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5653" y="2125623"/>
            <a:ext cx="10056692" cy="14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rgbClr val="FFE9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633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63110" y="845045"/>
            <a:ext cx="7961778" cy="524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30970" y="3740196"/>
            <a:ext cx="14026058" cy="360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2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32.jp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6.png"/><Relationship Id="rId22" Type="http://schemas.openxmlformats.org/officeDocument/2006/relationships/image" Target="../media/image53.png"/><Relationship Id="rId23" Type="http://schemas.openxmlformats.org/officeDocument/2006/relationships/image" Target="../media/image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32.jp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7.png"/><Relationship Id="rId4" Type="http://schemas.openxmlformats.org/officeDocument/2006/relationships/image" Target="../media/image32.jp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24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24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82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83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Relationship Id="rId33" Type="http://schemas.openxmlformats.org/officeDocument/2006/relationships/image" Target="../media/image117.png"/><Relationship Id="rId34" Type="http://schemas.openxmlformats.org/officeDocument/2006/relationships/image" Target="../media/image11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119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120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Relationship Id="rId3" Type="http://schemas.openxmlformats.org/officeDocument/2006/relationships/image" Target="../media/image12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jp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2.jpg"/><Relationship Id="rId5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7470" y="2086927"/>
            <a:ext cx="6093460" cy="5113020"/>
            <a:chOff x="6097470" y="2086927"/>
            <a:chExt cx="6093460" cy="5113020"/>
          </a:xfrm>
        </p:grpSpPr>
        <p:sp>
          <p:nvSpPr>
            <p:cNvPr id="3" name="object 3"/>
            <p:cNvSpPr/>
            <p:nvPr/>
          </p:nvSpPr>
          <p:spPr>
            <a:xfrm>
              <a:off x="6101664" y="2086927"/>
              <a:ext cx="6089015" cy="5113020"/>
            </a:xfrm>
            <a:custGeom>
              <a:avLst/>
              <a:gdLst/>
              <a:ahLst/>
              <a:cxnLst/>
              <a:rect l="l" t="t" r="r" b="b"/>
              <a:pathLst>
                <a:path w="6089015" h="5113020">
                  <a:moveTo>
                    <a:pt x="1100766" y="4147024"/>
                  </a:moveTo>
                  <a:lnTo>
                    <a:pt x="916097" y="4147024"/>
                  </a:lnTo>
                  <a:lnTo>
                    <a:pt x="916097" y="3757043"/>
                  </a:lnTo>
                  <a:lnTo>
                    <a:pt x="921931" y="3720986"/>
                  </a:lnTo>
                  <a:lnTo>
                    <a:pt x="938743" y="3691623"/>
                  </a:lnTo>
                  <a:lnTo>
                    <a:pt x="965502" y="3671868"/>
                  </a:lnTo>
                  <a:lnTo>
                    <a:pt x="1001175" y="3664636"/>
                  </a:lnTo>
                  <a:lnTo>
                    <a:pt x="1015855" y="3664636"/>
                  </a:lnTo>
                  <a:lnTo>
                    <a:pt x="1051492" y="3671878"/>
                  </a:lnTo>
                  <a:lnTo>
                    <a:pt x="1078195" y="3691650"/>
                  </a:lnTo>
                  <a:lnTo>
                    <a:pt x="1094955" y="3721016"/>
                  </a:lnTo>
                  <a:lnTo>
                    <a:pt x="1100766" y="3757043"/>
                  </a:lnTo>
                  <a:lnTo>
                    <a:pt x="1100766" y="4147024"/>
                  </a:lnTo>
                  <a:close/>
                </a:path>
                <a:path w="6089015" h="5113020">
                  <a:moveTo>
                    <a:pt x="568685" y="5110227"/>
                  </a:moveTo>
                  <a:lnTo>
                    <a:pt x="532056" y="5110227"/>
                  </a:lnTo>
                  <a:lnTo>
                    <a:pt x="482866" y="5108179"/>
                  </a:lnTo>
                  <a:lnTo>
                    <a:pt x="435446" y="5102097"/>
                  </a:lnTo>
                  <a:lnTo>
                    <a:pt x="389855" y="5092069"/>
                  </a:lnTo>
                  <a:lnTo>
                    <a:pt x="346148" y="5078184"/>
                  </a:lnTo>
                  <a:lnTo>
                    <a:pt x="304382" y="5060532"/>
                  </a:lnTo>
                  <a:lnTo>
                    <a:pt x="264613" y="5039202"/>
                  </a:lnTo>
                  <a:lnTo>
                    <a:pt x="226898" y="5014284"/>
                  </a:lnTo>
                  <a:lnTo>
                    <a:pt x="191294" y="4985867"/>
                  </a:lnTo>
                  <a:lnTo>
                    <a:pt x="157857" y="4954039"/>
                  </a:lnTo>
                  <a:lnTo>
                    <a:pt x="126643" y="4918891"/>
                  </a:lnTo>
                  <a:lnTo>
                    <a:pt x="97709" y="4880511"/>
                  </a:lnTo>
                  <a:lnTo>
                    <a:pt x="71112" y="4838989"/>
                  </a:lnTo>
                  <a:lnTo>
                    <a:pt x="40238" y="4777973"/>
                  </a:lnTo>
                  <a:lnTo>
                    <a:pt x="17877" y="4713350"/>
                  </a:lnTo>
                  <a:lnTo>
                    <a:pt x="4355" y="4646317"/>
                  </a:lnTo>
                  <a:lnTo>
                    <a:pt x="0" y="4578072"/>
                  </a:lnTo>
                  <a:lnTo>
                    <a:pt x="0" y="4541486"/>
                  </a:lnTo>
                  <a:lnTo>
                    <a:pt x="2046" y="4492280"/>
                  </a:lnTo>
                  <a:lnTo>
                    <a:pt x="8126" y="4444843"/>
                  </a:lnTo>
                  <a:lnTo>
                    <a:pt x="18151" y="4399231"/>
                  </a:lnTo>
                  <a:lnTo>
                    <a:pt x="32030" y="4355502"/>
                  </a:lnTo>
                  <a:lnTo>
                    <a:pt x="49676" y="4313712"/>
                  </a:lnTo>
                  <a:lnTo>
                    <a:pt x="70999" y="4273919"/>
                  </a:lnTo>
                  <a:lnTo>
                    <a:pt x="95909" y="4236179"/>
                  </a:lnTo>
                  <a:lnTo>
                    <a:pt x="124318" y="4200551"/>
                  </a:lnTo>
                  <a:lnTo>
                    <a:pt x="156135" y="4167090"/>
                  </a:lnTo>
                  <a:lnTo>
                    <a:pt x="191273" y="4135854"/>
                  </a:lnTo>
                  <a:lnTo>
                    <a:pt x="229642" y="4106901"/>
                  </a:lnTo>
                  <a:lnTo>
                    <a:pt x="271152" y="4080287"/>
                  </a:lnTo>
                  <a:lnTo>
                    <a:pt x="332159" y="4049390"/>
                  </a:lnTo>
                  <a:lnTo>
                    <a:pt x="396779" y="4027016"/>
                  </a:lnTo>
                  <a:lnTo>
                    <a:pt x="463812" y="4013490"/>
                  </a:lnTo>
                  <a:lnTo>
                    <a:pt x="532056" y="4009141"/>
                  </a:lnTo>
                  <a:lnTo>
                    <a:pt x="568685" y="4009141"/>
                  </a:lnTo>
                  <a:lnTo>
                    <a:pt x="618532" y="4011564"/>
                  </a:lnTo>
                  <a:lnTo>
                    <a:pt x="666468" y="4018682"/>
                  </a:lnTo>
                  <a:lnTo>
                    <a:pt x="712532" y="4030261"/>
                  </a:lnTo>
                  <a:lnTo>
                    <a:pt x="756761" y="4046072"/>
                  </a:lnTo>
                  <a:lnTo>
                    <a:pt x="799195" y="4065882"/>
                  </a:lnTo>
                  <a:lnTo>
                    <a:pt x="839870" y="4089461"/>
                  </a:lnTo>
                  <a:lnTo>
                    <a:pt x="878825" y="4116577"/>
                  </a:lnTo>
                  <a:lnTo>
                    <a:pt x="916097" y="4146999"/>
                  </a:lnTo>
                  <a:lnTo>
                    <a:pt x="1100766" y="4147024"/>
                  </a:lnTo>
                  <a:lnTo>
                    <a:pt x="1100766" y="4194073"/>
                  </a:lnTo>
                  <a:lnTo>
                    <a:pt x="550311" y="4194073"/>
                  </a:lnTo>
                  <a:lnTo>
                    <a:pt x="500348" y="4196945"/>
                  </a:lnTo>
                  <a:lnTo>
                    <a:pt x="453608" y="4205463"/>
                  </a:lnTo>
                  <a:lnTo>
                    <a:pt x="410099" y="4219484"/>
                  </a:lnTo>
                  <a:lnTo>
                    <a:pt x="369831" y="4238865"/>
                  </a:lnTo>
                  <a:lnTo>
                    <a:pt x="332813" y="4263460"/>
                  </a:lnTo>
                  <a:lnTo>
                    <a:pt x="299055" y="4293126"/>
                  </a:lnTo>
                  <a:lnTo>
                    <a:pt x="268567" y="4327719"/>
                  </a:lnTo>
                  <a:lnTo>
                    <a:pt x="241357" y="4367096"/>
                  </a:lnTo>
                  <a:lnTo>
                    <a:pt x="217436" y="4411111"/>
                  </a:lnTo>
                  <a:lnTo>
                    <a:pt x="202794" y="4446852"/>
                  </a:lnTo>
                  <a:lnTo>
                    <a:pt x="192562" y="4483598"/>
                  </a:lnTo>
                  <a:lnTo>
                    <a:pt x="186557" y="4521283"/>
                  </a:lnTo>
                  <a:lnTo>
                    <a:pt x="184597" y="4559838"/>
                  </a:lnTo>
                  <a:lnTo>
                    <a:pt x="187902" y="4612385"/>
                  </a:lnTo>
                  <a:lnTo>
                    <a:pt x="197572" y="4661525"/>
                  </a:lnTo>
                  <a:lnTo>
                    <a:pt x="213496" y="4707218"/>
                  </a:lnTo>
                  <a:lnTo>
                    <a:pt x="235518" y="4749424"/>
                  </a:lnTo>
                  <a:lnTo>
                    <a:pt x="263480" y="4788102"/>
                  </a:lnTo>
                  <a:lnTo>
                    <a:pt x="297227" y="4823211"/>
                  </a:lnTo>
                  <a:lnTo>
                    <a:pt x="336600" y="4854710"/>
                  </a:lnTo>
                  <a:lnTo>
                    <a:pt x="381443" y="4882558"/>
                  </a:lnTo>
                  <a:lnTo>
                    <a:pt x="420669" y="4901116"/>
                  </a:lnTo>
                  <a:lnTo>
                    <a:pt x="461394" y="4914616"/>
                  </a:lnTo>
                  <a:lnTo>
                    <a:pt x="503473" y="4922860"/>
                  </a:lnTo>
                  <a:lnTo>
                    <a:pt x="546760" y="4925651"/>
                  </a:lnTo>
                  <a:lnTo>
                    <a:pt x="970058" y="4925651"/>
                  </a:lnTo>
                  <a:lnTo>
                    <a:pt x="944610" y="4952387"/>
                  </a:lnTo>
                  <a:lnTo>
                    <a:pt x="909454" y="4983596"/>
                  </a:lnTo>
                  <a:lnTo>
                    <a:pt x="871060" y="5012514"/>
                  </a:lnTo>
                  <a:lnTo>
                    <a:pt x="829518" y="5039080"/>
                  </a:lnTo>
                  <a:lnTo>
                    <a:pt x="768510" y="5069923"/>
                  </a:lnTo>
                  <a:lnTo>
                    <a:pt x="703908" y="5092277"/>
                  </a:lnTo>
                  <a:lnTo>
                    <a:pt x="636903" y="5105820"/>
                  </a:lnTo>
                  <a:lnTo>
                    <a:pt x="602945" y="5109165"/>
                  </a:lnTo>
                  <a:lnTo>
                    <a:pt x="568685" y="5110227"/>
                  </a:lnTo>
                  <a:close/>
                </a:path>
                <a:path w="6089015" h="5113020">
                  <a:moveTo>
                    <a:pt x="970058" y="4925651"/>
                  </a:moveTo>
                  <a:lnTo>
                    <a:pt x="546760" y="4925651"/>
                  </a:lnTo>
                  <a:lnTo>
                    <a:pt x="598277" y="4922548"/>
                  </a:lnTo>
                  <a:lnTo>
                    <a:pt x="646404" y="4913340"/>
                  </a:lnTo>
                  <a:lnTo>
                    <a:pt x="691188" y="4898179"/>
                  </a:lnTo>
                  <a:lnTo>
                    <a:pt x="732674" y="4877216"/>
                  </a:lnTo>
                  <a:lnTo>
                    <a:pt x="770910" y="4850604"/>
                  </a:lnTo>
                  <a:lnTo>
                    <a:pt x="805941" y="4818493"/>
                  </a:lnTo>
                  <a:lnTo>
                    <a:pt x="837814" y="4781036"/>
                  </a:lnTo>
                  <a:lnTo>
                    <a:pt x="866576" y="4738383"/>
                  </a:lnTo>
                  <a:lnTo>
                    <a:pt x="888556" y="4695445"/>
                  </a:lnTo>
                  <a:lnTo>
                    <a:pt x="903988" y="4650663"/>
                  </a:lnTo>
                  <a:lnTo>
                    <a:pt x="913088" y="4604170"/>
                  </a:lnTo>
                  <a:lnTo>
                    <a:pt x="916074" y="4556096"/>
                  </a:lnTo>
                  <a:lnTo>
                    <a:pt x="912479" y="4504045"/>
                  </a:lnTo>
                  <a:lnTo>
                    <a:pt x="901911" y="4455323"/>
                  </a:lnTo>
                  <a:lnTo>
                    <a:pt x="884689" y="4409890"/>
                  </a:lnTo>
                  <a:lnTo>
                    <a:pt x="861135" y="4367704"/>
                  </a:lnTo>
                  <a:lnTo>
                    <a:pt x="831570" y="4328723"/>
                  </a:lnTo>
                  <a:lnTo>
                    <a:pt x="796314" y="4292907"/>
                  </a:lnTo>
                  <a:lnTo>
                    <a:pt x="755689" y="4260214"/>
                  </a:lnTo>
                  <a:lnTo>
                    <a:pt x="708334" y="4231297"/>
                  </a:lnTo>
                  <a:lnTo>
                    <a:pt x="658228" y="4210626"/>
                  </a:lnTo>
                  <a:lnTo>
                    <a:pt x="605509" y="4198214"/>
                  </a:lnTo>
                  <a:lnTo>
                    <a:pt x="550311" y="4194073"/>
                  </a:lnTo>
                  <a:lnTo>
                    <a:pt x="1100766" y="4194073"/>
                  </a:lnTo>
                  <a:lnTo>
                    <a:pt x="1100766" y="4578072"/>
                  </a:lnTo>
                  <a:lnTo>
                    <a:pt x="1098720" y="4627263"/>
                  </a:lnTo>
                  <a:lnTo>
                    <a:pt x="1092642" y="4674691"/>
                  </a:lnTo>
                  <a:lnTo>
                    <a:pt x="1082620" y="4720297"/>
                  </a:lnTo>
                  <a:lnTo>
                    <a:pt x="1068742" y="4764022"/>
                  </a:lnTo>
                  <a:lnTo>
                    <a:pt x="1051097" y="4805809"/>
                  </a:lnTo>
                  <a:lnTo>
                    <a:pt x="1029772" y="4845597"/>
                  </a:lnTo>
                  <a:lnTo>
                    <a:pt x="1004858" y="4883329"/>
                  </a:lnTo>
                  <a:lnTo>
                    <a:pt x="976441" y="4918945"/>
                  </a:lnTo>
                  <a:lnTo>
                    <a:pt x="970058" y="4925651"/>
                  </a:lnTo>
                  <a:close/>
                </a:path>
                <a:path w="6089015" h="5113020">
                  <a:moveTo>
                    <a:pt x="1777979" y="5110321"/>
                  </a:moveTo>
                  <a:lnTo>
                    <a:pt x="1741398" y="5110321"/>
                  </a:lnTo>
                  <a:lnTo>
                    <a:pt x="1692206" y="5108274"/>
                  </a:lnTo>
                  <a:lnTo>
                    <a:pt x="1644783" y="5102192"/>
                  </a:lnTo>
                  <a:lnTo>
                    <a:pt x="1599186" y="5092164"/>
                  </a:lnTo>
                  <a:lnTo>
                    <a:pt x="1555473" y="5078279"/>
                  </a:lnTo>
                  <a:lnTo>
                    <a:pt x="1513701" y="5060627"/>
                  </a:lnTo>
                  <a:lnTo>
                    <a:pt x="1473928" y="5039297"/>
                  </a:lnTo>
                  <a:lnTo>
                    <a:pt x="1436209" y="5014379"/>
                  </a:lnTo>
                  <a:lnTo>
                    <a:pt x="1400604" y="4985961"/>
                  </a:lnTo>
                  <a:lnTo>
                    <a:pt x="1367168" y="4954134"/>
                  </a:lnTo>
                  <a:lnTo>
                    <a:pt x="1335960" y="4918986"/>
                  </a:lnTo>
                  <a:lnTo>
                    <a:pt x="1307036" y="4880606"/>
                  </a:lnTo>
                  <a:lnTo>
                    <a:pt x="1280453" y="4839084"/>
                  </a:lnTo>
                  <a:lnTo>
                    <a:pt x="1249562" y="4778072"/>
                  </a:lnTo>
                  <a:lnTo>
                    <a:pt x="1227183" y="4713450"/>
                  </a:lnTo>
                  <a:lnTo>
                    <a:pt x="1213643" y="4646415"/>
                  </a:lnTo>
                  <a:lnTo>
                    <a:pt x="1209269" y="4578167"/>
                  </a:lnTo>
                  <a:lnTo>
                    <a:pt x="1209269" y="4541581"/>
                  </a:lnTo>
                  <a:lnTo>
                    <a:pt x="1211324" y="4492380"/>
                  </a:lnTo>
                  <a:lnTo>
                    <a:pt x="1217426" y="4444965"/>
                  </a:lnTo>
                  <a:lnTo>
                    <a:pt x="1227481" y="4399388"/>
                  </a:lnTo>
                  <a:lnTo>
                    <a:pt x="1241395" y="4355700"/>
                  </a:lnTo>
                  <a:lnTo>
                    <a:pt x="1259075" y="4313954"/>
                  </a:lnTo>
                  <a:lnTo>
                    <a:pt x="1280427" y="4274201"/>
                  </a:lnTo>
                  <a:lnTo>
                    <a:pt x="1305357" y="4236494"/>
                  </a:lnTo>
                  <a:lnTo>
                    <a:pt x="1333771" y="4200884"/>
                  </a:lnTo>
                  <a:lnTo>
                    <a:pt x="1365576" y="4167423"/>
                  </a:lnTo>
                  <a:lnTo>
                    <a:pt x="1400678" y="4136163"/>
                  </a:lnTo>
                  <a:lnTo>
                    <a:pt x="1438983" y="4107156"/>
                  </a:lnTo>
                  <a:lnTo>
                    <a:pt x="1480398" y="4080453"/>
                  </a:lnTo>
                  <a:lnTo>
                    <a:pt x="1541401" y="4049472"/>
                  </a:lnTo>
                  <a:lnTo>
                    <a:pt x="1606044" y="4027059"/>
                  </a:lnTo>
                  <a:lnTo>
                    <a:pt x="1673114" y="4013545"/>
                  </a:lnTo>
                  <a:lnTo>
                    <a:pt x="1741398" y="4009260"/>
                  </a:lnTo>
                  <a:lnTo>
                    <a:pt x="1766993" y="4009260"/>
                  </a:lnTo>
                  <a:lnTo>
                    <a:pt x="1819410" y="4011410"/>
                  </a:lnTo>
                  <a:lnTo>
                    <a:pt x="1869663" y="4017813"/>
                  </a:lnTo>
                  <a:lnTo>
                    <a:pt x="1917723" y="4028397"/>
                  </a:lnTo>
                  <a:lnTo>
                    <a:pt x="1963561" y="4043089"/>
                  </a:lnTo>
                  <a:lnTo>
                    <a:pt x="2007148" y="4061817"/>
                  </a:lnTo>
                  <a:lnTo>
                    <a:pt x="2048455" y="4084508"/>
                  </a:lnTo>
                  <a:lnTo>
                    <a:pt x="2087453" y="4111092"/>
                  </a:lnTo>
                  <a:lnTo>
                    <a:pt x="2124112" y="4141494"/>
                  </a:lnTo>
                  <a:lnTo>
                    <a:pt x="2158405" y="4175643"/>
                  </a:lnTo>
                  <a:lnTo>
                    <a:pt x="2173946" y="4194073"/>
                  </a:lnTo>
                  <a:lnTo>
                    <a:pt x="1759676" y="4194073"/>
                  </a:lnTo>
                  <a:lnTo>
                    <a:pt x="1709714" y="4196945"/>
                  </a:lnTo>
                  <a:lnTo>
                    <a:pt x="1662973" y="4205463"/>
                  </a:lnTo>
                  <a:lnTo>
                    <a:pt x="1619465" y="4219484"/>
                  </a:lnTo>
                  <a:lnTo>
                    <a:pt x="1579198" y="4238865"/>
                  </a:lnTo>
                  <a:lnTo>
                    <a:pt x="1542182" y="4263460"/>
                  </a:lnTo>
                  <a:lnTo>
                    <a:pt x="1508428" y="4293126"/>
                  </a:lnTo>
                  <a:lnTo>
                    <a:pt x="1477944" y="4327719"/>
                  </a:lnTo>
                  <a:lnTo>
                    <a:pt x="1450739" y="4367096"/>
                  </a:lnTo>
                  <a:lnTo>
                    <a:pt x="1426825" y="4411111"/>
                  </a:lnTo>
                  <a:lnTo>
                    <a:pt x="1412155" y="4446852"/>
                  </a:lnTo>
                  <a:lnTo>
                    <a:pt x="1401909" y="4483598"/>
                  </a:lnTo>
                  <a:lnTo>
                    <a:pt x="1395900" y="4521283"/>
                  </a:lnTo>
                  <a:lnTo>
                    <a:pt x="1393938" y="4559839"/>
                  </a:lnTo>
                  <a:lnTo>
                    <a:pt x="1397139" y="4610824"/>
                  </a:lnTo>
                  <a:lnTo>
                    <a:pt x="1406585" y="4658371"/>
                  </a:lnTo>
                  <a:lnTo>
                    <a:pt x="1422045" y="4702562"/>
                  </a:lnTo>
                  <a:lnTo>
                    <a:pt x="1443284" y="4743481"/>
                  </a:lnTo>
                  <a:lnTo>
                    <a:pt x="1470069" y="4781212"/>
                  </a:lnTo>
                  <a:lnTo>
                    <a:pt x="1502167" y="4815841"/>
                  </a:lnTo>
                  <a:lnTo>
                    <a:pt x="1539346" y="4847450"/>
                  </a:lnTo>
                  <a:lnTo>
                    <a:pt x="1581371" y="4876123"/>
                  </a:lnTo>
                  <a:lnTo>
                    <a:pt x="1624122" y="4898241"/>
                  </a:lnTo>
                  <a:lnTo>
                    <a:pt x="1668790" y="4913668"/>
                  </a:lnTo>
                  <a:lnTo>
                    <a:pt x="1715254" y="4922706"/>
                  </a:lnTo>
                  <a:lnTo>
                    <a:pt x="1763394" y="4925651"/>
                  </a:lnTo>
                  <a:lnTo>
                    <a:pt x="2179624" y="4925651"/>
                  </a:lnTo>
                  <a:lnTo>
                    <a:pt x="2153978" y="4952583"/>
                  </a:lnTo>
                  <a:lnTo>
                    <a:pt x="2118796" y="4983780"/>
                  </a:lnTo>
                  <a:lnTo>
                    <a:pt x="2080363" y="5012672"/>
                  </a:lnTo>
                  <a:lnTo>
                    <a:pt x="2038765" y="5039199"/>
                  </a:lnTo>
                  <a:lnTo>
                    <a:pt x="1989849" y="5064599"/>
                  </a:lnTo>
                  <a:lnTo>
                    <a:pt x="1939120" y="5084487"/>
                  </a:lnTo>
                  <a:lnTo>
                    <a:pt x="1886769" y="5098789"/>
                  </a:lnTo>
                  <a:lnTo>
                    <a:pt x="1832991" y="5107425"/>
                  </a:lnTo>
                  <a:lnTo>
                    <a:pt x="1777979" y="5110321"/>
                  </a:lnTo>
                  <a:close/>
                </a:path>
                <a:path w="6089015" h="5113020">
                  <a:moveTo>
                    <a:pt x="2179624" y="4925651"/>
                  </a:moveTo>
                  <a:lnTo>
                    <a:pt x="1763394" y="4925651"/>
                  </a:lnTo>
                  <a:lnTo>
                    <a:pt x="1813720" y="4922401"/>
                  </a:lnTo>
                  <a:lnTo>
                    <a:pt x="1860713" y="4912836"/>
                  </a:lnTo>
                  <a:lnTo>
                    <a:pt x="1904432" y="4897229"/>
                  </a:lnTo>
                  <a:lnTo>
                    <a:pt x="1944935" y="4875858"/>
                  </a:lnTo>
                  <a:lnTo>
                    <a:pt x="1982281" y="4848998"/>
                  </a:lnTo>
                  <a:lnTo>
                    <a:pt x="2016529" y="4816925"/>
                  </a:lnTo>
                  <a:lnTo>
                    <a:pt x="2047738" y="4779913"/>
                  </a:lnTo>
                  <a:lnTo>
                    <a:pt x="2075965" y="4738240"/>
                  </a:lnTo>
                  <a:lnTo>
                    <a:pt x="2098045" y="4695371"/>
                  </a:lnTo>
                  <a:lnTo>
                    <a:pt x="2113440" y="4650610"/>
                  </a:lnTo>
                  <a:lnTo>
                    <a:pt x="2122454" y="4604127"/>
                  </a:lnTo>
                  <a:lnTo>
                    <a:pt x="2125391" y="4556096"/>
                  </a:lnTo>
                  <a:lnTo>
                    <a:pt x="2121595" y="4502028"/>
                  </a:lnTo>
                  <a:lnTo>
                    <a:pt x="2110421" y="4451676"/>
                  </a:lnTo>
                  <a:lnTo>
                    <a:pt x="2092187" y="4404981"/>
                  </a:lnTo>
                  <a:lnTo>
                    <a:pt x="2067213" y="4361882"/>
                  </a:lnTo>
                  <a:lnTo>
                    <a:pt x="2035819" y="4322320"/>
                  </a:lnTo>
                  <a:lnTo>
                    <a:pt x="1998323" y="4286234"/>
                  </a:lnTo>
                  <a:lnTo>
                    <a:pt x="1955045" y="4253565"/>
                  </a:lnTo>
                  <a:lnTo>
                    <a:pt x="1910161" y="4227717"/>
                  </a:lnTo>
                  <a:lnTo>
                    <a:pt x="1861885" y="4208957"/>
                  </a:lnTo>
                  <a:lnTo>
                    <a:pt x="1811347" y="4197628"/>
                  </a:lnTo>
                  <a:lnTo>
                    <a:pt x="1759676" y="4194073"/>
                  </a:lnTo>
                  <a:lnTo>
                    <a:pt x="2173946" y="4194073"/>
                  </a:lnTo>
                  <a:lnTo>
                    <a:pt x="2219771" y="4254894"/>
                  </a:lnTo>
                  <a:lnTo>
                    <a:pt x="2246788" y="4299851"/>
                  </a:lnTo>
                  <a:lnTo>
                    <a:pt x="2269202" y="4345481"/>
                  </a:lnTo>
                  <a:lnTo>
                    <a:pt x="2286879" y="4392611"/>
                  </a:lnTo>
                  <a:lnTo>
                    <a:pt x="2299677" y="4441099"/>
                  </a:lnTo>
                  <a:lnTo>
                    <a:pt x="2307459" y="4490803"/>
                  </a:lnTo>
                  <a:lnTo>
                    <a:pt x="2310084" y="4541581"/>
                  </a:lnTo>
                  <a:lnTo>
                    <a:pt x="2310084" y="4578167"/>
                  </a:lnTo>
                  <a:lnTo>
                    <a:pt x="2308042" y="4627362"/>
                  </a:lnTo>
                  <a:lnTo>
                    <a:pt x="2301973" y="4674801"/>
                  </a:lnTo>
                  <a:lnTo>
                    <a:pt x="2291963" y="4720422"/>
                  </a:lnTo>
                  <a:lnTo>
                    <a:pt x="2278099" y="4764166"/>
                  </a:lnTo>
                  <a:lnTo>
                    <a:pt x="2260467" y="4805971"/>
                  </a:lnTo>
                  <a:lnTo>
                    <a:pt x="2239153" y="4845776"/>
                  </a:lnTo>
                  <a:lnTo>
                    <a:pt x="2214242" y="4883520"/>
                  </a:lnTo>
                  <a:lnTo>
                    <a:pt x="2185822" y="4919143"/>
                  </a:lnTo>
                  <a:lnTo>
                    <a:pt x="2179624" y="4925651"/>
                  </a:lnTo>
                  <a:close/>
                </a:path>
                <a:path w="6089015" h="5113020">
                  <a:moveTo>
                    <a:pt x="2949731" y="5111896"/>
                  </a:moveTo>
                  <a:lnTo>
                    <a:pt x="2900435" y="5109570"/>
                  </a:lnTo>
                  <a:lnTo>
                    <a:pt x="2852934" y="5103407"/>
                  </a:lnTo>
                  <a:lnTo>
                    <a:pt x="2807317" y="5093494"/>
                  </a:lnTo>
                  <a:lnTo>
                    <a:pt x="2763670" y="5079916"/>
                  </a:lnTo>
                  <a:lnTo>
                    <a:pt x="2722078" y="5062762"/>
                  </a:lnTo>
                  <a:lnTo>
                    <a:pt x="2682629" y="5042116"/>
                  </a:lnTo>
                  <a:lnTo>
                    <a:pt x="2645408" y="5018067"/>
                  </a:lnTo>
                  <a:lnTo>
                    <a:pt x="2610502" y="4990701"/>
                  </a:lnTo>
                  <a:lnTo>
                    <a:pt x="2577998" y="4960103"/>
                  </a:lnTo>
                  <a:lnTo>
                    <a:pt x="2547982" y="4926362"/>
                  </a:lnTo>
                  <a:lnTo>
                    <a:pt x="2520541" y="4889563"/>
                  </a:lnTo>
                  <a:lnTo>
                    <a:pt x="2495760" y="4849793"/>
                  </a:lnTo>
                  <a:lnTo>
                    <a:pt x="2473727" y="4807139"/>
                  </a:lnTo>
                  <a:lnTo>
                    <a:pt x="2454528" y="4761687"/>
                  </a:lnTo>
                  <a:lnTo>
                    <a:pt x="2438249" y="4713524"/>
                  </a:lnTo>
                  <a:lnTo>
                    <a:pt x="2423172" y="4644687"/>
                  </a:lnTo>
                  <a:lnTo>
                    <a:pt x="2418373" y="4574402"/>
                  </a:lnTo>
                  <a:lnTo>
                    <a:pt x="2418373" y="4537863"/>
                  </a:lnTo>
                  <a:lnTo>
                    <a:pt x="2420428" y="4488668"/>
                  </a:lnTo>
                  <a:lnTo>
                    <a:pt x="2426530" y="4441260"/>
                  </a:lnTo>
                  <a:lnTo>
                    <a:pt x="2436584" y="4395689"/>
                  </a:lnTo>
                  <a:lnTo>
                    <a:pt x="2450499" y="4352010"/>
                  </a:lnTo>
                  <a:lnTo>
                    <a:pt x="2468179" y="4310273"/>
                  </a:lnTo>
                  <a:lnTo>
                    <a:pt x="2489530" y="4270532"/>
                  </a:lnTo>
                  <a:lnTo>
                    <a:pt x="2514460" y="4232837"/>
                  </a:lnTo>
                  <a:lnTo>
                    <a:pt x="2542875" y="4197242"/>
                  </a:lnTo>
                  <a:lnTo>
                    <a:pt x="2574680" y="4163799"/>
                  </a:lnTo>
                  <a:lnTo>
                    <a:pt x="2609782" y="4132560"/>
                  </a:lnTo>
                  <a:lnTo>
                    <a:pt x="2648087" y="4103577"/>
                  </a:lnTo>
                  <a:lnTo>
                    <a:pt x="2689502" y="4076902"/>
                  </a:lnTo>
                  <a:lnTo>
                    <a:pt x="2750458" y="4045794"/>
                  </a:lnTo>
                  <a:lnTo>
                    <a:pt x="2815084" y="4023284"/>
                  </a:lnTo>
                  <a:lnTo>
                    <a:pt x="2882157" y="4009707"/>
                  </a:lnTo>
                  <a:lnTo>
                    <a:pt x="2950454" y="4005399"/>
                  </a:lnTo>
                  <a:lnTo>
                    <a:pt x="2987059" y="4005399"/>
                  </a:lnTo>
                  <a:lnTo>
                    <a:pt x="3035615" y="4007727"/>
                  </a:lnTo>
                  <a:lnTo>
                    <a:pt x="3082832" y="4014703"/>
                  </a:lnTo>
                  <a:lnTo>
                    <a:pt x="3128664" y="4026317"/>
                  </a:lnTo>
                  <a:lnTo>
                    <a:pt x="3173066" y="4042556"/>
                  </a:lnTo>
                  <a:lnTo>
                    <a:pt x="3215994" y="4063410"/>
                  </a:lnTo>
                  <a:lnTo>
                    <a:pt x="3257401" y="4088867"/>
                  </a:lnTo>
                  <a:lnTo>
                    <a:pt x="3279743" y="4123660"/>
                  </a:lnTo>
                  <a:lnTo>
                    <a:pt x="3284616" y="4149122"/>
                  </a:lnTo>
                  <a:lnTo>
                    <a:pt x="3284616" y="4167403"/>
                  </a:lnTo>
                  <a:lnTo>
                    <a:pt x="3280108" y="4190283"/>
                  </a:lnTo>
                  <a:lnTo>
                    <a:pt x="2967565" y="4190283"/>
                  </a:lnTo>
                  <a:lnTo>
                    <a:pt x="2917722" y="4191719"/>
                  </a:lnTo>
                  <a:lnTo>
                    <a:pt x="2871067" y="4199665"/>
                  </a:lnTo>
                  <a:lnTo>
                    <a:pt x="2827629" y="4213762"/>
                  </a:lnTo>
                  <a:lnTo>
                    <a:pt x="2787437" y="4233653"/>
                  </a:lnTo>
                  <a:lnTo>
                    <a:pt x="2750520" y="4258981"/>
                  </a:lnTo>
                  <a:lnTo>
                    <a:pt x="2716906" y="4289386"/>
                  </a:lnTo>
                  <a:lnTo>
                    <a:pt x="2686623" y="4324511"/>
                  </a:lnTo>
                  <a:lnTo>
                    <a:pt x="2659701" y="4363997"/>
                  </a:lnTo>
                  <a:lnTo>
                    <a:pt x="2636167" y="4407488"/>
                  </a:lnTo>
                  <a:lnTo>
                    <a:pt x="2621470" y="4443210"/>
                  </a:lnTo>
                  <a:lnTo>
                    <a:pt x="2611210" y="4479915"/>
                  </a:lnTo>
                  <a:lnTo>
                    <a:pt x="2605195" y="4517559"/>
                  </a:lnTo>
                  <a:lnTo>
                    <a:pt x="2603232" y="4556096"/>
                  </a:lnTo>
                  <a:lnTo>
                    <a:pt x="2606274" y="4607075"/>
                  </a:lnTo>
                  <a:lnTo>
                    <a:pt x="2615260" y="4654576"/>
                  </a:lnTo>
                  <a:lnTo>
                    <a:pt x="2629985" y="4698631"/>
                  </a:lnTo>
                  <a:lnTo>
                    <a:pt x="2650241" y="4739278"/>
                  </a:lnTo>
                  <a:lnTo>
                    <a:pt x="2675821" y="4776548"/>
                  </a:lnTo>
                  <a:lnTo>
                    <a:pt x="2706519" y="4810478"/>
                  </a:lnTo>
                  <a:lnTo>
                    <a:pt x="2742127" y="4841102"/>
                  </a:lnTo>
                  <a:lnTo>
                    <a:pt x="2782438" y="4868454"/>
                  </a:lnTo>
                  <a:lnTo>
                    <a:pt x="2827246" y="4892569"/>
                  </a:lnTo>
                  <a:lnTo>
                    <a:pt x="2868345" y="4907547"/>
                  </a:lnTo>
                  <a:lnTo>
                    <a:pt x="2912708" y="4916469"/>
                  </a:lnTo>
                  <a:lnTo>
                    <a:pt x="2957969" y="4920771"/>
                  </a:lnTo>
                  <a:lnTo>
                    <a:pt x="3001762" y="4921886"/>
                  </a:lnTo>
                  <a:lnTo>
                    <a:pt x="3279739" y="4921886"/>
                  </a:lnTo>
                  <a:lnTo>
                    <a:pt x="3284616" y="4948342"/>
                  </a:lnTo>
                  <a:lnTo>
                    <a:pt x="3284616" y="4966623"/>
                  </a:lnTo>
                  <a:lnTo>
                    <a:pt x="3275634" y="5004858"/>
                  </a:lnTo>
                  <a:lnTo>
                    <a:pt x="3251286" y="5035742"/>
                  </a:lnTo>
                  <a:lnTo>
                    <a:pt x="3215468" y="5060055"/>
                  </a:lnTo>
                  <a:lnTo>
                    <a:pt x="3172079" y="5078574"/>
                  </a:lnTo>
                  <a:lnTo>
                    <a:pt x="3125014" y="5092080"/>
                  </a:lnTo>
                  <a:lnTo>
                    <a:pt x="3078171" y="5101350"/>
                  </a:lnTo>
                  <a:lnTo>
                    <a:pt x="3035447" y="5107163"/>
                  </a:lnTo>
                  <a:lnTo>
                    <a:pt x="3000738" y="5110298"/>
                  </a:lnTo>
                  <a:lnTo>
                    <a:pt x="2949731" y="5111896"/>
                  </a:lnTo>
                  <a:close/>
                </a:path>
                <a:path w="6089015" h="5113020">
                  <a:moveTo>
                    <a:pt x="3077760" y="4208827"/>
                  </a:moveTo>
                  <a:lnTo>
                    <a:pt x="3053015" y="4200580"/>
                  </a:lnTo>
                  <a:lnTo>
                    <a:pt x="3023503" y="4195086"/>
                  </a:lnTo>
                  <a:lnTo>
                    <a:pt x="2993570" y="4191827"/>
                  </a:lnTo>
                  <a:lnTo>
                    <a:pt x="2967565" y="4190283"/>
                  </a:lnTo>
                  <a:lnTo>
                    <a:pt x="3280108" y="4190283"/>
                  </a:lnTo>
                  <a:lnTo>
                    <a:pt x="3278440" y="4198749"/>
                  </a:lnTo>
                  <a:lnTo>
                    <a:pt x="3271430" y="4208613"/>
                  </a:lnTo>
                  <a:lnTo>
                    <a:pt x="3077546" y="4208613"/>
                  </a:lnTo>
                  <a:lnTo>
                    <a:pt x="3077760" y="4208827"/>
                  </a:lnTo>
                  <a:close/>
                </a:path>
                <a:path w="6089015" h="5113020">
                  <a:moveTo>
                    <a:pt x="3203256" y="4248726"/>
                  </a:moveTo>
                  <a:lnTo>
                    <a:pt x="3192342" y="4248726"/>
                  </a:lnTo>
                  <a:lnTo>
                    <a:pt x="3166241" y="4244087"/>
                  </a:lnTo>
                  <a:lnTo>
                    <a:pt x="3133836" y="4233013"/>
                  </a:lnTo>
                  <a:lnTo>
                    <a:pt x="3101984" y="4219767"/>
                  </a:lnTo>
                  <a:lnTo>
                    <a:pt x="3077546" y="4208613"/>
                  </a:lnTo>
                  <a:lnTo>
                    <a:pt x="3271430" y="4208613"/>
                  </a:lnTo>
                  <a:lnTo>
                    <a:pt x="3261661" y="4222359"/>
                  </a:lnTo>
                  <a:lnTo>
                    <a:pt x="3236901" y="4238667"/>
                  </a:lnTo>
                  <a:lnTo>
                    <a:pt x="3206783" y="4248107"/>
                  </a:lnTo>
                  <a:lnTo>
                    <a:pt x="3203256" y="4248726"/>
                  </a:lnTo>
                  <a:close/>
                </a:path>
                <a:path w="6089015" h="5113020">
                  <a:moveTo>
                    <a:pt x="3279739" y="4921886"/>
                  </a:moveTo>
                  <a:lnTo>
                    <a:pt x="3001762" y="4921886"/>
                  </a:lnTo>
                  <a:lnTo>
                    <a:pt x="3042054" y="4916815"/>
                  </a:lnTo>
                  <a:lnTo>
                    <a:pt x="3085666" y="4904093"/>
                  </a:lnTo>
                  <a:lnTo>
                    <a:pt x="3128233" y="4887457"/>
                  </a:lnTo>
                  <a:lnTo>
                    <a:pt x="3165388" y="4870641"/>
                  </a:lnTo>
                  <a:lnTo>
                    <a:pt x="3173014" y="4867019"/>
                  </a:lnTo>
                  <a:lnTo>
                    <a:pt x="3207164" y="4867019"/>
                  </a:lnTo>
                  <a:lnTo>
                    <a:pt x="3210930" y="4867781"/>
                  </a:lnTo>
                  <a:lnTo>
                    <a:pt x="3240158" y="4877704"/>
                  </a:lnTo>
                  <a:lnTo>
                    <a:pt x="3263519" y="4894396"/>
                  </a:lnTo>
                  <a:lnTo>
                    <a:pt x="3279008" y="4917920"/>
                  </a:lnTo>
                  <a:lnTo>
                    <a:pt x="3279739" y="4921886"/>
                  </a:lnTo>
                  <a:close/>
                </a:path>
                <a:path w="6089015" h="5113020">
                  <a:moveTo>
                    <a:pt x="3591658" y="5106985"/>
                  </a:moveTo>
                  <a:lnTo>
                    <a:pt x="3577359" y="5106985"/>
                  </a:lnTo>
                  <a:lnTo>
                    <a:pt x="3541686" y="5099749"/>
                  </a:lnTo>
                  <a:lnTo>
                    <a:pt x="3514927" y="5079987"/>
                  </a:lnTo>
                  <a:lnTo>
                    <a:pt x="3498115" y="5050616"/>
                  </a:lnTo>
                  <a:lnTo>
                    <a:pt x="3492281" y="5014555"/>
                  </a:lnTo>
                  <a:lnTo>
                    <a:pt x="3492281" y="3760952"/>
                  </a:lnTo>
                  <a:lnTo>
                    <a:pt x="3498118" y="3724921"/>
                  </a:lnTo>
                  <a:lnTo>
                    <a:pt x="3514936" y="3695616"/>
                  </a:lnTo>
                  <a:lnTo>
                    <a:pt x="3541696" y="3675919"/>
                  </a:lnTo>
                  <a:lnTo>
                    <a:pt x="3577359" y="3668712"/>
                  </a:lnTo>
                  <a:lnTo>
                    <a:pt x="3591658" y="3668712"/>
                  </a:lnTo>
                  <a:lnTo>
                    <a:pt x="3627301" y="3675919"/>
                  </a:lnTo>
                  <a:lnTo>
                    <a:pt x="3654063" y="3695616"/>
                  </a:lnTo>
                  <a:lnTo>
                    <a:pt x="3670892" y="3724921"/>
                  </a:lnTo>
                  <a:lnTo>
                    <a:pt x="3676736" y="3760952"/>
                  </a:lnTo>
                  <a:lnTo>
                    <a:pt x="3676736" y="4334126"/>
                  </a:lnTo>
                  <a:lnTo>
                    <a:pt x="3947368" y="4334126"/>
                  </a:lnTo>
                  <a:lnTo>
                    <a:pt x="3721372" y="4563557"/>
                  </a:lnTo>
                  <a:lnTo>
                    <a:pt x="3948024" y="4792083"/>
                  </a:lnTo>
                  <a:lnTo>
                    <a:pt x="3676736" y="4792083"/>
                  </a:lnTo>
                  <a:lnTo>
                    <a:pt x="3676736" y="5014555"/>
                  </a:lnTo>
                  <a:lnTo>
                    <a:pt x="3670895" y="5050616"/>
                  </a:lnTo>
                  <a:lnTo>
                    <a:pt x="3654072" y="5079987"/>
                  </a:lnTo>
                  <a:lnTo>
                    <a:pt x="3627311" y="5099749"/>
                  </a:lnTo>
                  <a:lnTo>
                    <a:pt x="3591658" y="5106985"/>
                  </a:lnTo>
                  <a:close/>
                </a:path>
                <a:path w="6089015" h="5113020">
                  <a:moveTo>
                    <a:pt x="3947368" y="4334126"/>
                  </a:moveTo>
                  <a:lnTo>
                    <a:pt x="3676736" y="4334126"/>
                  </a:lnTo>
                  <a:lnTo>
                    <a:pt x="3676736" y="4333887"/>
                  </a:lnTo>
                  <a:lnTo>
                    <a:pt x="3893243" y="4119709"/>
                  </a:lnTo>
                  <a:lnTo>
                    <a:pt x="3917431" y="4095279"/>
                  </a:lnTo>
                  <a:lnTo>
                    <a:pt x="3953164" y="4060752"/>
                  </a:lnTo>
                  <a:lnTo>
                    <a:pt x="3990768" y="4029920"/>
                  </a:lnTo>
                  <a:lnTo>
                    <a:pt x="4020574" y="4016577"/>
                  </a:lnTo>
                  <a:lnTo>
                    <a:pt x="4053651" y="4016577"/>
                  </a:lnTo>
                  <a:lnTo>
                    <a:pt x="4110060" y="4044014"/>
                  </a:lnTo>
                  <a:lnTo>
                    <a:pt x="4131103" y="4098068"/>
                  </a:lnTo>
                  <a:lnTo>
                    <a:pt x="4131103" y="4116325"/>
                  </a:lnTo>
                  <a:lnTo>
                    <a:pt x="4110522" y="4163976"/>
                  </a:lnTo>
                  <a:lnTo>
                    <a:pt x="4074980" y="4204513"/>
                  </a:lnTo>
                  <a:lnTo>
                    <a:pt x="4042800" y="4237999"/>
                  </a:lnTo>
                  <a:lnTo>
                    <a:pt x="4010106" y="4271122"/>
                  </a:lnTo>
                  <a:lnTo>
                    <a:pt x="3947368" y="4334126"/>
                  </a:lnTo>
                  <a:close/>
                </a:path>
                <a:path w="6089015" h="5113020">
                  <a:moveTo>
                    <a:pt x="4046240" y="5110584"/>
                  </a:moveTo>
                  <a:lnTo>
                    <a:pt x="4031536" y="5110584"/>
                  </a:lnTo>
                  <a:lnTo>
                    <a:pt x="4008154" y="5104875"/>
                  </a:lnTo>
                  <a:lnTo>
                    <a:pt x="3963518" y="5073078"/>
                  </a:lnTo>
                  <a:lnTo>
                    <a:pt x="3913550" y="5025404"/>
                  </a:lnTo>
                  <a:lnTo>
                    <a:pt x="3850172" y="4962611"/>
                  </a:lnTo>
                  <a:lnTo>
                    <a:pt x="3676736" y="4792083"/>
                  </a:lnTo>
                  <a:lnTo>
                    <a:pt x="3948024" y="4792083"/>
                  </a:lnTo>
                  <a:lnTo>
                    <a:pt x="4028463" y="4873366"/>
                  </a:lnTo>
                  <a:lnTo>
                    <a:pt x="4067797" y="4913837"/>
                  </a:lnTo>
                  <a:lnTo>
                    <a:pt x="4087349" y="4934184"/>
                  </a:lnTo>
                  <a:lnTo>
                    <a:pt x="4094888" y="4941821"/>
                  </a:lnTo>
                  <a:lnTo>
                    <a:pt x="4123331" y="4978917"/>
                  </a:lnTo>
                  <a:lnTo>
                    <a:pt x="4131103" y="5010979"/>
                  </a:lnTo>
                  <a:lnTo>
                    <a:pt x="4131103" y="5030047"/>
                  </a:lnTo>
                  <a:lnTo>
                    <a:pt x="4130031" y="5034456"/>
                  </a:lnTo>
                  <a:lnTo>
                    <a:pt x="4119130" y="5064129"/>
                  </a:lnTo>
                  <a:lnTo>
                    <a:pt x="4101755" y="5088323"/>
                  </a:lnTo>
                  <a:lnTo>
                    <a:pt x="4077570" y="5104615"/>
                  </a:lnTo>
                  <a:lnTo>
                    <a:pt x="4046240" y="5110584"/>
                  </a:lnTo>
                  <a:close/>
                </a:path>
                <a:path w="6089015" h="5113020">
                  <a:moveTo>
                    <a:pt x="5545822" y="5110369"/>
                  </a:moveTo>
                  <a:lnTo>
                    <a:pt x="5531237" y="5110369"/>
                  </a:lnTo>
                  <a:lnTo>
                    <a:pt x="5495550" y="5103140"/>
                  </a:lnTo>
                  <a:lnTo>
                    <a:pt x="5468791" y="5083394"/>
                  </a:lnTo>
                  <a:lnTo>
                    <a:pt x="5451988" y="5054040"/>
                  </a:lnTo>
                  <a:lnTo>
                    <a:pt x="5446159" y="5017986"/>
                  </a:lnTo>
                  <a:lnTo>
                    <a:pt x="5446159" y="4545204"/>
                  </a:lnTo>
                  <a:lnTo>
                    <a:pt x="5448328" y="4496525"/>
                  </a:lnTo>
                  <a:lnTo>
                    <a:pt x="5454748" y="4449550"/>
                  </a:lnTo>
                  <a:lnTo>
                    <a:pt x="5465286" y="4404326"/>
                  </a:lnTo>
                  <a:lnTo>
                    <a:pt x="5479811" y="4360904"/>
                  </a:lnTo>
                  <a:lnTo>
                    <a:pt x="5498193" y="4319332"/>
                  </a:lnTo>
                  <a:lnTo>
                    <a:pt x="5520298" y="4279659"/>
                  </a:lnTo>
                  <a:lnTo>
                    <a:pt x="5545997" y="4241935"/>
                  </a:lnTo>
                  <a:lnTo>
                    <a:pt x="5575156" y="4206209"/>
                  </a:lnTo>
                  <a:lnTo>
                    <a:pt x="5607646" y="4172530"/>
                  </a:lnTo>
                  <a:lnTo>
                    <a:pt x="5643334" y="4140947"/>
                  </a:lnTo>
                  <a:lnTo>
                    <a:pt x="5682089" y="4111510"/>
                  </a:lnTo>
                  <a:lnTo>
                    <a:pt x="5727185" y="4082924"/>
                  </a:lnTo>
                  <a:lnTo>
                    <a:pt x="5774199" y="4059321"/>
                  </a:lnTo>
                  <a:lnTo>
                    <a:pt x="5822985" y="4040796"/>
                  </a:lnTo>
                  <a:lnTo>
                    <a:pt x="5873396" y="4027445"/>
                  </a:lnTo>
                  <a:lnTo>
                    <a:pt x="5925284" y="4019363"/>
                  </a:lnTo>
                  <a:lnTo>
                    <a:pt x="5978502" y="4016648"/>
                  </a:lnTo>
                  <a:lnTo>
                    <a:pt x="5978288" y="4016577"/>
                  </a:lnTo>
                  <a:lnTo>
                    <a:pt x="5996638" y="4016577"/>
                  </a:lnTo>
                  <a:lnTo>
                    <a:pt x="6034433" y="4023269"/>
                  </a:lnTo>
                  <a:lnTo>
                    <a:pt x="6063580" y="4042124"/>
                  </a:lnTo>
                  <a:lnTo>
                    <a:pt x="6082344" y="4071307"/>
                  </a:lnTo>
                  <a:lnTo>
                    <a:pt x="6088985" y="4108983"/>
                  </a:lnTo>
                  <a:lnTo>
                    <a:pt x="6076576" y="4156249"/>
                  </a:lnTo>
                  <a:lnTo>
                    <a:pt x="6044536" y="4185683"/>
                  </a:lnTo>
                  <a:lnTo>
                    <a:pt x="6000642" y="4200781"/>
                  </a:lnTo>
                  <a:lnTo>
                    <a:pt x="5952670" y="4205037"/>
                  </a:lnTo>
                  <a:lnTo>
                    <a:pt x="5903505" y="4210710"/>
                  </a:lnTo>
                  <a:lnTo>
                    <a:pt x="5856116" y="4226318"/>
                  </a:lnTo>
                  <a:lnTo>
                    <a:pt x="5811380" y="4249744"/>
                  </a:lnTo>
                  <a:lnTo>
                    <a:pt x="5770173" y="4278870"/>
                  </a:lnTo>
                  <a:lnTo>
                    <a:pt x="5733374" y="4311577"/>
                  </a:lnTo>
                  <a:lnTo>
                    <a:pt x="5700959" y="4348324"/>
                  </a:lnTo>
                  <a:lnTo>
                    <a:pt x="5675032" y="4388054"/>
                  </a:lnTo>
                  <a:lnTo>
                    <a:pt x="5655327" y="4430470"/>
                  </a:lnTo>
                  <a:lnTo>
                    <a:pt x="5641580" y="4475273"/>
                  </a:lnTo>
                  <a:lnTo>
                    <a:pt x="5633526" y="4522166"/>
                  </a:lnTo>
                  <a:lnTo>
                    <a:pt x="5630900" y="4570850"/>
                  </a:lnTo>
                  <a:lnTo>
                    <a:pt x="5630900" y="5017986"/>
                  </a:lnTo>
                  <a:lnTo>
                    <a:pt x="5625064" y="5054050"/>
                  </a:lnTo>
                  <a:lnTo>
                    <a:pt x="5608251" y="5083403"/>
                  </a:lnTo>
                  <a:lnTo>
                    <a:pt x="5581489" y="5103144"/>
                  </a:lnTo>
                  <a:lnTo>
                    <a:pt x="5545822" y="5110369"/>
                  </a:lnTo>
                  <a:close/>
                </a:path>
                <a:path w="6089015" h="5113020">
                  <a:moveTo>
                    <a:pt x="4778095" y="5112836"/>
                  </a:moveTo>
                  <a:lnTo>
                    <a:pt x="4732964" y="5109485"/>
                  </a:lnTo>
                  <a:lnTo>
                    <a:pt x="4687924" y="5102180"/>
                  </a:lnTo>
                  <a:lnTo>
                    <a:pt x="4643054" y="5091042"/>
                  </a:lnTo>
                  <a:lnTo>
                    <a:pt x="4598433" y="5076193"/>
                  </a:lnTo>
                  <a:lnTo>
                    <a:pt x="4554142" y="5057751"/>
                  </a:lnTo>
                  <a:lnTo>
                    <a:pt x="4510258" y="5035838"/>
                  </a:lnTo>
                  <a:lnTo>
                    <a:pt x="4470139" y="5011479"/>
                  </a:lnTo>
                  <a:lnTo>
                    <a:pt x="4433209" y="4983676"/>
                  </a:lnTo>
                  <a:lnTo>
                    <a:pt x="4399389" y="4952629"/>
                  </a:lnTo>
                  <a:lnTo>
                    <a:pt x="4368600" y="4918537"/>
                  </a:lnTo>
                  <a:lnTo>
                    <a:pt x="4340762" y="4881599"/>
                  </a:lnTo>
                  <a:lnTo>
                    <a:pt x="4315795" y="4842016"/>
                  </a:lnTo>
                  <a:lnTo>
                    <a:pt x="4281086" y="4777834"/>
                  </a:lnTo>
                  <a:lnTo>
                    <a:pt x="4261877" y="4732442"/>
                  </a:lnTo>
                  <a:lnTo>
                    <a:pt x="4247114" y="4686854"/>
                  </a:lnTo>
                  <a:lnTo>
                    <a:pt x="4236752" y="4641151"/>
                  </a:lnTo>
                  <a:lnTo>
                    <a:pt x="4230748" y="4595414"/>
                  </a:lnTo>
                  <a:lnTo>
                    <a:pt x="4229059" y="4549724"/>
                  </a:lnTo>
                  <a:lnTo>
                    <a:pt x="4231639" y="4504163"/>
                  </a:lnTo>
                  <a:lnTo>
                    <a:pt x="4238445" y="4458812"/>
                  </a:lnTo>
                  <a:lnTo>
                    <a:pt x="4249434" y="4413752"/>
                  </a:lnTo>
                  <a:lnTo>
                    <a:pt x="4264561" y="4369064"/>
                  </a:lnTo>
                  <a:lnTo>
                    <a:pt x="4283783" y="4324830"/>
                  </a:lnTo>
                  <a:lnTo>
                    <a:pt x="4307144" y="4280993"/>
                  </a:lnTo>
                  <a:lnTo>
                    <a:pt x="4334336" y="4238048"/>
                  </a:lnTo>
                  <a:lnTo>
                    <a:pt x="4362185" y="4201355"/>
                  </a:lnTo>
                  <a:lnTo>
                    <a:pt x="4393080" y="4167979"/>
                  </a:lnTo>
                  <a:lnTo>
                    <a:pt x="4426839" y="4137732"/>
                  </a:lnTo>
                  <a:lnTo>
                    <a:pt x="4463282" y="4110430"/>
                  </a:lnTo>
                  <a:lnTo>
                    <a:pt x="4502227" y="4085888"/>
                  </a:lnTo>
                  <a:lnTo>
                    <a:pt x="4572803" y="4047806"/>
                  </a:lnTo>
                  <a:lnTo>
                    <a:pt x="4618571" y="4029271"/>
                  </a:lnTo>
                  <a:lnTo>
                    <a:pt x="4664752" y="4015559"/>
                  </a:lnTo>
                  <a:lnTo>
                    <a:pt x="4711260" y="4006560"/>
                  </a:lnTo>
                  <a:lnTo>
                    <a:pt x="4758008" y="4002162"/>
                  </a:lnTo>
                  <a:lnTo>
                    <a:pt x="4804911" y="4002253"/>
                  </a:lnTo>
                  <a:lnTo>
                    <a:pt x="4851882" y="4006723"/>
                  </a:lnTo>
                  <a:lnTo>
                    <a:pt x="4898834" y="4015459"/>
                  </a:lnTo>
                  <a:lnTo>
                    <a:pt x="4945681" y="4028350"/>
                  </a:lnTo>
                  <a:lnTo>
                    <a:pt x="4992338" y="4045285"/>
                  </a:lnTo>
                  <a:lnTo>
                    <a:pt x="5038716" y="4066153"/>
                  </a:lnTo>
                  <a:lnTo>
                    <a:pt x="5082802" y="4090462"/>
                  </a:lnTo>
                  <a:lnTo>
                    <a:pt x="5123847" y="4118419"/>
                  </a:lnTo>
                  <a:lnTo>
                    <a:pt x="5161695" y="4150000"/>
                  </a:lnTo>
                  <a:lnTo>
                    <a:pt x="5196188" y="4185177"/>
                  </a:lnTo>
                  <a:lnTo>
                    <a:pt x="5199803" y="4189698"/>
                  </a:lnTo>
                  <a:lnTo>
                    <a:pt x="4774758" y="4189698"/>
                  </a:lnTo>
                  <a:lnTo>
                    <a:pt x="4730377" y="4194307"/>
                  </a:lnTo>
                  <a:lnTo>
                    <a:pt x="4686589" y="4204751"/>
                  </a:lnTo>
                  <a:lnTo>
                    <a:pt x="4643495" y="4220828"/>
                  </a:lnTo>
                  <a:lnTo>
                    <a:pt x="4601198" y="4242338"/>
                  </a:lnTo>
                  <a:lnTo>
                    <a:pt x="4556666" y="4272047"/>
                  </a:lnTo>
                  <a:lnTo>
                    <a:pt x="4518848" y="4305680"/>
                  </a:lnTo>
                  <a:lnTo>
                    <a:pt x="4487580" y="4343062"/>
                  </a:lnTo>
                  <a:lnTo>
                    <a:pt x="4462694" y="4384016"/>
                  </a:lnTo>
                  <a:lnTo>
                    <a:pt x="4444025" y="4428370"/>
                  </a:lnTo>
                  <a:lnTo>
                    <a:pt x="4431406" y="4475947"/>
                  </a:lnTo>
                  <a:lnTo>
                    <a:pt x="4424672" y="4526573"/>
                  </a:lnTo>
                  <a:lnTo>
                    <a:pt x="4423655" y="4580074"/>
                  </a:lnTo>
                  <a:lnTo>
                    <a:pt x="4427655" y="4622835"/>
                  </a:lnTo>
                  <a:lnTo>
                    <a:pt x="4436890" y="4664397"/>
                  </a:lnTo>
                  <a:lnTo>
                    <a:pt x="4451501" y="4704346"/>
                  </a:lnTo>
                  <a:lnTo>
                    <a:pt x="4471628" y="4742268"/>
                  </a:lnTo>
                  <a:lnTo>
                    <a:pt x="4497875" y="4779499"/>
                  </a:lnTo>
                  <a:lnTo>
                    <a:pt x="4507348" y="4791127"/>
                  </a:lnTo>
                  <a:lnTo>
                    <a:pt x="4507208" y="4791248"/>
                  </a:lnTo>
                  <a:lnTo>
                    <a:pt x="4794654" y="4791248"/>
                  </a:lnTo>
                  <a:lnTo>
                    <a:pt x="4665853" y="4902651"/>
                  </a:lnTo>
                  <a:lnTo>
                    <a:pt x="4717706" y="4915510"/>
                  </a:lnTo>
                  <a:lnTo>
                    <a:pt x="4771535" y="4920011"/>
                  </a:lnTo>
                  <a:lnTo>
                    <a:pt x="5100320" y="4920011"/>
                  </a:lnTo>
                  <a:lnTo>
                    <a:pt x="5108470" y="4945679"/>
                  </a:lnTo>
                  <a:lnTo>
                    <a:pt x="5091023" y="5009846"/>
                  </a:lnTo>
                  <a:lnTo>
                    <a:pt x="5046342" y="5043179"/>
                  </a:lnTo>
                  <a:lnTo>
                    <a:pt x="5002333" y="5066078"/>
                  </a:lnTo>
                  <a:lnTo>
                    <a:pt x="4957939" y="5084300"/>
                  </a:lnTo>
                  <a:lnTo>
                    <a:pt x="4913238" y="5097966"/>
                  </a:lnTo>
                  <a:lnTo>
                    <a:pt x="4868311" y="5107197"/>
                  </a:lnTo>
                  <a:lnTo>
                    <a:pt x="4823237" y="5112114"/>
                  </a:lnTo>
                  <a:lnTo>
                    <a:pt x="4778095" y="5112836"/>
                  </a:lnTo>
                  <a:close/>
                </a:path>
                <a:path w="6089015" h="5113020">
                  <a:moveTo>
                    <a:pt x="4794654" y="4791248"/>
                  </a:moveTo>
                  <a:lnTo>
                    <a:pt x="4507208" y="4791248"/>
                  </a:lnTo>
                  <a:lnTo>
                    <a:pt x="4507446" y="4791248"/>
                  </a:lnTo>
                  <a:lnTo>
                    <a:pt x="5062476" y="4313675"/>
                  </a:lnTo>
                  <a:lnTo>
                    <a:pt x="5030455" y="4280993"/>
                  </a:lnTo>
                  <a:lnTo>
                    <a:pt x="4992299" y="4253269"/>
                  </a:lnTo>
                  <a:lnTo>
                    <a:pt x="4951221" y="4230555"/>
                  </a:lnTo>
                  <a:lnTo>
                    <a:pt x="4910433" y="4212902"/>
                  </a:lnTo>
                  <a:lnTo>
                    <a:pt x="4864888" y="4198794"/>
                  </a:lnTo>
                  <a:lnTo>
                    <a:pt x="4819629" y="4191126"/>
                  </a:lnTo>
                  <a:lnTo>
                    <a:pt x="4774758" y="4189698"/>
                  </a:lnTo>
                  <a:lnTo>
                    <a:pt x="5199803" y="4189698"/>
                  </a:lnTo>
                  <a:lnTo>
                    <a:pt x="5227170" y="4223926"/>
                  </a:lnTo>
                  <a:lnTo>
                    <a:pt x="5254485" y="4266220"/>
                  </a:lnTo>
                  <a:lnTo>
                    <a:pt x="5263636" y="4282094"/>
                  </a:lnTo>
                  <a:lnTo>
                    <a:pt x="5276742" y="4328416"/>
                  </a:lnTo>
                  <a:lnTo>
                    <a:pt x="5265858" y="4370764"/>
                  </a:lnTo>
                  <a:lnTo>
                    <a:pt x="5238790" y="4408260"/>
                  </a:lnTo>
                  <a:lnTo>
                    <a:pt x="5203343" y="4440022"/>
                  </a:lnTo>
                  <a:lnTo>
                    <a:pt x="5160291" y="4474691"/>
                  </a:lnTo>
                  <a:lnTo>
                    <a:pt x="5117362" y="4511371"/>
                  </a:lnTo>
                  <a:lnTo>
                    <a:pt x="4794654" y="4791248"/>
                  </a:lnTo>
                  <a:close/>
                </a:path>
                <a:path w="6089015" h="5113020">
                  <a:moveTo>
                    <a:pt x="5100320" y="4920011"/>
                  </a:moveTo>
                  <a:lnTo>
                    <a:pt x="4771535" y="4920011"/>
                  </a:lnTo>
                  <a:lnTo>
                    <a:pt x="4825691" y="4917857"/>
                  </a:lnTo>
                  <a:lnTo>
                    <a:pt x="4878570" y="4910754"/>
                  </a:lnTo>
                  <a:lnTo>
                    <a:pt x="4913569" y="4896018"/>
                  </a:lnTo>
                  <a:lnTo>
                    <a:pt x="4958667" y="4878673"/>
                  </a:lnTo>
                  <a:lnTo>
                    <a:pt x="5003371" y="4865224"/>
                  </a:lnTo>
                  <a:lnTo>
                    <a:pt x="5037191" y="4862179"/>
                  </a:lnTo>
                  <a:lnTo>
                    <a:pt x="5042362" y="4863061"/>
                  </a:lnTo>
                  <a:lnTo>
                    <a:pt x="5075801" y="4883515"/>
                  </a:lnTo>
                  <a:lnTo>
                    <a:pt x="5097055" y="4909730"/>
                  </a:lnTo>
                  <a:lnTo>
                    <a:pt x="5100320" y="4920011"/>
                  </a:lnTo>
                  <a:close/>
                </a:path>
                <a:path w="6089015" h="5113020">
                  <a:moveTo>
                    <a:pt x="4665852" y="4902651"/>
                  </a:moveTo>
                  <a:close/>
                </a:path>
                <a:path w="6089015" h="5113020">
                  <a:moveTo>
                    <a:pt x="3510679" y="1090002"/>
                  </a:moveTo>
                  <a:lnTo>
                    <a:pt x="1766874" y="1090002"/>
                  </a:lnTo>
                  <a:lnTo>
                    <a:pt x="1766874" y="545001"/>
                  </a:lnTo>
                  <a:lnTo>
                    <a:pt x="2856749" y="545001"/>
                  </a:lnTo>
                  <a:lnTo>
                    <a:pt x="2856749" y="0"/>
                  </a:lnTo>
                  <a:lnTo>
                    <a:pt x="3510679" y="0"/>
                  </a:lnTo>
                  <a:lnTo>
                    <a:pt x="3510679" y="1090002"/>
                  </a:lnTo>
                  <a:close/>
                </a:path>
                <a:path w="6089015" h="5113020">
                  <a:moveTo>
                    <a:pt x="5705670" y="1647111"/>
                  </a:moveTo>
                  <a:lnTo>
                    <a:pt x="4331238" y="1647111"/>
                  </a:lnTo>
                  <a:lnTo>
                    <a:pt x="4379100" y="1646058"/>
                  </a:lnTo>
                  <a:lnTo>
                    <a:pt x="4427135" y="1642935"/>
                  </a:lnTo>
                  <a:lnTo>
                    <a:pt x="4475179" y="1637792"/>
                  </a:lnTo>
                  <a:lnTo>
                    <a:pt x="4523070" y="1630683"/>
                  </a:lnTo>
                  <a:lnTo>
                    <a:pt x="4570645" y="1621659"/>
                  </a:lnTo>
                  <a:lnTo>
                    <a:pt x="4617741" y="1610772"/>
                  </a:lnTo>
                  <a:lnTo>
                    <a:pt x="4664195" y="1598073"/>
                  </a:lnTo>
                  <a:lnTo>
                    <a:pt x="4709845" y="1583616"/>
                  </a:lnTo>
                  <a:lnTo>
                    <a:pt x="4755376" y="1567082"/>
                  </a:lnTo>
                  <a:lnTo>
                    <a:pt x="4802185" y="1547643"/>
                  </a:lnTo>
                  <a:lnTo>
                    <a:pt x="4848842" y="1525336"/>
                  </a:lnTo>
                  <a:lnTo>
                    <a:pt x="4893917" y="1500195"/>
                  </a:lnTo>
                  <a:lnTo>
                    <a:pt x="4866815" y="1461348"/>
                  </a:lnTo>
                  <a:lnTo>
                    <a:pt x="4843127" y="1420359"/>
                  </a:lnTo>
                  <a:lnTo>
                    <a:pt x="4822736" y="1377557"/>
                  </a:lnTo>
                  <a:lnTo>
                    <a:pt x="4805527" y="1333272"/>
                  </a:lnTo>
                  <a:lnTo>
                    <a:pt x="4791383" y="1287836"/>
                  </a:lnTo>
                  <a:lnTo>
                    <a:pt x="4780189" y="1241578"/>
                  </a:lnTo>
                  <a:lnTo>
                    <a:pt x="4771827" y="1194829"/>
                  </a:lnTo>
                  <a:lnTo>
                    <a:pt x="4766182" y="1147920"/>
                  </a:lnTo>
                  <a:lnTo>
                    <a:pt x="4763156" y="1100374"/>
                  </a:lnTo>
                  <a:lnTo>
                    <a:pt x="4762750" y="1050916"/>
                  </a:lnTo>
                  <a:lnTo>
                    <a:pt x="4765103" y="1000174"/>
                  </a:lnTo>
                  <a:lnTo>
                    <a:pt x="4770352" y="948776"/>
                  </a:lnTo>
                  <a:lnTo>
                    <a:pt x="4778636" y="897352"/>
                  </a:lnTo>
                  <a:lnTo>
                    <a:pt x="4790094" y="846529"/>
                  </a:lnTo>
                  <a:lnTo>
                    <a:pt x="4804864" y="796937"/>
                  </a:lnTo>
                  <a:lnTo>
                    <a:pt x="4823084" y="749203"/>
                  </a:lnTo>
                  <a:lnTo>
                    <a:pt x="4844892" y="703957"/>
                  </a:lnTo>
                  <a:lnTo>
                    <a:pt x="4870427" y="661826"/>
                  </a:lnTo>
                  <a:lnTo>
                    <a:pt x="4899828" y="623440"/>
                  </a:lnTo>
                  <a:lnTo>
                    <a:pt x="4957118" y="557180"/>
                  </a:lnTo>
                  <a:lnTo>
                    <a:pt x="5025371" y="612071"/>
                  </a:lnTo>
                  <a:lnTo>
                    <a:pt x="5064450" y="644900"/>
                  </a:lnTo>
                  <a:lnTo>
                    <a:pt x="5102325" y="679609"/>
                  </a:lnTo>
                  <a:lnTo>
                    <a:pt x="5138744" y="716120"/>
                  </a:lnTo>
                  <a:lnTo>
                    <a:pt x="5173454" y="754353"/>
                  </a:lnTo>
                  <a:lnTo>
                    <a:pt x="5206201" y="794232"/>
                  </a:lnTo>
                  <a:lnTo>
                    <a:pt x="5236735" y="835677"/>
                  </a:lnTo>
                  <a:lnTo>
                    <a:pt x="5264800" y="878610"/>
                  </a:lnTo>
                  <a:lnTo>
                    <a:pt x="5290146" y="922954"/>
                  </a:lnTo>
                  <a:lnTo>
                    <a:pt x="5312520" y="968628"/>
                  </a:lnTo>
                  <a:lnTo>
                    <a:pt x="5331667" y="1015557"/>
                  </a:lnTo>
                  <a:lnTo>
                    <a:pt x="5347337" y="1063660"/>
                  </a:lnTo>
                  <a:lnTo>
                    <a:pt x="5359275" y="1112860"/>
                  </a:lnTo>
                  <a:lnTo>
                    <a:pt x="5367231" y="1163079"/>
                  </a:lnTo>
                  <a:lnTo>
                    <a:pt x="5863853" y="1163079"/>
                  </a:lnTo>
                  <a:lnTo>
                    <a:pt x="5911358" y="1179685"/>
                  </a:lnTo>
                  <a:lnTo>
                    <a:pt x="5956360" y="1199190"/>
                  </a:lnTo>
                  <a:lnTo>
                    <a:pt x="5999474" y="1221879"/>
                  </a:lnTo>
                  <a:lnTo>
                    <a:pt x="6074304" y="1265067"/>
                  </a:lnTo>
                  <a:lnTo>
                    <a:pt x="6034935" y="1341957"/>
                  </a:lnTo>
                  <a:lnTo>
                    <a:pt x="6009216" y="1387819"/>
                  </a:lnTo>
                  <a:lnTo>
                    <a:pt x="5980853" y="1430309"/>
                  </a:lnTo>
                  <a:lnTo>
                    <a:pt x="5949999" y="1469514"/>
                  </a:lnTo>
                  <a:lnTo>
                    <a:pt x="5916808" y="1505519"/>
                  </a:lnTo>
                  <a:lnTo>
                    <a:pt x="5881433" y="1538410"/>
                  </a:lnTo>
                  <a:lnTo>
                    <a:pt x="5844028" y="1568273"/>
                  </a:lnTo>
                  <a:lnTo>
                    <a:pt x="5804747" y="1595194"/>
                  </a:lnTo>
                  <a:lnTo>
                    <a:pt x="5763743" y="1619259"/>
                  </a:lnTo>
                  <a:lnTo>
                    <a:pt x="5721170" y="1640553"/>
                  </a:lnTo>
                  <a:lnTo>
                    <a:pt x="5705670" y="1647111"/>
                  </a:lnTo>
                  <a:close/>
                </a:path>
                <a:path w="6089015" h="5113020">
                  <a:moveTo>
                    <a:pt x="2498518" y="3451698"/>
                  </a:moveTo>
                  <a:lnTo>
                    <a:pt x="2447833" y="3451196"/>
                  </a:lnTo>
                  <a:lnTo>
                    <a:pt x="2397392" y="3449685"/>
                  </a:lnTo>
                  <a:lnTo>
                    <a:pt x="2347216" y="3447155"/>
                  </a:lnTo>
                  <a:lnTo>
                    <a:pt x="2297326" y="3443596"/>
                  </a:lnTo>
                  <a:lnTo>
                    <a:pt x="2247745" y="3438998"/>
                  </a:lnTo>
                  <a:lnTo>
                    <a:pt x="2198494" y="3433352"/>
                  </a:lnTo>
                  <a:lnTo>
                    <a:pt x="2149596" y="3426647"/>
                  </a:lnTo>
                  <a:lnTo>
                    <a:pt x="2101073" y="3418873"/>
                  </a:lnTo>
                  <a:lnTo>
                    <a:pt x="2052947" y="3410022"/>
                  </a:lnTo>
                  <a:lnTo>
                    <a:pt x="2005239" y="3400083"/>
                  </a:lnTo>
                  <a:lnTo>
                    <a:pt x="1957972" y="3389045"/>
                  </a:lnTo>
                  <a:lnTo>
                    <a:pt x="1911167" y="3376901"/>
                  </a:lnTo>
                  <a:lnTo>
                    <a:pt x="1864847" y="3363638"/>
                  </a:lnTo>
                  <a:lnTo>
                    <a:pt x="1819034" y="3349249"/>
                  </a:lnTo>
                  <a:lnTo>
                    <a:pt x="1773749" y="3333723"/>
                  </a:lnTo>
                  <a:lnTo>
                    <a:pt x="1729014" y="3317049"/>
                  </a:lnTo>
                  <a:lnTo>
                    <a:pt x="1684852" y="3299219"/>
                  </a:lnTo>
                  <a:lnTo>
                    <a:pt x="1641284" y="3280223"/>
                  </a:lnTo>
                  <a:lnTo>
                    <a:pt x="1598333" y="3260050"/>
                  </a:lnTo>
                  <a:lnTo>
                    <a:pt x="1556020" y="3238691"/>
                  </a:lnTo>
                  <a:lnTo>
                    <a:pt x="1514368" y="3216136"/>
                  </a:lnTo>
                  <a:lnTo>
                    <a:pt x="1473398" y="3192375"/>
                  </a:lnTo>
                  <a:lnTo>
                    <a:pt x="1433132" y="3167399"/>
                  </a:lnTo>
                  <a:lnTo>
                    <a:pt x="1393592" y="3141197"/>
                  </a:lnTo>
                  <a:lnTo>
                    <a:pt x="1354801" y="3113760"/>
                  </a:lnTo>
                  <a:lnTo>
                    <a:pt x="1316780" y="3085078"/>
                  </a:lnTo>
                  <a:lnTo>
                    <a:pt x="1279551" y="3055141"/>
                  </a:lnTo>
                  <a:lnTo>
                    <a:pt x="1243137" y="3023939"/>
                  </a:lnTo>
                  <a:lnTo>
                    <a:pt x="1207559" y="2991463"/>
                  </a:lnTo>
                  <a:lnTo>
                    <a:pt x="1172839" y="2957702"/>
                  </a:lnTo>
                  <a:lnTo>
                    <a:pt x="1138999" y="2922647"/>
                  </a:lnTo>
                  <a:lnTo>
                    <a:pt x="1106061" y="2886289"/>
                  </a:lnTo>
                  <a:lnTo>
                    <a:pt x="1074047" y="2848616"/>
                  </a:lnTo>
                  <a:lnTo>
                    <a:pt x="1042979" y="2809620"/>
                  </a:lnTo>
                  <a:lnTo>
                    <a:pt x="1012880" y="2769290"/>
                  </a:lnTo>
                  <a:lnTo>
                    <a:pt x="983770" y="2727617"/>
                  </a:lnTo>
                  <a:lnTo>
                    <a:pt x="955672" y="2684591"/>
                  </a:lnTo>
                  <a:lnTo>
                    <a:pt x="928609" y="2640202"/>
                  </a:lnTo>
                  <a:lnTo>
                    <a:pt x="874154" y="2530992"/>
                  </a:lnTo>
                  <a:lnTo>
                    <a:pt x="853735" y="2483596"/>
                  </a:lnTo>
                  <a:lnTo>
                    <a:pt x="835076" y="2435673"/>
                  </a:lnTo>
                  <a:lnTo>
                    <a:pt x="818159" y="2387258"/>
                  </a:lnTo>
                  <a:lnTo>
                    <a:pt x="802965" y="2338387"/>
                  </a:lnTo>
                  <a:lnTo>
                    <a:pt x="789476" y="2289095"/>
                  </a:lnTo>
                  <a:lnTo>
                    <a:pt x="777674" y="2239418"/>
                  </a:lnTo>
                  <a:lnTo>
                    <a:pt x="767540" y="2189391"/>
                  </a:lnTo>
                  <a:lnTo>
                    <a:pt x="759055" y="2139051"/>
                  </a:lnTo>
                  <a:lnTo>
                    <a:pt x="752203" y="2088431"/>
                  </a:lnTo>
                  <a:lnTo>
                    <a:pt x="746963" y="2037568"/>
                  </a:lnTo>
                  <a:lnTo>
                    <a:pt x="743318" y="1986498"/>
                  </a:lnTo>
                  <a:lnTo>
                    <a:pt x="741250" y="1935255"/>
                  </a:lnTo>
                  <a:lnTo>
                    <a:pt x="740739" y="1883875"/>
                  </a:lnTo>
                  <a:lnTo>
                    <a:pt x="741769" y="1832394"/>
                  </a:lnTo>
                  <a:lnTo>
                    <a:pt x="744319" y="1780846"/>
                  </a:lnTo>
                  <a:lnTo>
                    <a:pt x="748373" y="1729269"/>
                  </a:lnTo>
                  <a:lnTo>
                    <a:pt x="756070" y="1646873"/>
                  </a:lnTo>
                  <a:lnTo>
                    <a:pt x="1221972" y="1646873"/>
                  </a:lnTo>
                  <a:lnTo>
                    <a:pt x="1221972" y="1090002"/>
                  </a:lnTo>
                  <a:lnTo>
                    <a:pt x="3510679" y="1090002"/>
                  </a:lnTo>
                  <a:lnTo>
                    <a:pt x="3510822" y="1089978"/>
                  </a:lnTo>
                  <a:lnTo>
                    <a:pt x="4055748" y="1089978"/>
                  </a:lnTo>
                  <a:lnTo>
                    <a:pt x="4055748" y="1647111"/>
                  </a:lnTo>
                  <a:lnTo>
                    <a:pt x="5705670" y="1647111"/>
                  </a:lnTo>
                  <a:lnTo>
                    <a:pt x="5677181" y="1659164"/>
                  </a:lnTo>
                  <a:lnTo>
                    <a:pt x="5631931" y="1675176"/>
                  </a:lnTo>
                  <a:lnTo>
                    <a:pt x="5585572" y="1688676"/>
                  </a:lnTo>
                  <a:lnTo>
                    <a:pt x="5538258" y="1699749"/>
                  </a:lnTo>
                  <a:lnTo>
                    <a:pt x="5490143" y="1708482"/>
                  </a:lnTo>
                  <a:lnTo>
                    <a:pt x="5441381" y="1714960"/>
                  </a:lnTo>
                  <a:lnTo>
                    <a:pt x="5392124" y="1719270"/>
                  </a:lnTo>
                  <a:lnTo>
                    <a:pt x="5374856" y="1720045"/>
                  </a:lnTo>
                  <a:lnTo>
                    <a:pt x="5242927" y="1720045"/>
                  </a:lnTo>
                  <a:lnTo>
                    <a:pt x="5222949" y="1768647"/>
                  </a:lnTo>
                  <a:lnTo>
                    <a:pt x="5202333" y="1816535"/>
                  </a:lnTo>
                  <a:lnTo>
                    <a:pt x="5181085" y="1863709"/>
                  </a:lnTo>
                  <a:lnTo>
                    <a:pt x="5159211" y="1910170"/>
                  </a:lnTo>
                  <a:lnTo>
                    <a:pt x="5136716" y="1955919"/>
                  </a:lnTo>
                  <a:lnTo>
                    <a:pt x="5113605" y="2000958"/>
                  </a:lnTo>
                  <a:lnTo>
                    <a:pt x="5089884" y="2045286"/>
                  </a:lnTo>
                  <a:lnTo>
                    <a:pt x="5065558" y="2088906"/>
                  </a:lnTo>
                  <a:lnTo>
                    <a:pt x="5040632" y="2131818"/>
                  </a:lnTo>
                  <a:lnTo>
                    <a:pt x="5015113" y="2174023"/>
                  </a:lnTo>
                  <a:lnTo>
                    <a:pt x="4989004" y="2215523"/>
                  </a:lnTo>
                  <a:lnTo>
                    <a:pt x="4962313" y="2256317"/>
                  </a:lnTo>
                  <a:lnTo>
                    <a:pt x="4935044" y="2296408"/>
                  </a:lnTo>
                  <a:lnTo>
                    <a:pt x="4907203" y="2335795"/>
                  </a:lnTo>
                  <a:lnTo>
                    <a:pt x="4878794" y="2374481"/>
                  </a:lnTo>
                  <a:lnTo>
                    <a:pt x="4849824" y="2412466"/>
                  </a:lnTo>
                  <a:lnTo>
                    <a:pt x="4820298" y="2449751"/>
                  </a:lnTo>
                  <a:lnTo>
                    <a:pt x="4790222" y="2486337"/>
                  </a:lnTo>
                  <a:lnTo>
                    <a:pt x="4759600" y="2522226"/>
                  </a:lnTo>
                  <a:lnTo>
                    <a:pt x="4728438" y="2557417"/>
                  </a:lnTo>
                  <a:lnTo>
                    <a:pt x="4696742" y="2591913"/>
                  </a:lnTo>
                  <a:lnTo>
                    <a:pt x="4664517" y="2625713"/>
                  </a:lnTo>
                  <a:lnTo>
                    <a:pt x="4631768" y="2658820"/>
                  </a:lnTo>
                  <a:lnTo>
                    <a:pt x="4598501" y="2691234"/>
                  </a:lnTo>
                  <a:lnTo>
                    <a:pt x="4564721" y="2722956"/>
                  </a:lnTo>
                  <a:lnTo>
                    <a:pt x="4530434" y="2753986"/>
                  </a:lnTo>
                  <a:lnTo>
                    <a:pt x="4495645" y="2784327"/>
                  </a:lnTo>
                  <a:lnTo>
                    <a:pt x="4460360" y="2813979"/>
                  </a:lnTo>
                  <a:lnTo>
                    <a:pt x="4424584" y="2842944"/>
                  </a:lnTo>
                  <a:lnTo>
                    <a:pt x="4388321" y="2871221"/>
                  </a:lnTo>
                  <a:lnTo>
                    <a:pt x="4351579" y="2898812"/>
                  </a:lnTo>
                  <a:lnTo>
                    <a:pt x="4314362" y="2925718"/>
                  </a:lnTo>
                  <a:lnTo>
                    <a:pt x="4276675" y="2951940"/>
                  </a:lnTo>
                  <a:lnTo>
                    <a:pt x="4238525" y="2977479"/>
                  </a:lnTo>
                  <a:lnTo>
                    <a:pt x="4199915" y="3002337"/>
                  </a:lnTo>
                  <a:lnTo>
                    <a:pt x="4160853" y="3026513"/>
                  </a:lnTo>
                  <a:lnTo>
                    <a:pt x="4121343" y="3050009"/>
                  </a:lnTo>
                  <a:lnTo>
                    <a:pt x="4081391" y="3072826"/>
                  </a:lnTo>
                  <a:lnTo>
                    <a:pt x="4041001" y="3094965"/>
                  </a:lnTo>
                  <a:lnTo>
                    <a:pt x="4000181" y="3116428"/>
                  </a:lnTo>
                  <a:lnTo>
                    <a:pt x="3958934" y="3137214"/>
                  </a:lnTo>
                  <a:lnTo>
                    <a:pt x="3917266" y="3157325"/>
                  </a:lnTo>
                  <a:lnTo>
                    <a:pt x="3875184" y="3176762"/>
                  </a:lnTo>
                  <a:lnTo>
                    <a:pt x="3832691" y="3195526"/>
                  </a:lnTo>
                  <a:lnTo>
                    <a:pt x="3789794" y="3213618"/>
                  </a:lnTo>
                  <a:lnTo>
                    <a:pt x="3746499" y="3231039"/>
                  </a:lnTo>
                  <a:lnTo>
                    <a:pt x="3702809" y="3247790"/>
                  </a:lnTo>
                  <a:lnTo>
                    <a:pt x="3658732" y="3263872"/>
                  </a:lnTo>
                  <a:lnTo>
                    <a:pt x="3614271" y="3279285"/>
                  </a:lnTo>
                  <a:lnTo>
                    <a:pt x="3569434" y="3294032"/>
                  </a:lnTo>
                  <a:lnTo>
                    <a:pt x="3524224" y="3308112"/>
                  </a:lnTo>
                  <a:lnTo>
                    <a:pt x="3478649" y="3321528"/>
                  </a:lnTo>
                  <a:lnTo>
                    <a:pt x="3432712" y="3334279"/>
                  </a:lnTo>
                  <a:lnTo>
                    <a:pt x="3386419" y="3346367"/>
                  </a:lnTo>
                  <a:lnTo>
                    <a:pt x="3339776" y="3357794"/>
                  </a:lnTo>
                  <a:lnTo>
                    <a:pt x="3292789" y="3368559"/>
                  </a:lnTo>
                  <a:lnTo>
                    <a:pt x="3245462" y="3378663"/>
                  </a:lnTo>
                  <a:lnTo>
                    <a:pt x="3197801" y="3388109"/>
                  </a:lnTo>
                  <a:lnTo>
                    <a:pt x="3149812" y="3396897"/>
                  </a:lnTo>
                  <a:lnTo>
                    <a:pt x="3101499" y="3405027"/>
                  </a:lnTo>
                  <a:lnTo>
                    <a:pt x="3052869" y="3412502"/>
                  </a:lnTo>
                  <a:lnTo>
                    <a:pt x="3003926" y="3419321"/>
                  </a:lnTo>
                  <a:lnTo>
                    <a:pt x="2954677" y="3425486"/>
                  </a:lnTo>
                  <a:lnTo>
                    <a:pt x="2905126" y="3430998"/>
                  </a:lnTo>
                  <a:lnTo>
                    <a:pt x="2855279" y="3435857"/>
                  </a:lnTo>
                  <a:lnTo>
                    <a:pt x="2805142" y="3440066"/>
                  </a:lnTo>
                  <a:lnTo>
                    <a:pt x="2754719" y="3443624"/>
                  </a:lnTo>
                  <a:lnTo>
                    <a:pt x="2704017" y="3446533"/>
                  </a:lnTo>
                  <a:lnTo>
                    <a:pt x="2653040" y="3448794"/>
                  </a:lnTo>
                  <a:lnTo>
                    <a:pt x="2601794" y="3450408"/>
                  </a:lnTo>
                  <a:lnTo>
                    <a:pt x="2550285" y="3451375"/>
                  </a:lnTo>
                  <a:lnTo>
                    <a:pt x="2498518" y="3451698"/>
                  </a:lnTo>
                  <a:close/>
                </a:path>
                <a:path w="6089015" h="5113020">
                  <a:moveTo>
                    <a:pt x="5863853" y="1163079"/>
                  </a:moveTo>
                  <a:lnTo>
                    <a:pt x="5367231" y="1163079"/>
                  </a:lnTo>
                  <a:lnTo>
                    <a:pt x="5415579" y="1150374"/>
                  </a:lnTo>
                  <a:lnTo>
                    <a:pt x="5464942" y="1140385"/>
                  </a:lnTo>
                  <a:lnTo>
                    <a:pt x="5515057" y="1133153"/>
                  </a:lnTo>
                  <a:lnTo>
                    <a:pt x="5565659" y="1128721"/>
                  </a:lnTo>
                  <a:lnTo>
                    <a:pt x="5616485" y="1127132"/>
                  </a:lnTo>
                  <a:lnTo>
                    <a:pt x="5667271" y="1128428"/>
                  </a:lnTo>
                  <a:lnTo>
                    <a:pt x="5717752" y="1132653"/>
                  </a:lnTo>
                  <a:lnTo>
                    <a:pt x="5767666" y="1139848"/>
                  </a:lnTo>
                  <a:lnTo>
                    <a:pt x="5816747" y="1150057"/>
                  </a:lnTo>
                  <a:lnTo>
                    <a:pt x="5863853" y="1163079"/>
                  </a:lnTo>
                  <a:close/>
                </a:path>
                <a:path w="6089015" h="5113020">
                  <a:moveTo>
                    <a:pt x="5292744" y="1721726"/>
                  </a:moveTo>
                  <a:lnTo>
                    <a:pt x="5242927" y="1720045"/>
                  </a:lnTo>
                  <a:lnTo>
                    <a:pt x="5374856" y="1720045"/>
                  </a:lnTo>
                  <a:lnTo>
                    <a:pt x="5342527" y="1721496"/>
                  </a:lnTo>
                  <a:lnTo>
                    <a:pt x="5292744" y="1721726"/>
                  </a:ln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32947" y="2770312"/>
              <a:ext cx="5122545" cy="2667000"/>
            </a:xfrm>
            <a:custGeom>
              <a:avLst/>
              <a:gdLst/>
              <a:ahLst/>
              <a:cxnLst/>
              <a:rect l="l" t="t" r="r" b="b"/>
              <a:pathLst>
                <a:path w="5122545" h="2667000">
                  <a:moveTo>
                    <a:pt x="894562" y="2057399"/>
                  </a:moveTo>
                  <a:lnTo>
                    <a:pt x="274154" y="2057399"/>
                  </a:lnTo>
                  <a:lnTo>
                    <a:pt x="252292" y="2031999"/>
                  </a:lnTo>
                  <a:lnTo>
                    <a:pt x="231281" y="1993899"/>
                  </a:lnTo>
                  <a:lnTo>
                    <a:pt x="211123" y="1968499"/>
                  </a:lnTo>
                  <a:lnTo>
                    <a:pt x="191817" y="1930399"/>
                  </a:lnTo>
                  <a:lnTo>
                    <a:pt x="152090" y="1854199"/>
                  </a:lnTo>
                  <a:lnTo>
                    <a:pt x="131602" y="1816099"/>
                  </a:lnTo>
                  <a:lnTo>
                    <a:pt x="112532" y="1777999"/>
                  </a:lnTo>
                  <a:lnTo>
                    <a:pt x="94894" y="1727199"/>
                  </a:lnTo>
                  <a:lnTo>
                    <a:pt x="78706" y="1689099"/>
                  </a:lnTo>
                  <a:lnTo>
                    <a:pt x="63983" y="1638299"/>
                  </a:lnTo>
                  <a:lnTo>
                    <a:pt x="50740" y="1600199"/>
                  </a:lnTo>
                  <a:lnTo>
                    <a:pt x="38994" y="1549399"/>
                  </a:lnTo>
                  <a:lnTo>
                    <a:pt x="28760" y="1498599"/>
                  </a:lnTo>
                  <a:lnTo>
                    <a:pt x="20054" y="1447799"/>
                  </a:lnTo>
                  <a:lnTo>
                    <a:pt x="12892" y="1409699"/>
                  </a:lnTo>
                  <a:lnTo>
                    <a:pt x="7290" y="1358899"/>
                  </a:lnTo>
                  <a:lnTo>
                    <a:pt x="3263" y="1308099"/>
                  </a:lnTo>
                  <a:lnTo>
                    <a:pt x="828" y="1257299"/>
                  </a:lnTo>
                  <a:lnTo>
                    <a:pt x="0" y="1206499"/>
                  </a:lnTo>
                  <a:lnTo>
                    <a:pt x="794" y="1155699"/>
                  </a:lnTo>
                  <a:lnTo>
                    <a:pt x="3228" y="1104899"/>
                  </a:lnTo>
                  <a:lnTo>
                    <a:pt x="7315" y="1054099"/>
                  </a:lnTo>
                  <a:lnTo>
                    <a:pt x="3499788" y="1054099"/>
                  </a:lnTo>
                  <a:lnTo>
                    <a:pt x="3557038" y="1041399"/>
                  </a:lnTo>
                  <a:lnTo>
                    <a:pt x="3670001" y="1041399"/>
                  </a:lnTo>
                  <a:lnTo>
                    <a:pt x="3831857" y="1003299"/>
                  </a:lnTo>
                  <a:lnTo>
                    <a:pt x="3931789" y="977899"/>
                  </a:lnTo>
                  <a:lnTo>
                    <a:pt x="3978613" y="952499"/>
                  </a:lnTo>
                  <a:lnTo>
                    <a:pt x="4023011" y="939799"/>
                  </a:lnTo>
                  <a:lnTo>
                    <a:pt x="4064733" y="914399"/>
                  </a:lnTo>
                  <a:lnTo>
                    <a:pt x="4103528" y="888999"/>
                  </a:lnTo>
                  <a:lnTo>
                    <a:pt x="4139146" y="863599"/>
                  </a:lnTo>
                  <a:lnTo>
                    <a:pt x="4171339" y="850899"/>
                  </a:lnTo>
                  <a:lnTo>
                    <a:pt x="4199855" y="825499"/>
                  </a:lnTo>
                  <a:lnTo>
                    <a:pt x="4166063" y="787399"/>
                  </a:lnTo>
                  <a:lnTo>
                    <a:pt x="4136098" y="761999"/>
                  </a:lnTo>
                  <a:lnTo>
                    <a:pt x="4109861" y="723899"/>
                  </a:lnTo>
                  <a:lnTo>
                    <a:pt x="4087251" y="685799"/>
                  </a:lnTo>
                  <a:lnTo>
                    <a:pt x="4068168" y="634999"/>
                  </a:lnTo>
                  <a:lnTo>
                    <a:pt x="4052512" y="596899"/>
                  </a:lnTo>
                  <a:lnTo>
                    <a:pt x="4040183" y="546099"/>
                  </a:lnTo>
                  <a:lnTo>
                    <a:pt x="4031080" y="495299"/>
                  </a:lnTo>
                  <a:lnTo>
                    <a:pt x="4025104" y="444499"/>
                  </a:lnTo>
                  <a:lnTo>
                    <a:pt x="4022155" y="406399"/>
                  </a:lnTo>
                  <a:lnTo>
                    <a:pt x="4022131" y="355599"/>
                  </a:lnTo>
                  <a:lnTo>
                    <a:pt x="4024933" y="304799"/>
                  </a:lnTo>
                  <a:lnTo>
                    <a:pt x="4030461" y="253999"/>
                  </a:lnTo>
                  <a:lnTo>
                    <a:pt x="4038614" y="215899"/>
                  </a:lnTo>
                  <a:lnTo>
                    <a:pt x="4049293" y="165099"/>
                  </a:lnTo>
                  <a:lnTo>
                    <a:pt x="4062397" y="126999"/>
                  </a:lnTo>
                  <a:lnTo>
                    <a:pt x="4077826" y="88899"/>
                  </a:lnTo>
                  <a:lnTo>
                    <a:pt x="4095479" y="50799"/>
                  </a:lnTo>
                  <a:lnTo>
                    <a:pt x="4137060" y="0"/>
                  </a:lnTo>
                  <a:lnTo>
                    <a:pt x="4164396" y="12699"/>
                  </a:lnTo>
                  <a:lnTo>
                    <a:pt x="4193298" y="38099"/>
                  </a:lnTo>
                  <a:lnTo>
                    <a:pt x="4223180" y="76199"/>
                  </a:lnTo>
                  <a:lnTo>
                    <a:pt x="4253456" y="101599"/>
                  </a:lnTo>
                  <a:lnTo>
                    <a:pt x="4283540" y="139699"/>
                  </a:lnTo>
                  <a:lnTo>
                    <a:pt x="4312844" y="177799"/>
                  </a:lnTo>
                  <a:lnTo>
                    <a:pt x="4340784" y="215899"/>
                  </a:lnTo>
                  <a:lnTo>
                    <a:pt x="4366773" y="253999"/>
                  </a:lnTo>
                  <a:lnTo>
                    <a:pt x="4390224" y="304799"/>
                  </a:lnTo>
                  <a:lnTo>
                    <a:pt x="4410551" y="342899"/>
                  </a:lnTo>
                  <a:lnTo>
                    <a:pt x="4427169" y="393699"/>
                  </a:lnTo>
                  <a:lnTo>
                    <a:pt x="4439491" y="444499"/>
                  </a:lnTo>
                  <a:lnTo>
                    <a:pt x="4446930" y="495299"/>
                  </a:lnTo>
                  <a:lnTo>
                    <a:pt x="4448901" y="546099"/>
                  </a:lnTo>
                  <a:lnTo>
                    <a:pt x="4444836" y="609311"/>
                  </a:lnTo>
                  <a:lnTo>
                    <a:pt x="4444412" y="609599"/>
                  </a:lnTo>
                  <a:lnTo>
                    <a:pt x="5122245" y="609599"/>
                  </a:lnTo>
                  <a:lnTo>
                    <a:pt x="5098667" y="647699"/>
                  </a:lnTo>
                  <a:lnTo>
                    <a:pt x="5072424" y="685799"/>
                  </a:lnTo>
                  <a:lnTo>
                    <a:pt x="5043654" y="723899"/>
                  </a:lnTo>
                  <a:lnTo>
                    <a:pt x="5012492" y="761999"/>
                  </a:lnTo>
                  <a:lnTo>
                    <a:pt x="4979075" y="787399"/>
                  </a:lnTo>
                  <a:lnTo>
                    <a:pt x="4943540" y="812799"/>
                  </a:lnTo>
                  <a:lnTo>
                    <a:pt x="4906023" y="838199"/>
                  </a:lnTo>
                  <a:lnTo>
                    <a:pt x="4866661" y="863599"/>
                  </a:lnTo>
                  <a:lnTo>
                    <a:pt x="4825589" y="876299"/>
                  </a:lnTo>
                  <a:lnTo>
                    <a:pt x="4782945" y="901699"/>
                  </a:lnTo>
                  <a:lnTo>
                    <a:pt x="4738865" y="914399"/>
                  </a:lnTo>
                  <a:lnTo>
                    <a:pt x="4693485" y="914399"/>
                  </a:lnTo>
                  <a:lnTo>
                    <a:pt x="4599372" y="939799"/>
                  </a:lnTo>
                  <a:lnTo>
                    <a:pt x="4350898" y="939799"/>
                  </a:lnTo>
                  <a:lnTo>
                    <a:pt x="4331681" y="990599"/>
                  </a:lnTo>
                  <a:lnTo>
                    <a:pt x="4311810" y="1028699"/>
                  </a:lnTo>
                  <a:lnTo>
                    <a:pt x="4291290" y="1079499"/>
                  </a:lnTo>
                  <a:lnTo>
                    <a:pt x="4270130" y="1130299"/>
                  </a:lnTo>
                  <a:lnTo>
                    <a:pt x="4248333" y="1181099"/>
                  </a:lnTo>
                  <a:lnTo>
                    <a:pt x="4225908" y="1219199"/>
                  </a:lnTo>
                  <a:lnTo>
                    <a:pt x="4202860" y="1269999"/>
                  </a:lnTo>
                  <a:lnTo>
                    <a:pt x="4179195" y="1308099"/>
                  </a:lnTo>
                  <a:lnTo>
                    <a:pt x="4154919" y="1358899"/>
                  </a:lnTo>
                  <a:lnTo>
                    <a:pt x="4130040" y="1396999"/>
                  </a:lnTo>
                  <a:lnTo>
                    <a:pt x="4104562" y="1435099"/>
                  </a:lnTo>
                  <a:lnTo>
                    <a:pt x="4078493" y="1485899"/>
                  </a:lnTo>
                  <a:lnTo>
                    <a:pt x="4051838" y="1523999"/>
                  </a:lnTo>
                  <a:lnTo>
                    <a:pt x="4024603" y="1562099"/>
                  </a:lnTo>
                  <a:lnTo>
                    <a:pt x="3996796" y="1600199"/>
                  </a:lnTo>
                  <a:lnTo>
                    <a:pt x="3968421" y="1638299"/>
                  </a:lnTo>
                  <a:lnTo>
                    <a:pt x="3939486" y="1676399"/>
                  </a:lnTo>
                  <a:lnTo>
                    <a:pt x="3909997" y="1714499"/>
                  </a:lnTo>
                  <a:lnTo>
                    <a:pt x="3879959" y="1752599"/>
                  </a:lnTo>
                  <a:lnTo>
                    <a:pt x="3849380" y="1790699"/>
                  </a:lnTo>
                  <a:lnTo>
                    <a:pt x="3818264" y="1816099"/>
                  </a:lnTo>
                  <a:lnTo>
                    <a:pt x="3786619" y="1854199"/>
                  </a:lnTo>
                  <a:lnTo>
                    <a:pt x="3754451" y="1892299"/>
                  </a:lnTo>
                  <a:lnTo>
                    <a:pt x="3721765" y="1917699"/>
                  </a:lnTo>
                  <a:lnTo>
                    <a:pt x="3688569" y="1955799"/>
                  </a:lnTo>
                  <a:lnTo>
                    <a:pt x="3654868" y="1981199"/>
                  </a:lnTo>
                  <a:lnTo>
                    <a:pt x="1250664" y="1981199"/>
                  </a:lnTo>
                  <a:lnTo>
                    <a:pt x="1212891" y="1993899"/>
                  </a:lnTo>
                  <a:lnTo>
                    <a:pt x="1173170" y="2006599"/>
                  </a:lnTo>
                  <a:lnTo>
                    <a:pt x="1131512" y="2019299"/>
                  </a:lnTo>
                  <a:lnTo>
                    <a:pt x="1087929" y="2019299"/>
                  </a:lnTo>
                  <a:lnTo>
                    <a:pt x="1042431" y="2031999"/>
                  </a:lnTo>
                  <a:lnTo>
                    <a:pt x="995029" y="2044699"/>
                  </a:lnTo>
                  <a:lnTo>
                    <a:pt x="945736" y="2044699"/>
                  </a:lnTo>
                  <a:lnTo>
                    <a:pt x="894562" y="2057399"/>
                  </a:lnTo>
                  <a:close/>
                </a:path>
                <a:path w="5122545" h="2667000">
                  <a:moveTo>
                    <a:pt x="5122245" y="609599"/>
                  </a:moveTo>
                  <a:lnTo>
                    <a:pt x="4444817" y="609599"/>
                  </a:lnTo>
                  <a:lnTo>
                    <a:pt x="4444836" y="609311"/>
                  </a:lnTo>
                  <a:lnTo>
                    <a:pt x="4481752" y="584199"/>
                  </a:lnTo>
                  <a:lnTo>
                    <a:pt x="4522425" y="571499"/>
                  </a:lnTo>
                  <a:lnTo>
                    <a:pt x="4566024" y="558799"/>
                  </a:lnTo>
                  <a:lnTo>
                    <a:pt x="4612141" y="546099"/>
                  </a:lnTo>
                  <a:lnTo>
                    <a:pt x="4660370" y="533399"/>
                  </a:lnTo>
                  <a:lnTo>
                    <a:pt x="4918930" y="533399"/>
                  </a:lnTo>
                  <a:lnTo>
                    <a:pt x="4971275" y="546099"/>
                  </a:lnTo>
                  <a:lnTo>
                    <a:pt x="5022881" y="571499"/>
                  </a:lnTo>
                  <a:lnTo>
                    <a:pt x="5073340" y="584199"/>
                  </a:lnTo>
                  <a:lnTo>
                    <a:pt x="5122245" y="609599"/>
                  </a:lnTo>
                  <a:close/>
                </a:path>
                <a:path w="5122545" h="2667000">
                  <a:moveTo>
                    <a:pt x="2061801" y="2654299"/>
                  </a:moveTo>
                  <a:lnTo>
                    <a:pt x="1338792" y="2654299"/>
                  </a:lnTo>
                  <a:lnTo>
                    <a:pt x="1286979" y="2641599"/>
                  </a:lnTo>
                  <a:lnTo>
                    <a:pt x="1088279" y="2590799"/>
                  </a:lnTo>
                  <a:lnTo>
                    <a:pt x="948541" y="2552699"/>
                  </a:lnTo>
                  <a:lnTo>
                    <a:pt x="903789" y="2527299"/>
                  </a:lnTo>
                  <a:lnTo>
                    <a:pt x="859968" y="2514599"/>
                  </a:lnTo>
                  <a:lnTo>
                    <a:pt x="817091" y="2489199"/>
                  </a:lnTo>
                  <a:lnTo>
                    <a:pt x="775168" y="2476499"/>
                  </a:lnTo>
                  <a:lnTo>
                    <a:pt x="734209" y="2451099"/>
                  </a:lnTo>
                  <a:lnTo>
                    <a:pt x="694226" y="2425699"/>
                  </a:lnTo>
                  <a:lnTo>
                    <a:pt x="655231" y="2400299"/>
                  </a:lnTo>
                  <a:lnTo>
                    <a:pt x="617233" y="2374899"/>
                  </a:lnTo>
                  <a:lnTo>
                    <a:pt x="580243" y="2349499"/>
                  </a:lnTo>
                  <a:lnTo>
                    <a:pt x="544274" y="2324099"/>
                  </a:lnTo>
                  <a:lnTo>
                    <a:pt x="509335" y="2298699"/>
                  </a:lnTo>
                  <a:lnTo>
                    <a:pt x="475438" y="2273299"/>
                  </a:lnTo>
                  <a:lnTo>
                    <a:pt x="442594" y="2247899"/>
                  </a:lnTo>
                  <a:lnTo>
                    <a:pt x="410813" y="2209799"/>
                  </a:lnTo>
                  <a:lnTo>
                    <a:pt x="380107" y="2184399"/>
                  </a:lnTo>
                  <a:lnTo>
                    <a:pt x="350486" y="2146299"/>
                  </a:lnTo>
                  <a:lnTo>
                    <a:pt x="874997" y="2146299"/>
                  </a:lnTo>
                  <a:lnTo>
                    <a:pt x="930431" y="2133599"/>
                  </a:lnTo>
                  <a:lnTo>
                    <a:pt x="983133" y="2133599"/>
                  </a:lnTo>
                  <a:lnTo>
                    <a:pt x="1033428" y="2120899"/>
                  </a:lnTo>
                  <a:lnTo>
                    <a:pt x="1081639" y="2108199"/>
                  </a:lnTo>
                  <a:lnTo>
                    <a:pt x="1128091" y="2108199"/>
                  </a:lnTo>
                  <a:lnTo>
                    <a:pt x="1217015" y="2082799"/>
                  </a:lnTo>
                  <a:lnTo>
                    <a:pt x="1232759" y="2070099"/>
                  </a:lnTo>
                  <a:lnTo>
                    <a:pt x="1263300" y="2070099"/>
                  </a:lnTo>
                  <a:lnTo>
                    <a:pt x="1278142" y="2057399"/>
                  </a:lnTo>
                  <a:lnTo>
                    <a:pt x="1287765" y="2057399"/>
                  </a:lnTo>
                  <a:lnTo>
                    <a:pt x="1295734" y="2044699"/>
                  </a:lnTo>
                  <a:lnTo>
                    <a:pt x="1298875" y="2044699"/>
                  </a:lnTo>
                  <a:lnTo>
                    <a:pt x="1303473" y="2031999"/>
                  </a:lnTo>
                  <a:lnTo>
                    <a:pt x="1304761" y="2031999"/>
                  </a:lnTo>
                  <a:lnTo>
                    <a:pt x="1305316" y="2019299"/>
                  </a:lnTo>
                  <a:lnTo>
                    <a:pt x="1304563" y="2019299"/>
                  </a:lnTo>
                  <a:lnTo>
                    <a:pt x="1300994" y="2006599"/>
                  </a:lnTo>
                  <a:lnTo>
                    <a:pt x="1298309" y="1993899"/>
                  </a:lnTo>
                  <a:lnTo>
                    <a:pt x="1291137" y="1993899"/>
                  </a:lnTo>
                  <a:lnTo>
                    <a:pt x="1286913" y="1981199"/>
                  </a:lnTo>
                  <a:lnTo>
                    <a:pt x="3654868" y="1981199"/>
                  </a:lnTo>
                  <a:lnTo>
                    <a:pt x="3620669" y="2006599"/>
                  </a:lnTo>
                  <a:lnTo>
                    <a:pt x="3585977" y="2044699"/>
                  </a:lnTo>
                  <a:lnTo>
                    <a:pt x="3515143" y="2095499"/>
                  </a:lnTo>
                  <a:lnTo>
                    <a:pt x="3479012" y="2120899"/>
                  </a:lnTo>
                  <a:lnTo>
                    <a:pt x="3442414" y="2158999"/>
                  </a:lnTo>
                  <a:lnTo>
                    <a:pt x="3367841" y="2209799"/>
                  </a:lnTo>
                  <a:lnTo>
                    <a:pt x="3329878" y="2235199"/>
                  </a:lnTo>
                  <a:lnTo>
                    <a:pt x="3291473" y="2247899"/>
                  </a:lnTo>
                  <a:lnTo>
                    <a:pt x="3213361" y="2298699"/>
                  </a:lnTo>
                  <a:lnTo>
                    <a:pt x="3173667" y="2324099"/>
                  </a:lnTo>
                  <a:lnTo>
                    <a:pt x="3133554" y="2336799"/>
                  </a:lnTo>
                  <a:lnTo>
                    <a:pt x="3052102" y="2387599"/>
                  </a:lnTo>
                  <a:lnTo>
                    <a:pt x="3010775" y="2400299"/>
                  </a:lnTo>
                  <a:lnTo>
                    <a:pt x="2969055" y="2425699"/>
                  </a:lnTo>
                  <a:lnTo>
                    <a:pt x="2884463" y="2451099"/>
                  </a:lnTo>
                  <a:lnTo>
                    <a:pt x="2841602" y="2476499"/>
                  </a:lnTo>
                  <a:lnTo>
                    <a:pt x="2440061" y="2590799"/>
                  </a:lnTo>
                  <a:lnTo>
                    <a:pt x="2393804" y="2603499"/>
                  </a:lnTo>
                  <a:lnTo>
                    <a:pt x="2347241" y="2603499"/>
                  </a:lnTo>
                  <a:lnTo>
                    <a:pt x="2253225" y="2628899"/>
                  </a:lnTo>
                  <a:lnTo>
                    <a:pt x="2205783" y="2628899"/>
                  </a:lnTo>
                  <a:lnTo>
                    <a:pt x="2158061" y="2641599"/>
                  </a:lnTo>
                  <a:lnTo>
                    <a:pt x="2110065" y="2641599"/>
                  </a:lnTo>
                  <a:lnTo>
                    <a:pt x="2061801" y="2654299"/>
                  </a:lnTo>
                  <a:close/>
                </a:path>
                <a:path w="5122545" h="2667000">
                  <a:moveTo>
                    <a:pt x="729865" y="2070099"/>
                  </a:moveTo>
                  <a:lnTo>
                    <a:pt x="430956" y="2070099"/>
                  </a:lnTo>
                  <a:lnTo>
                    <a:pt x="379741" y="2057399"/>
                  </a:lnTo>
                  <a:lnTo>
                    <a:pt x="786615" y="2057399"/>
                  </a:lnTo>
                  <a:lnTo>
                    <a:pt x="729865" y="2070099"/>
                  </a:lnTo>
                  <a:close/>
                </a:path>
                <a:path w="5122545" h="2667000">
                  <a:moveTo>
                    <a:pt x="1915462" y="2666999"/>
                  </a:moveTo>
                  <a:lnTo>
                    <a:pt x="1444906" y="2666999"/>
                  </a:lnTo>
                  <a:lnTo>
                    <a:pt x="1391438" y="2654299"/>
                  </a:lnTo>
                  <a:lnTo>
                    <a:pt x="1964493" y="2654299"/>
                  </a:lnTo>
                  <a:lnTo>
                    <a:pt x="1915462" y="2666999"/>
                  </a:lnTo>
                  <a:close/>
                </a:path>
              </a:pathLst>
            </a:custGeom>
            <a:solidFill>
              <a:srgbClr val="21A0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46294" y="2770312"/>
              <a:ext cx="4253865" cy="2302510"/>
            </a:xfrm>
            <a:custGeom>
              <a:avLst/>
              <a:gdLst/>
              <a:ahLst/>
              <a:cxnLst/>
              <a:rect l="l" t="t" r="r" b="b"/>
              <a:pathLst>
                <a:path w="4253865" h="2302510">
                  <a:moveTo>
                    <a:pt x="457908" y="2072248"/>
                  </a:moveTo>
                  <a:lnTo>
                    <a:pt x="420952" y="2045220"/>
                  </a:lnTo>
                  <a:lnTo>
                    <a:pt x="385384" y="2016769"/>
                  </a:lnTo>
                  <a:lnTo>
                    <a:pt x="351225" y="1986907"/>
                  </a:lnTo>
                  <a:lnTo>
                    <a:pt x="318500" y="1955646"/>
                  </a:lnTo>
                  <a:lnTo>
                    <a:pt x="287232" y="1922998"/>
                  </a:lnTo>
                  <a:lnTo>
                    <a:pt x="257444" y="1888975"/>
                  </a:lnTo>
                  <a:lnTo>
                    <a:pt x="229160" y="1853589"/>
                  </a:lnTo>
                  <a:lnTo>
                    <a:pt x="202401" y="1816850"/>
                  </a:lnTo>
                  <a:lnTo>
                    <a:pt x="177193" y="1778772"/>
                  </a:lnTo>
                  <a:lnTo>
                    <a:pt x="153557" y="1739365"/>
                  </a:lnTo>
                  <a:lnTo>
                    <a:pt x="131517" y="1698643"/>
                  </a:lnTo>
                  <a:lnTo>
                    <a:pt x="111097" y="1656615"/>
                  </a:lnTo>
                  <a:lnTo>
                    <a:pt x="92320" y="1613295"/>
                  </a:lnTo>
                  <a:lnTo>
                    <a:pt x="75208" y="1568694"/>
                  </a:lnTo>
                  <a:lnTo>
                    <a:pt x="59786" y="1522823"/>
                  </a:lnTo>
                  <a:lnTo>
                    <a:pt x="46075" y="1475696"/>
                  </a:lnTo>
                  <a:lnTo>
                    <a:pt x="34101" y="1427322"/>
                  </a:lnTo>
                  <a:lnTo>
                    <a:pt x="23885" y="1377715"/>
                  </a:lnTo>
                  <a:lnTo>
                    <a:pt x="15451" y="1326886"/>
                  </a:lnTo>
                  <a:lnTo>
                    <a:pt x="8822" y="1274846"/>
                  </a:lnTo>
                  <a:lnTo>
                    <a:pt x="4003" y="1221263"/>
                  </a:lnTo>
                  <a:lnTo>
                    <a:pt x="1073" y="1167184"/>
                  </a:lnTo>
                  <a:lnTo>
                    <a:pt x="0" y="1111584"/>
                  </a:lnTo>
                  <a:lnTo>
                    <a:pt x="824" y="1054822"/>
                  </a:lnTo>
                  <a:lnTo>
                    <a:pt x="3286441" y="1054822"/>
                  </a:lnTo>
                  <a:lnTo>
                    <a:pt x="3343691" y="1053423"/>
                  </a:lnTo>
                  <a:lnTo>
                    <a:pt x="3400512" y="1049340"/>
                  </a:lnTo>
                  <a:lnTo>
                    <a:pt x="3456653" y="1042742"/>
                  </a:lnTo>
                  <a:lnTo>
                    <a:pt x="3511867" y="1033802"/>
                  </a:lnTo>
                  <a:lnTo>
                    <a:pt x="3565902" y="1022690"/>
                  </a:lnTo>
                  <a:lnTo>
                    <a:pt x="3618510" y="1009575"/>
                  </a:lnTo>
                  <a:lnTo>
                    <a:pt x="3669439" y="994630"/>
                  </a:lnTo>
                  <a:lnTo>
                    <a:pt x="3718442" y="978024"/>
                  </a:lnTo>
                  <a:lnTo>
                    <a:pt x="3765266" y="959929"/>
                  </a:lnTo>
                  <a:lnTo>
                    <a:pt x="3809664" y="940515"/>
                  </a:lnTo>
                  <a:lnTo>
                    <a:pt x="3851386" y="919953"/>
                  </a:lnTo>
                  <a:lnTo>
                    <a:pt x="3890180" y="898412"/>
                  </a:lnTo>
                  <a:lnTo>
                    <a:pt x="3925799" y="876065"/>
                  </a:lnTo>
                  <a:lnTo>
                    <a:pt x="3957992" y="853082"/>
                  </a:lnTo>
                  <a:lnTo>
                    <a:pt x="3986508" y="829633"/>
                  </a:lnTo>
                  <a:lnTo>
                    <a:pt x="3952716" y="798637"/>
                  </a:lnTo>
                  <a:lnTo>
                    <a:pt x="3922751" y="764058"/>
                  </a:lnTo>
                  <a:lnTo>
                    <a:pt x="3896514" y="726308"/>
                  </a:lnTo>
                  <a:lnTo>
                    <a:pt x="3873904" y="685800"/>
                  </a:lnTo>
                  <a:lnTo>
                    <a:pt x="3854821" y="642950"/>
                  </a:lnTo>
                  <a:lnTo>
                    <a:pt x="3839165" y="598168"/>
                  </a:lnTo>
                  <a:lnTo>
                    <a:pt x="3826836" y="551870"/>
                  </a:lnTo>
                  <a:lnTo>
                    <a:pt x="3817733" y="504468"/>
                  </a:lnTo>
                  <a:lnTo>
                    <a:pt x="3811757" y="456375"/>
                  </a:lnTo>
                  <a:lnTo>
                    <a:pt x="3808808" y="408006"/>
                  </a:lnTo>
                  <a:lnTo>
                    <a:pt x="3808784" y="359772"/>
                  </a:lnTo>
                  <a:lnTo>
                    <a:pt x="3811586" y="312088"/>
                  </a:lnTo>
                  <a:lnTo>
                    <a:pt x="3817114" y="265367"/>
                  </a:lnTo>
                  <a:lnTo>
                    <a:pt x="3825267" y="220022"/>
                  </a:lnTo>
                  <a:lnTo>
                    <a:pt x="3835946" y="176467"/>
                  </a:lnTo>
                  <a:lnTo>
                    <a:pt x="3849050" y="135114"/>
                  </a:lnTo>
                  <a:lnTo>
                    <a:pt x="3864479" y="96378"/>
                  </a:lnTo>
                  <a:lnTo>
                    <a:pt x="3882132" y="60671"/>
                  </a:lnTo>
                  <a:lnTo>
                    <a:pt x="3923713" y="0"/>
                  </a:lnTo>
                  <a:lnTo>
                    <a:pt x="3951049" y="22733"/>
                  </a:lnTo>
                  <a:lnTo>
                    <a:pt x="3979951" y="48491"/>
                  </a:lnTo>
                  <a:lnTo>
                    <a:pt x="4009833" y="77172"/>
                  </a:lnTo>
                  <a:lnTo>
                    <a:pt x="4040109" y="108676"/>
                  </a:lnTo>
                  <a:lnTo>
                    <a:pt x="4070192" y="142905"/>
                  </a:lnTo>
                  <a:lnTo>
                    <a:pt x="4099497" y="179757"/>
                  </a:lnTo>
                  <a:lnTo>
                    <a:pt x="4127437" y="219133"/>
                  </a:lnTo>
                  <a:lnTo>
                    <a:pt x="4153426" y="260934"/>
                  </a:lnTo>
                  <a:lnTo>
                    <a:pt x="4176877" y="305058"/>
                  </a:lnTo>
                  <a:lnTo>
                    <a:pt x="4197204" y="351408"/>
                  </a:lnTo>
                  <a:lnTo>
                    <a:pt x="4213822" y="399881"/>
                  </a:lnTo>
                  <a:lnTo>
                    <a:pt x="4226144" y="450380"/>
                  </a:lnTo>
                  <a:lnTo>
                    <a:pt x="4233583" y="502803"/>
                  </a:lnTo>
                  <a:lnTo>
                    <a:pt x="4235554" y="557051"/>
                  </a:lnTo>
                  <a:lnTo>
                    <a:pt x="4231470" y="613025"/>
                  </a:lnTo>
                  <a:lnTo>
                    <a:pt x="4245319" y="613025"/>
                  </a:lnTo>
                  <a:lnTo>
                    <a:pt x="4192785" y="679139"/>
                  </a:lnTo>
                  <a:lnTo>
                    <a:pt x="4161677" y="717092"/>
                  </a:lnTo>
                  <a:lnTo>
                    <a:pt x="4130076" y="754825"/>
                  </a:lnTo>
                  <a:lnTo>
                    <a:pt x="4097989" y="792329"/>
                  </a:lnTo>
                  <a:lnTo>
                    <a:pt x="4065391" y="829633"/>
                  </a:lnTo>
                  <a:lnTo>
                    <a:pt x="4032391" y="866614"/>
                  </a:lnTo>
                  <a:lnTo>
                    <a:pt x="3998895" y="903377"/>
                  </a:lnTo>
                  <a:lnTo>
                    <a:pt x="3964945" y="939875"/>
                  </a:lnTo>
                  <a:lnTo>
                    <a:pt x="3930548" y="976100"/>
                  </a:lnTo>
                  <a:lnTo>
                    <a:pt x="3895713" y="1012042"/>
                  </a:lnTo>
                  <a:lnTo>
                    <a:pt x="3860447" y="1047693"/>
                  </a:lnTo>
                  <a:lnTo>
                    <a:pt x="3824757" y="1083043"/>
                  </a:lnTo>
                  <a:lnTo>
                    <a:pt x="3788653" y="1118085"/>
                  </a:lnTo>
                  <a:lnTo>
                    <a:pt x="3752140" y="1152808"/>
                  </a:lnTo>
                  <a:lnTo>
                    <a:pt x="3715228" y="1187203"/>
                  </a:lnTo>
                  <a:lnTo>
                    <a:pt x="3677924" y="1221263"/>
                  </a:lnTo>
                  <a:lnTo>
                    <a:pt x="3640236" y="1254978"/>
                  </a:lnTo>
                  <a:lnTo>
                    <a:pt x="3602171" y="1288339"/>
                  </a:lnTo>
                  <a:lnTo>
                    <a:pt x="3563737" y="1321338"/>
                  </a:lnTo>
                  <a:lnTo>
                    <a:pt x="3524943" y="1353964"/>
                  </a:lnTo>
                  <a:lnTo>
                    <a:pt x="3485796" y="1386210"/>
                  </a:lnTo>
                  <a:lnTo>
                    <a:pt x="3446303" y="1418067"/>
                  </a:lnTo>
                  <a:lnTo>
                    <a:pt x="3406472" y="1449525"/>
                  </a:lnTo>
                  <a:lnTo>
                    <a:pt x="3366312" y="1480576"/>
                  </a:lnTo>
                  <a:lnTo>
                    <a:pt x="3325830" y="1511210"/>
                  </a:lnTo>
                  <a:lnTo>
                    <a:pt x="3285033" y="1541420"/>
                  </a:lnTo>
                  <a:lnTo>
                    <a:pt x="3243931" y="1571195"/>
                  </a:lnTo>
                  <a:lnTo>
                    <a:pt x="3202529" y="1600528"/>
                  </a:lnTo>
                  <a:lnTo>
                    <a:pt x="3160837" y="1629408"/>
                  </a:lnTo>
                  <a:lnTo>
                    <a:pt x="3118861" y="1657828"/>
                  </a:lnTo>
                  <a:lnTo>
                    <a:pt x="3076610" y="1685778"/>
                  </a:lnTo>
                  <a:lnTo>
                    <a:pt x="3034092" y="1713249"/>
                  </a:lnTo>
                  <a:lnTo>
                    <a:pt x="2991313" y="1740233"/>
                  </a:lnTo>
                  <a:lnTo>
                    <a:pt x="2948283" y="1766720"/>
                  </a:lnTo>
                  <a:lnTo>
                    <a:pt x="2905009" y="1792702"/>
                  </a:lnTo>
                  <a:lnTo>
                    <a:pt x="2861498" y="1818170"/>
                  </a:lnTo>
                  <a:lnTo>
                    <a:pt x="2817758" y="1843115"/>
                  </a:lnTo>
                  <a:lnTo>
                    <a:pt x="2773798" y="1867527"/>
                  </a:lnTo>
                  <a:lnTo>
                    <a:pt x="2729624" y="1891398"/>
                  </a:lnTo>
                  <a:lnTo>
                    <a:pt x="2685245" y="1914720"/>
                  </a:lnTo>
                  <a:lnTo>
                    <a:pt x="2640669" y="1937482"/>
                  </a:lnTo>
                  <a:lnTo>
                    <a:pt x="2595902" y="1959677"/>
                  </a:lnTo>
                  <a:lnTo>
                    <a:pt x="2550954" y="1981295"/>
                  </a:lnTo>
                  <a:lnTo>
                    <a:pt x="2541562" y="1985673"/>
                  </a:lnTo>
                  <a:lnTo>
                    <a:pt x="1047883" y="1985673"/>
                  </a:lnTo>
                  <a:lnTo>
                    <a:pt x="1042567" y="1986256"/>
                  </a:lnTo>
                  <a:lnTo>
                    <a:pt x="1037365" y="1987874"/>
                  </a:lnTo>
                  <a:lnTo>
                    <a:pt x="999592" y="2000149"/>
                  </a:lnTo>
                  <a:lnTo>
                    <a:pt x="959871" y="2011470"/>
                  </a:lnTo>
                  <a:lnTo>
                    <a:pt x="918213" y="2021838"/>
                  </a:lnTo>
                  <a:lnTo>
                    <a:pt x="874629" y="2031253"/>
                  </a:lnTo>
                  <a:lnTo>
                    <a:pt x="829131" y="2039714"/>
                  </a:lnTo>
                  <a:lnTo>
                    <a:pt x="781730" y="2047222"/>
                  </a:lnTo>
                  <a:lnTo>
                    <a:pt x="732437" y="2053776"/>
                  </a:lnTo>
                  <a:lnTo>
                    <a:pt x="681262" y="2059377"/>
                  </a:lnTo>
                  <a:lnTo>
                    <a:pt x="628218" y="2064025"/>
                  </a:lnTo>
                  <a:lnTo>
                    <a:pt x="573316" y="2067720"/>
                  </a:lnTo>
                  <a:lnTo>
                    <a:pt x="516566" y="2070461"/>
                  </a:lnTo>
                  <a:lnTo>
                    <a:pt x="457908" y="2072248"/>
                  </a:lnTo>
                  <a:close/>
                </a:path>
                <a:path w="4253865" h="2302510">
                  <a:moveTo>
                    <a:pt x="4245319" y="613025"/>
                  </a:moveTo>
                  <a:lnTo>
                    <a:pt x="4231470" y="613025"/>
                  </a:lnTo>
                  <a:lnTo>
                    <a:pt x="4231637" y="613001"/>
                  </a:lnTo>
                  <a:lnTo>
                    <a:pt x="4238852" y="609390"/>
                  </a:lnTo>
                  <a:lnTo>
                    <a:pt x="4246137" y="605926"/>
                  </a:lnTo>
                  <a:lnTo>
                    <a:pt x="4253491" y="602609"/>
                  </a:lnTo>
                  <a:lnTo>
                    <a:pt x="4245319" y="613025"/>
                  </a:lnTo>
                  <a:close/>
                </a:path>
                <a:path w="4253865" h="2302510">
                  <a:moveTo>
                    <a:pt x="1306801" y="2302324"/>
                  </a:moveTo>
                  <a:lnTo>
                    <a:pt x="1258513" y="2302314"/>
                  </a:lnTo>
                  <a:lnTo>
                    <a:pt x="1210912" y="2301155"/>
                  </a:lnTo>
                  <a:lnTo>
                    <a:pt x="1164011" y="2298856"/>
                  </a:lnTo>
                  <a:lnTo>
                    <a:pt x="1117824" y="2295423"/>
                  </a:lnTo>
                  <a:lnTo>
                    <a:pt x="1072365" y="2290863"/>
                  </a:lnTo>
                  <a:lnTo>
                    <a:pt x="1027648" y="2285183"/>
                  </a:lnTo>
                  <a:lnTo>
                    <a:pt x="983686" y="2278390"/>
                  </a:lnTo>
                  <a:lnTo>
                    <a:pt x="940492" y="2270491"/>
                  </a:lnTo>
                  <a:lnTo>
                    <a:pt x="898081" y="2261493"/>
                  </a:lnTo>
                  <a:lnTo>
                    <a:pt x="856466" y="2251402"/>
                  </a:lnTo>
                  <a:lnTo>
                    <a:pt x="815661" y="2240226"/>
                  </a:lnTo>
                  <a:lnTo>
                    <a:pt x="775679" y="2227971"/>
                  </a:lnTo>
                  <a:lnTo>
                    <a:pt x="736534" y="2214644"/>
                  </a:lnTo>
                  <a:lnTo>
                    <a:pt x="698240" y="2200253"/>
                  </a:lnTo>
                  <a:lnTo>
                    <a:pt x="660810" y="2184804"/>
                  </a:lnTo>
                  <a:lnTo>
                    <a:pt x="624259" y="2168303"/>
                  </a:lnTo>
                  <a:lnTo>
                    <a:pt x="595637" y="2154222"/>
                  </a:lnTo>
                  <a:lnTo>
                    <a:pt x="651480" y="2150055"/>
                  </a:lnTo>
                  <a:lnTo>
                    <a:pt x="708123" y="2144329"/>
                  </a:lnTo>
                  <a:lnTo>
                    <a:pt x="762535" y="2137352"/>
                  </a:lnTo>
                  <a:lnTo>
                    <a:pt x="814790" y="2129198"/>
                  </a:lnTo>
                  <a:lnTo>
                    <a:pt x="864961" y="2119943"/>
                  </a:lnTo>
                  <a:lnTo>
                    <a:pt x="913123" y="2109664"/>
                  </a:lnTo>
                  <a:lnTo>
                    <a:pt x="959350" y="2098436"/>
                  </a:lnTo>
                  <a:lnTo>
                    <a:pt x="1003715" y="2086334"/>
                  </a:lnTo>
                  <a:lnTo>
                    <a:pt x="1050001" y="2072173"/>
                  </a:lnTo>
                  <a:lnTo>
                    <a:pt x="1085576" y="2050604"/>
                  </a:lnTo>
                  <a:lnTo>
                    <a:pt x="1092017" y="2024649"/>
                  </a:lnTo>
                  <a:lnTo>
                    <a:pt x="1091264" y="2019354"/>
                  </a:lnTo>
                  <a:lnTo>
                    <a:pt x="1063888" y="1988033"/>
                  </a:lnTo>
                  <a:lnTo>
                    <a:pt x="1047883" y="1985673"/>
                  </a:lnTo>
                  <a:lnTo>
                    <a:pt x="2541562" y="1985673"/>
                  </a:lnTo>
                  <a:lnTo>
                    <a:pt x="2505832" y="2002328"/>
                  </a:lnTo>
                  <a:lnTo>
                    <a:pt x="2460543" y="2022766"/>
                  </a:lnTo>
                  <a:lnTo>
                    <a:pt x="2415095" y="2042600"/>
                  </a:lnTo>
                  <a:lnTo>
                    <a:pt x="2369497" y="2061823"/>
                  </a:lnTo>
                  <a:lnTo>
                    <a:pt x="2323755" y="2080424"/>
                  </a:lnTo>
                  <a:lnTo>
                    <a:pt x="2277768" y="2098436"/>
                  </a:lnTo>
                  <a:lnTo>
                    <a:pt x="2219561" y="2120223"/>
                  </a:lnTo>
                  <a:lnTo>
                    <a:pt x="2161685" y="2140779"/>
                  </a:lnTo>
                  <a:lnTo>
                    <a:pt x="2104264" y="2160070"/>
                  </a:lnTo>
                  <a:lnTo>
                    <a:pt x="2047311" y="2178103"/>
                  </a:lnTo>
                  <a:lnTo>
                    <a:pt x="1990841" y="2194885"/>
                  </a:lnTo>
                  <a:lnTo>
                    <a:pt x="1934866" y="2210422"/>
                  </a:lnTo>
                  <a:lnTo>
                    <a:pt x="1879400" y="2224722"/>
                  </a:lnTo>
                  <a:lnTo>
                    <a:pt x="1824458" y="2237791"/>
                  </a:lnTo>
                  <a:lnTo>
                    <a:pt x="1770052" y="2249637"/>
                  </a:lnTo>
                  <a:lnTo>
                    <a:pt x="1716196" y="2260266"/>
                  </a:lnTo>
                  <a:lnTo>
                    <a:pt x="1662904" y="2269685"/>
                  </a:lnTo>
                  <a:lnTo>
                    <a:pt x="1610190" y="2277901"/>
                  </a:lnTo>
                  <a:lnTo>
                    <a:pt x="1558068" y="2284921"/>
                  </a:lnTo>
                  <a:lnTo>
                    <a:pt x="1506550" y="2290753"/>
                  </a:lnTo>
                  <a:lnTo>
                    <a:pt x="1455651" y="2295402"/>
                  </a:lnTo>
                  <a:lnTo>
                    <a:pt x="1405384" y="2298875"/>
                  </a:lnTo>
                  <a:lnTo>
                    <a:pt x="1355763" y="2301181"/>
                  </a:lnTo>
                  <a:lnTo>
                    <a:pt x="1306801" y="2302324"/>
                  </a:lnTo>
                  <a:close/>
                </a:path>
                <a:path w="4253865" h="2302510">
                  <a:moveTo>
                    <a:pt x="588696" y="2150807"/>
                  </a:moveTo>
                  <a:close/>
                </a:path>
                <a:path w="4253865" h="2302510">
                  <a:moveTo>
                    <a:pt x="592531" y="2154454"/>
                  </a:moveTo>
                  <a:lnTo>
                    <a:pt x="588696" y="2150807"/>
                  </a:lnTo>
                  <a:lnTo>
                    <a:pt x="595637" y="2154222"/>
                  </a:lnTo>
                  <a:lnTo>
                    <a:pt x="592531" y="2154454"/>
                  </a:lnTo>
                  <a:close/>
                </a:path>
              </a:pathLst>
            </a:custGeom>
            <a:solidFill>
              <a:srgbClr val="37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46936" y="4188779"/>
              <a:ext cx="4107815" cy="1259205"/>
            </a:xfrm>
            <a:custGeom>
              <a:avLst/>
              <a:gdLst/>
              <a:ahLst/>
              <a:cxnLst/>
              <a:rect l="l" t="t" r="r" b="b"/>
              <a:pathLst>
                <a:path w="4107815" h="1259204">
                  <a:moveTo>
                    <a:pt x="1653056" y="1258989"/>
                  </a:moveTo>
                  <a:lnTo>
                    <a:pt x="1596408" y="1258336"/>
                  </a:lnTo>
                  <a:lnTo>
                    <a:pt x="1540521" y="1256387"/>
                  </a:lnTo>
                  <a:lnTo>
                    <a:pt x="1485407" y="1253156"/>
                  </a:lnTo>
                  <a:lnTo>
                    <a:pt x="1431076" y="1248659"/>
                  </a:lnTo>
                  <a:lnTo>
                    <a:pt x="1377543" y="1242909"/>
                  </a:lnTo>
                  <a:lnTo>
                    <a:pt x="1324820" y="1235923"/>
                  </a:lnTo>
                  <a:lnTo>
                    <a:pt x="1272917" y="1227714"/>
                  </a:lnTo>
                  <a:lnTo>
                    <a:pt x="1221848" y="1218297"/>
                  </a:lnTo>
                  <a:lnTo>
                    <a:pt x="1171626" y="1207686"/>
                  </a:lnTo>
                  <a:lnTo>
                    <a:pt x="1122261" y="1195898"/>
                  </a:lnTo>
                  <a:lnTo>
                    <a:pt x="1073767" y="1182946"/>
                  </a:lnTo>
                  <a:lnTo>
                    <a:pt x="1026155" y="1168845"/>
                  </a:lnTo>
                  <a:lnTo>
                    <a:pt x="979439" y="1153609"/>
                  </a:lnTo>
                  <a:lnTo>
                    <a:pt x="933629" y="1137255"/>
                  </a:lnTo>
                  <a:lnTo>
                    <a:pt x="888739" y="1119795"/>
                  </a:lnTo>
                  <a:lnTo>
                    <a:pt x="844781" y="1101246"/>
                  </a:lnTo>
                  <a:lnTo>
                    <a:pt x="801766" y="1081621"/>
                  </a:lnTo>
                  <a:lnTo>
                    <a:pt x="759708" y="1060935"/>
                  </a:lnTo>
                  <a:lnTo>
                    <a:pt x="718618" y="1039204"/>
                  </a:lnTo>
                  <a:lnTo>
                    <a:pt x="678509" y="1016441"/>
                  </a:lnTo>
                  <a:lnTo>
                    <a:pt x="639392" y="992662"/>
                  </a:lnTo>
                  <a:lnTo>
                    <a:pt x="601281" y="967882"/>
                  </a:lnTo>
                  <a:lnTo>
                    <a:pt x="564187" y="942114"/>
                  </a:lnTo>
                  <a:lnTo>
                    <a:pt x="528122" y="915375"/>
                  </a:lnTo>
                  <a:lnTo>
                    <a:pt x="493100" y="887677"/>
                  </a:lnTo>
                  <a:lnTo>
                    <a:pt x="459131" y="859037"/>
                  </a:lnTo>
                  <a:lnTo>
                    <a:pt x="426229" y="829469"/>
                  </a:lnTo>
                  <a:lnTo>
                    <a:pt x="394405" y="798988"/>
                  </a:lnTo>
                  <a:lnTo>
                    <a:pt x="363672" y="767607"/>
                  </a:lnTo>
                  <a:lnTo>
                    <a:pt x="334043" y="735344"/>
                  </a:lnTo>
                  <a:lnTo>
                    <a:pt x="381586" y="737473"/>
                  </a:lnTo>
                  <a:lnTo>
                    <a:pt x="429142" y="739110"/>
                  </a:lnTo>
                  <a:lnTo>
                    <a:pt x="476709" y="740254"/>
                  </a:lnTo>
                  <a:lnTo>
                    <a:pt x="524288" y="740905"/>
                  </a:lnTo>
                  <a:lnTo>
                    <a:pt x="571879" y="741064"/>
                  </a:lnTo>
                  <a:lnTo>
                    <a:pt x="623670" y="740666"/>
                  </a:lnTo>
                  <a:lnTo>
                    <a:pt x="674422" y="739526"/>
                  </a:lnTo>
                  <a:lnTo>
                    <a:pt x="723936" y="737725"/>
                  </a:lnTo>
                  <a:lnTo>
                    <a:pt x="772014" y="735344"/>
                  </a:lnTo>
                  <a:lnTo>
                    <a:pt x="787194" y="734962"/>
                  </a:lnTo>
                  <a:lnTo>
                    <a:pt x="851594" y="730276"/>
                  </a:lnTo>
                  <a:lnTo>
                    <a:pt x="908156" y="724700"/>
                  </a:lnTo>
                  <a:lnTo>
                    <a:pt x="962454" y="717943"/>
                  </a:lnTo>
                  <a:lnTo>
                    <a:pt x="1014577" y="710046"/>
                  </a:lnTo>
                  <a:lnTo>
                    <a:pt x="1064617" y="701051"/>
                  </a:lnTo>
                  <a:lnTo>
                    <a:pt x="1112665" y="690999"/>
                  </a:lnTo>
                  <a:lnTo>
                    <a:pt x="1158811" y="679932"/>
                  </a:lnTo>
                  <a:lnTo>
                    <a:pt x="1203217" y="667892"/>
                  </a:lnTo>
                  <a:lnTo>
                    <a:pt x="1269360" y="646756"/>
                  </a:lnTo>
                  <a:lnTo>
                    <a:pt x="1291452" y="606205"/>
                  </a:lnTo>
                  <a:lnTo>
                    <a:pt x="1290698" y="600910"/>
                  </a:lnTo>
                  <a:lnTo>
                    <a:pt x="1263320" y="569588"/>
                  </a:lnTo>
                  <a:lnTo>
                    <a:pt x="1247314" y="567229"/>
                  </a:lnTo>
                  <a:lnTo>
                    <a:pt x="1241998" y="567812"/>
                  </a:lnTo>
                  <a:lnTo>
                    <a:pt x="1199022" y="581706"/>
                  </a:lnTo>
                  <a:lnTo>
                    <a:pt x="1159301" y="593027"/>
                  </a:lnTo>
                  <a:lnTo>
                    <a:pt x="1117643" y="603395"/>
                  </a:lnTo>
                  <a:lnTo>
                    <a:pt x="1074059" y="612810"/>
                  </a:lnTo>
                  <a:lnTo>
                    <a:pt x="1028561" y="621271"/>
                  </a:lnTo>
                  <a:lnTo>
                    <a:pt x="981160" y="628779"/>
                  </a:lnTo>
                  <a:lnTo>
                    <a:pt x="931866" y="635334"/>
                  </a:lnTo>
                  <a:lnTo>
                    <a:pt x="880692" y="640935"/>
                  </a:lnTo>
                  <a:lnTo>
                    <a:pt x="827648" y="645583"/>
                  </a:lnTo>
                  <a:lnTo>
                    <a:pt x="772745" y="649277"/>
                  </a:lnTo>
                  <a:lnTo>
                    <a:pt x="715995" y="652018"/>
                  </a:lnTo>
                  <a:lnTo>
                    <a:pt x="657409" y="653805"/>
                  </a:lnTo>
                  <a:lnTo>
                    <a:pt x="611450" y="654532"/>
                  </a:lnTo>
                  <a:lnTo>
                    <a:pt x="564440" y="654709"/>
                  </a:lnTo>
                  <a:lnTo>
                    <a:pt x="516378" y="654334"/>
                  </a:lnTo>
                  <a:lnTo>
                    <a:pt x="467265" y="653403"/>
                  </a:lnTo>
                  <a:lnTo>
                    <a:pt x="417100" y="651915"/>
                  </a:lnTo>
                  <a:lnTo>
                    <a:pt x="365882" y="649867"/>
                  </a:lnTo>
                  <a:lnTo>
                    <a:pt x="313610" y="647257"/>
                  </a:lnTo>
                  <a:lnTo>
                    <a:pt x="260285" y="644081"/>
                  </a:lnTo>
                  <a:lnTo>
                    <a:pt x="217409" y="583440"/>
                  </a:lnTo>
                  <a:lnTo>
                    <a:pt x="177948" y="520523"/>
                  </a:lnTo>
                  <a:lnTo>
                    <a:pt x="138221" y="447827"/>
                  </a:lnTo>
                  <a:lnTo>
                    <a:pt x="115859" y="401724"/>
                  </a:lnTo>
                  <a:lnTo>
                    <a:pt x="95185" y="354655"/>
                  </a:lnTo>
                  <a:lnTo>
                    <a:pt x="76224" y="306645"/>
                  </a:lnTo>
                  <a:lnTo>
                    <a:pt x="59006" y="257722"/>
                  </a:lnTo>
                  <a:lnTo>
                    <a:pt x="43556" y="207911"/>
                  </a:lnTo>
                  <a:lnTo>
                    <a:pt x="29903" y="157238"/>
                  </a:lnTo>
                  <a:lnTo>
                    <a:pt x="18075" y="105729"/>
                  </a:lnTo>
                  <a:lnTo>
                    <a:pt x="8098" y="53411"/>
                  </a:lnTo>
                  <a:lnTo>
                    <a:pt x="0" y="309"/>
                  </a:lnTo>
                  <a:lnTo>
                    <a:pt x="119" y="0"/>
                  </a:lnTo>
                  <a:lnTo>
                    <a:pt x="4107200" y="0"/>
                  </a:lnTo>
                  <a:lnTo>
                    <a:pt x="4080797" y="42941"/>
                  </a:lnTo>
                  <a:lnTo>
                    <a:pt x="4053771" y="85093"/>
                  </a:lnTo>
                  <a:lnTo>
                    <a:pt x="4026130" y="126459"/>
                  </a:lnTo>
                  <a:lnTo>
                    <a:pt x="3997881" y="167042"/>
                  </a:lnTo>
                  <a:lnTo>
                    <a:pt x="3969030" y="206843"/>
                  </a:lnTo>
                  <a:lnTo>
                    <a:pt x="3939584" y="245864"/>
                  </a:lnTo>
                  <a:lnTo>
                    <a:pt x="3909550" y="284109"/>
                  </a:lnTo>
                  <a:lnTo>
                    <a:pt x="3878935" y="321578"/>
                  </a:lnTo>
                  <a:lnTo>
                    <a:pt x="3847745" y="358276"/>
                  </a:lnTo>
                  <a:lnTo>
                    <a:pt x="3815987" y="394202"/>
                  </a:lnTo>
                  <a:lnTo>
                    <a:pt x="3783667" y="429362"/>
                  </a:lnTo>
                  <a:lnTo>
                    <a:pt x="3750794" y="463755"/>
                  </a:lnTo>
                  <a:lnTo>
                    <a:pt x="3717372" y="497385"/>
                  </a:lnTo>
                  <a:lnTo>
                    <a:pt x="3683410" y="530254"/>
                  </a:lnTo>
                  <a:lnTo>
                    <a:pt x="3648913" y="562364"/>
                  </a:lnTo>
                  <a:lnTo>
                    <a:pt x="3613889" y="593718"/>
                  </a:lnTo>
                  <a:lnTo>
                    <a:pt x="3578344" y="624317"/>
                  </a:lnTo>
                  <a:lnTo>
                    <a:pt x="3542285" y="654165"/>
                  </a:lnTo>
                  <a:lnTo>
                    <a:pt x="3505719" y="683263"/>
                  </a:lnTo>
                  <a:lnTo>
                    <a:pt x="3468653" y="711613"/>
                  </a:lnTo>
                  <a:lnTo>
                    <a:pt x="3431093" y="739219"/>
                  </a:lnTo>
                  <a:lnTo>
                    <a:pt x="3393045" y="766081"/>
                  </a:lnTo>
                  <a:lnTo>
                    <a:pt x="3354518" y="792203"/>
                  </a:lnTo>
                  <a:lnTo>
                    <a:pt x="3315517" y="817587"/>
                  </a:lnTo>
                  <a:lnTo>
                    <a:pt x="3276049" y="842235"/>
                  </a:lnTo>
                  <a:lnTo>
                    <a:pt x="3236122" y="866149"/>
                  </a:lnTo>
                  <a:lnTo>
                    <a:pt x="3195741" y="889332"/>
                  </a:lnTo>
                  <a:lnTo>
                    <a:pt x="3154913" y="911785"/>
                  </a:lnTo>
                  <a:lnTo>
                    <a:pt x="3113646" y="933512"/>
                  </a:lnTo>
                  <a:lnTo>
                    <a:pt x="3071946" y="954514"/>
                  </a:lnTo>
                  <a:lnTo>
                    <a:pt x="3029820" y="974794"/>
                  </a:lnTo>
                  <a:lnTo>
                    <a:pt x="2987274" y="994354"/>
                  </a:lnTo>
                  <a:lnTo>
                    <a:pt x="2944315" y="1013197"/>
                  </a:lnTo>
                  <a:lnTo>
                    <a:pt x="2900950" y="1031323"/>
                  </a:lnTo>
                  <a:lnTo>
                    <a:pt x="2857186" y="1048737"/>
                  </a:lnTo>
                  <a:lnTo>
                    <a:pt x="2813030" y="1065440"/>
                  </a:lnTo>
                  <a:lnTo>
                    <a:pt x="2768487" y="1081434"/>
                  </a:lnTo>
                  <a:lnTo>
                    <a:pt x="2723566" y="1096722"/>
                  </a:lnTo>
                  <a:lnTo>
                    <a:pt x="2678272" y="1111306"/>
                  </a:lnTo>
                  <a:lnTo>
                    <a:pt x="2632613" y="1125189"/>
                  </a:lnTo>
                  <a:lnTo>
                    <a:pt x="2586595" y="1138372"/>
                  </a:lnTo>
                  <a:lnTo>
                    <a:pt x="2540225" y="1150857"/>
                  </a:lnTo>
                  <a:lnTo>
                    <a:pt x="2493510" y="1162648"/>
                  </a:lnTo>
                  <a:lnTo>
                    <a:pt x="2446456" y="1173746"/>
                  </a:lnTo>
                  <a:lnTo>
                    <a:pt x="2399070" y="1184154"/>
                  </a:lnTo>
                  <a:lnTo>
                    <a:pt x="2351359" y="1193874"/>
                  </a:lnTo>
                  <a:lnTo>
                    <a:pt x="2303330" y="1202908"/>
                  </a:lnTo>
                  <a:lnTo>
                    <a:pt x="2254990" y="1211259"/>
                  </a:lnTo>
                  <a:lnTo>
                    <a:pt x="2206344" y="1218929"/>
                  </a:lnTo>
                  <a:lnTo>
                    <a:pt x="2157401" y="1225919"/>
                  </a:lnTo>
                  <a:lnTo>
                    <a:pt x="2108166" y="1232233"/>
                  </a:lnTo>
                  <a:lnTo>
                    <a:pt x="2058646" y="1237873"/>
                  </a:lnTo>
                  <a:lnTo>
                    <a:pt x="2008849" y="1242841"/>
                  </a:lnTo>
                  <a:lnTo>
                    <a:pt x="1958781" y="1247139"/>
                  </a:lnTo>
                  <a:lnTo>
                    <a:pt x="1908448" y="1250769"/>
                  </a:lnTo>
                  <a:lnTo>
                    <a:pt x="1857858" y="1253734"/>
                  </a:lnTo>
                  <a:lnTo>
                    <a:pt x="1807017" y="1256037"/>
                  </a:lnTo>
                  <a:lnTo>
                    <a:pt x="1755932" y="1257678"/>
                  </a:lnTo>
                  <a:lnTo>
                    <a:pt x="1704609" y="1258662"/>
                  </a:lnTo>
                  <a:lnTo>
                    <a:pt x="1653056" y="1258989"/>
                  </a:lnTo>
                  <a:close/>
                </a:path>
              </a:pathLst>
            </a:custGeom>
            <a:solidFill>
              <a:srgbClr val="1B8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78719" y="4189112"/>
              <a:ext cx="3413125" cy="885190"/>
            </a:xfrm>
            <a:custGeom>
              <a:avLst/>
              <a:gdLst/>
              <a:ahLst/>
              <a:cxnLst/>
              <a:rect l="l" t="t" r="r" b="b"/>
              <a:pathLst>
                <a:path w="3413125" h="885189">
                  <a:moveTo>
                    <a:pt x="1275361" y="884825"/>
                  </a:moveTo>
                  <a:lnTo>
                    <a:pt x="1227152" y="884906"/>
                  </a:lnTo>
                  <a:lnTo>
                    <a:pt x="1179628" y="883838"/>
                  </a:lnTo>
                  <a:lnTo>
                    <a:pt x="1132804" y="881627"/>
                  </a:lnTo>
                  <a:lnTo>
                    <a:pt x="1086691" y="878281"/>
                  </a:lnTo>
                  <a:lnTo>
                    <a:pt x="1041304" y="873805"/>
                  </a:lnTo>
                  <a:lnTo>
                    <a:pt x="996655" y="868206"/>
                  </a:lnTo>
                  <a:lnTo>
                    <a:pt x="952757" y="861489"/>
                  </a:lnTo>
                  <a:lnTo>
                    <a:pt x="909625" y="853662"/>
                  </a:lnTo>
                  <a:lnTo>
                    <a:pt x="867270" y="844731"/>
                  </a:lnTo>
                  <a:lnTo>
                    <a:pt x="825707" y="834702"/>
                  </a:lnTo>
                  <a:lnTo>
                    <a:pt x="784949" y="823581"/>
                  </a:lnTo>
                  <a:lnTo>
                    <a:pt x="745008" y="811376"/>
                  </a:lnTo>
                  <a:lnTo>
                    <a:pt x="705898" y="798091"/>
                  </a:lnTo>
                  <a:lnTo>
                    <a:pt x="667632" y="783735"/>
                  </a:lnTo>
                  <a:lnTo>
                    <a:pt x="630224" y="768312"/>
                  </a:lnTo>
                  <a:lnTo>
                    <a:pt x="593686" y="751830"/>
                  </a:lnTo>
                  <a:lnTo>
                    <a:pt x="558032" y="734295"/>
                  </a:lnTo>
                  <a:lnTo>
                    <a:pt x="617080" y="729942"/>
                  </a:lnTo>
                  <a:lnTo>
                    <a:pt x="673970" y="724367"/>
                  </a:lnTo>
                  <a:lnTo>
                    <a:pt x="728726" y="717609"/>
                  </a:lnTo>
                  <a:lnTo>
                    <a:pt x="781373" y="709712"/>
                  </a:lnTo>
                  <a:lnTo>
                    <a:pt x="831935" y="700717"/>
                  </a:lnTo>
                  <a:lnTo>
                    <a:pt x="880438" y="690665"/>
                  </a:lnTo>
                  <a:lnTo>
                    <a:pt x="926905" y="679598"/>
                  </a:lnTo>
                  <a:lnTo>
                    <a:pt x="971433" y="667558"/>
                  </a:lnTo>
                  <a:lnTo>
                    <a:pt x="1037577" y="646422"/>
                  </a:lnTo>
                  <a:lnTo>
                    <a:pt x="1059668" y="605872"/>
                  </a:lnTo>
                  <a:lnTo>
                    <a:pt x="1058915" y="600576"/>
                  </a:lnTo>
                  <a:lnTo>
                    <a:pt x="1031536" y="569254"/>
                  </a:lnTo>
                  <a:lnTo>
                    <a:pt x="1015530" y="566895"/>
                  </a:lnTo>
                  <a:lnTo>
                    <a:pt x="1010214" y="567479"/>
                  </a:lnTo>
                  <a:lnTo>
                    <a:pt x="967238" y="581372"/>
                  </a:lnTo>
                  <a:lnTo>
                    <a:pt x="927517" y="592694"/>
                  </a:lnTo>
                  <a:lnTo>
                    <a:pt x="885859" y="603062"/>
                  </a:lnTo>
                  <a:lnTo>
                    <a:pt x="842276" y="612476"/>
                  </a:lnTo>
                  <a:lnTo>
                    <a:pt x="796778" y="620938"/>
                  </a:lnTo>
                  <a:lnTo>
                    <a:pt x="749376" y="628446"/>
                  </a:lnTo>
                  <a:lnTo>
                    <a:pt x="700083" y="635000"/>
                  </a:lnTo>
                  <a:lnTo>
                    <a:pt x="648909" y="640601"/>
                  </a:lnTo>
                  <a:lnTo>
                    <a:pt x="595865" y="645249"/>
                  </a:lnTo>
                  <a:lnTo>
                    <a:pt x="540962" y="648943"/>
                  </a:lnTo>
                  <a:lnTo>
                    <a:pt x="484212" y="651684"/>
                  </a:lnTo>
                  <a:lnTo>
                    <a:pt x="425626" y="653472"/>
                  </a:lnTo>
                  <a:lnTo>
                    <a:pt x="386005" y="624412"/>
                  </a:lnTo>
                  <a:lnTo>
                    <a:pt x="347986" y="593712"/>
                  </a:lnTo>
                  <a:lnTo>
                    <a:pt x="311597" y="561387"/>
                  </a:lnTo>
                  <a:lnTo>
                    <a:pt x="276866" y="527452"/>
                  </a:lnTo>
                  <a:lnTo>
                    <a:pt x="243823" y="491921"/>
                  </a:lnTo>
                  <a:lnTo>
                    <a:pt x="212496" y="454809"/>
                  </a:lnTo>
                  <a:lnTo>
                    <a:pt x="182914" y="416130"/>
                  </a:lnTo>
                  <a:lnTo>
                    <a:pt x="155105" y="375900"/>
                  </a:lnTo>
                  <a:lnTo>
                    <a:pt x="129098" y="334134"/>
                  </a:lnTo>
                  <a:lnTo>
                    <a:pt x="104921" y="290845"/>
                  </a:lnTo>
                  <a:lnTo>
                    <a:pt x="82603" y="246049"/>
                  </a:lnTo>
                  <a:lnTo>
                    <a:pt x="62173" y="199761"/>
                  </a:lnTo>
                  <a:lnTo>
                    <a:pt x="43660" y="151994"/>
                  </a:lnTo>
                  <a:lnTo>
                    <a:pt x="27091" y="102765"/>
                  </a:lnTo>
                  <a:lnTo>
                    <a:pt x="12496" y="52087"/>
                  </a:lnTo>
                  <a:lnTo>
                    <a:pt x="0" y="0"/>
                  </a:lnTo>
                  <a:lnTo>
                    <a:pt x="3412637" y="0"/>
                  </a:lnTo>
                  <a:lnTo>
                    <a:pt x="3372839" y="31422"/>
                  </a:lnTo>
                  <a:lnTo>
                    <a:pt x="3332712" y="62439"/>
                  </a:lnTo>
                  <a:lnTo>
                    <a:pt x="3292263" y="93040"/>
                  </a:lnTo>
                  <a:lnTo>
                    <a:pt x="3251502" y="123216"/>
                  </a:lnTo>
                  <a:lnTo>
                    <a:pt x="3210434" y="152959"/>
                  </a:lnTo>
                  <a:lnTo>
                    <a:pt x="3169069" y="182260"/>
                  </a:lnTo>
                  <a:lnTo>
                    <a:pt x="3127414" y="211110"/>
                  </a:lnTo>
                  <a:lnTo>
                    <a:pt x="3085476" y="239500"/>
                  </a:lnTo>
                  <a:lnTo>
                    <a:pt x="3043263" y="267421"/>
                  </a:lnTo>
                  <a:lnTo>
                    <a:pt x="3000784" y="294864"/>
                  </a:lnTo>
                  <a:lnTo>
                    <a:pt x="2958045" y="321820"/>
                  </a:lnTo>
                  <a:lnTo>
                    <a:pt x="2915055" y="348280"/>
                  </a:lnTo>
                  <a:lnTo>
                    <a:pt x="2871821" y="374236"/>
                  </a:lnTo>
                  <a:lnTo>
                    <a:pt x="2828351" y="399679"/>
                  </a:lnTo>
                  <a:lnTo>
                    <a:pt x="2784653" y="424599"/>
                  </a:lnTo>
                  <a:lnTo>
                    <a:pt x="2740734" y="448987"/>
                  </a:lnTo>
                  <a:lnTo>
                    <a:pt x="2696603" y="472835"/>
                  </a:lnTo>
                  <a:lnTo>
                    <a:pt x="2652266" y="496135"/>
                  </a:lnTo>
                  <a:lnTo>
                    <a:pt x="2607732" y="518876"/>
                  </a:lnTo>
                  <a:lnTo>
                    <a:pt x="2563009" y="541050"/>
                  </a:lnTo>
                  <a:lnTo>
                    <a:pt x="2518104" y="562648"/>
                  </a:lnTo>
                  <a:lnTo>
                    <a:pt x="2473024" y="583661"/>
                  </a:lnTo>
                  <a:lnTo>
                    <a:pt x="2427778" y="604080"/>
                  </a:lnTo>
                  <a:lnTo>
                    <a:pt x="2382374" y="623897"/>
                  </a:lnTo>
                  <a:lnTo>
                    <a:pt x="2336819" y="643102"/>
                  </a:lnTo>
                  <a:lnTo>
                    <a:pt x="2291120" y="661687"/>
                  </a:lnTo>
                  <a:lnTo>
                    <a:pt x="2245286" y="679642"/>
                  </a:lnTo>
                  <a:lnTo>
                    <a:pt x="2186997" y="701493"/>
                  </a:lnTo>
                  <a:lnTo>
                    <a:pt x="2129156" y="722080"/>
                  </a:lnTo>
                  <a:lnTo>
                    <a:pt x="2071775" y="741410"/>
                  </a:lnTo>
                  <a:lnTo>
                    <a:pt x="2014869" y="759489"/>
                  </a:lnTo>
                  <a:lnTo>
                    <a:pt x="1958450" y="776324"/>
                  </a:lnTo>
                  <a:lnTo>
                    <a:pt x="1902531" y="791920"/>
                  </a:lnTo>
                  <a:lnTo>
                    <a:pt x="1847126" y="806285"/>
                  </a:lnTo>
                  <a:lnTo>
                    <a:pt x="1792248" y="819424"/>
                  </a:lnTo>
                  <a:lnTo>
                    <a:pt x="1737911" y="831345"/>
                  </a:lnTo>
                  <a:lnTo>
                    <a:pt x="1684126" y="842052"/>
                  </a:lnTo>
                  <a:lnTo>
                    <a:pt x="1630909" y="851554"/>
                  </a:lnTo>
                  <a:lnTo>
                    <a:pt x="1578271" y="859855"/>
                  </a:lnTo>
                  <a:lnTo>
                    <a:pt x="1526226" y="866963"/>
                  </a:lnTo>
                  <a:lnTo>
                    <a:pt x="1474788" y="872884"/>
                  </a:lnTo>
                  <a:lnTo>
                    <a:pt x="1423969" y="877625"/>
                  </a:lnTo>
                  <a:lnTo>
                    <a:pt x="1373782" y="881190"/>
                  </a:lnTo>
                  <a:lnTo>
                    <a:pt x="1324242" y="883588"/>
                  </a:lnTo>
                  <a:lnTo>
                    <a:pt x="1275361" y="884825"/>
                  </a:lnTo>
                  <a:close/>
                </a:path>
              </a:pathLst>
            </a:custGeom>
            <a:solidFill>
              <a:srgbClr val="1C90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59281" y="2723539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472338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433095"/>
                  </a:lnTo>
                  <a:lnTo>
                    <a:pt x="0" y="472465"/>
                  </a:lnTo>
                  <a:lnTo>
                    <a:pt x="472338" y="472465"/>
                  </a:lnTo>
                  <a:lnTo>
                    <a:pt x="472338" y="433095"/>
                  </a:lnTo>
                  <a:lnTo>
                    <a:pt x="39370" y="433095"/>
                  </a:lnTo>
                  <a:lnTo>
                    <a:pt x="39370" y="39370"/>
                  </a:lnTo>
                  <a:lnTo>
                    <a:pt x="76619" y="39370"/>
                  </a:lnTo>
                  <a:lnTo>
                    <a:pt x="76619" y="432498"/>
                  </a:lnTo>
                  <a:lnTo>
                    <a:pt x="109512" y="432498"/>
                  </a:lnTo>
                  <a:lnTo>
                    <a:pt x="109435" y="39370"/>
                  </a:lnTo>
                  <a:lnTo>
                    <a:pt x="148183" y="39370"/>
                  </a:lnTo>
                  <a:lnTo>
                    <a:pt x="148183" y="432498"/>
                  </a:lnTo>
                  <a:lnTo>
                    <a:pt x="181000" y="432498"/>
                  </a:lnTo>
                  <a:lnTo>
                    <a:pt x="180975" y="39370"/>
                  </a:lnTo>
                  <a:lnTo>
                    <a:pt x="219722" y="39370"/>
                  </a:lnTo>
                  <a:lnTo>
                    <a:pt x="219722" y="432498"/>
                  </a:lnTo>
                  <a:lnTo>
                    <a:pt x="252539" y="432498"/>
                  </a:lnTo>
                  <a:lnTo>
                    <a:pt x="252539" y="39370"/>
                  </a:lnTo>
                  <a:lnTo>
                    <a:pt x="291287" y="39370"/>
                  </a:lnTo>
                  <a:lnTo>
                    <a:pt x="291287" y="432498"/>
                  </a:lnTo>
                  <a:lnTo>
                    <a:pt x="324104" y="432498"/>
                  </a:lnTo>
                  <a:lnTo>
                    <a:pt x="324104" y="39370"/>
                  </a:lnTo>
                  <a:lnTo>
                    <a:pt x="362877" y="39370"/>
                  </a:lnTo>
                  <a:lnTo>
                    <a:pt x="362877" y="432498"/>
                  </a:lnTo>
                  <a:lnTo>
                    <a:pt x="395643" y="432498"/>
                  </a:lnTo>
                  <a:lnTo>
                    <a:pt x="395643" y="39370"/>
                  </a:lnTo>
                  <a:lnTo>
                    <a:pt x="432968" y="39370"/>
                  </a:lnTo>
                  <a:lnTo>
                    <a:pt x="432968" y="432498"/>
                  </a:lnTo>
                  <a:lnTo>
                    <a:pt x="472338" y="432498"/>
                  </a:lnTo>
                  <a:lnTo>
                    <a:pt x="472338" y="39370"/>
                  </a:lnTo>
                  <a:lnTo>
                    <a:pt x="472338" y="38887"/>
                  </a:lnTo>
                  <a:lnTo>
                    <a:pt x="472338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04187" y="2723539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472287" y="0"/>
                  </a:moveTo>
                  <a:lnTo>
                    <a:pt x="219697" y="0"/>
                  </a:lnTo>
                  <a:lnTo>
                    <a:pt x="219697" y="39370"/>
                  </a:lnTo>
                  <a:lnTo>
                    <a:pt x="219697" y="433095"/>
                  </a:lnTo>
                  <a:lnTo>
                    <a:pt x="39319" y="433095"/>
                  </a:lnTo>
                  <a:lnTo>
                    <a:pt x="39319" y="39370"/>
                  </a:lnTo>
                  <a:lnTo>
                    <a:pt x="76568" y="39370"/>
                  </a:lnTo>
                  <a:lnTo>
                    <a:pt x="76568" y="432498"/>
                  </a:lnTo>
                  <a:lnTo>
                    <a:pt x="109385" y="432498"/>
                  </a:lnTo>
                  <a:lnTo>
                    <a:pt x="109385" y="39370"/>
                  </a:lnTo>
                  <a:lnTo>
                    <a:pt x="148132" y="39370"/>
                  </a:lnTo>
                  <a:lnTo>
                    <a:pt x="148132" y="432498"/>
                  </a:lnTo>
                  <a:lnTo>
                    <a:pt x="180949" y="432498"/>
                  </a:lnTo>
                  <a:lnTo>
                    <a:pt x="180949" y="39370"/>
                  </a:lnTo>
                  <a:lnTo>
                    <a:pt x="219697" y="39370"/>
                  </a:lnTo>
                  <a:lnTo>
                    <a:pt x="219697" y="0"/>
                  </a:lnTo>
                  <a:lnTo>
                    <a:pt x="0" y="0"/>
                  </a:lnTo>
                  <a:lnTo>
                    <a:pt x="0" y="39370"/>
                  </a:lnTo>
                  <a:lnTo>
                    <a:pt x="0" y="433095"/>
                  </a:lnTo>
                  <a:lnTo>
                    <a:pt x="0" y="472465"/>
                  </a:lnTo>
                  <a:lnTo>
                    <a:pt x="472287" y="472465"/>
                  </a:lnTo>
                  <a:lnTo>
                    <a:pt x="472287" y="433095"/>
                  </a:lnTo>
                  <a:lnTo>
                    <a:pt x="252895" y="433095"/>
                  </a:lnTo>
                  <a:lnTo>
                    <a:pt x="252895" y="39370"/>
                  </a:lnTo>
                  <a:lnTo>
                    <a:pt x="291261" y="39370"/>
                  </a:lnTo>
                  <a:lnTo>
                    <a:pt x="291261" y="432498"/>
                  </a:lnTo>
                  <a:lnTo>
                    <a:pt x="324053" y="432498"/>
                  </a:lnTo>
                  <a:lnTo>
                    <a:pt x="324053" y="39370"/>
                  </a:lnTo>
                  <a:lnTo>
                    <a:pt x="362851" y="39370"/>
                  </a:lnTo>
                  <a:lnTo>
                    <a:pt x="362851" y="432498"/>
                  </a:lnTo>
                  <a:lnTo>
                    <a:pt x="395617" y="432498"/>
                  </a:lnTo>
                  <a:lnTo>
                    <a:pt x="395617" y="39370"/>
                  </a:lnTo>
                  <a:lnTo>
                    <a:pt x="432892" y="39370"/>
                  </a:lnTo>
                  <a:lnTo>
                    <a:pt x="432892" y="432498"/>
                  </a:lnTo>
                  <a:lnTo>
                    <a:pt x="472287" y="432498"/>
                  </a:lnTo>
                  <a:lnTo>
                    <a:pt x="472287" y="39370"/>
                  </a:lnTo>
                  <a:lnTo>
                    <a:pt x="472287" y="38887"/>
                  </a:lnTo>
                  <a:lnTo>
                    <a:pt x="472287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049156" y="2723539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472338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433095"/>
                  </a:lnTo>
                  <a:lnTo>
                    <a:pt x="0" y="472465"/>
                  </a:lnTo>
                  <a:lnTo>
                    <a:pt x="472338" y="472465"/>
                  </a:lnTo>
                  <a:lnTo>
                    <a:pt x="472338" y="433095"/>
                  </a:lnTo>
                  <a:lnTo>
                    <a:pt x="39420" y="433095"/>
                  </a:lnTo>
                  <a:lnTo>
                    <a:pt x="39420" y="39370"/>
                  </a:lnTo>
                  <a:lnTo>
                    <a:pt x="76669" y="39370"/>
                  </a:lnTo>
                  <a:lnTo>
                    <a:pt x="76669" y="432498"/>
                  </a:lnTo>
                  <a:lnTo>
                    <a:pt x="109486" y="432498"/>
                  </a:lnTo>
                  <a:lnTo>
                    <a:pt x="109486" y="39370"/>
                  </a:lnTo>
                  <a:lnTo>
                    <a:pt x="148234" y="39370"/>
                  </a:lnTo>
                  <a:lnTo>
                    <a:pt x="148234" y="432498"/>
                  </a:lnTo>
                  <a:lnTo>
                    <a:pt x="181025" y="432498"/>
                  </a:lnTo>
                  <a:lnTo>
                    <a:pt x="181025" y="39370"/>
                  </a:lnTo>
                  <a:lnTo>
                    <a:pt x="219773" y="39370"/>
                  </a:lnTo>
                  <a:lnTo>
                    <a:pt x="219773" y="432498"/>
                  </a:lnTo>
                  <a:lnTo>
                    <a:pt x="252590" y="432498"/>
                  </a:lnTo>
                  <a:lnTo>
                    <a:pt x="252590" y="39370"/>
                  </a:lnTo>
                  <a:lnTo>
                    <a:pt x="291363" y="39370"/>
                  </a:lnTo>
                  <a:lnTo>
                    <a:pt x="291363" y="432498"/>
                  </a:lnTo>
                  <a:lnTo>
                    <a:pt x="324154" y="432498"/>
                  </a:lnTo>
                  <a:lnTo>
                    <a:pt x="324154" y="39370"/>
                  </a:lnTo>
                  <a:lnTo>
                    <a:pt x="362927" y="39370"/>
                  </a:lnTo>
                  <a:lnTo>
                    <a:pt x="362927" y="432498"/>
                  </a:lnTo>
                  <a:lnTo>
                    <a:pt x="395719" y="432498"/>
                  </a:lnTo>
                  <a:lnTo>
                    <a:pt x="395719" y="39370"/>
                  </a:lnTo>
                  <a:lnTo>
                    <a:pt x="432993" y="39370"/>
                  </a:lnTo>
                  <a:lnTo>
                    <a:pt x="432993" y="432498"/>
                  </a:lnTo>
                  <a:lnTo>
                    <a:pt x="472338" y="432498"/>
                  </a:lnTo>
                  <a:lnTo>
                    <a:pt x="472338" y="39370"/>
                  </a:lnTo>
                  <a:lnTo>
                    <a:pt x="472338" y="38887"/>
                  </a:lnTo>
                  <a:lnTo>
                    <a:pt x="472338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49156" y="2177401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472338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433095"/>
                  </a:lnTo>
                  <a:lnTo>
                    <a:pt x="0" y="472465"/>
                  </a:lnTo>
                  <a:lnTo>
                    <a:pt x="472338" y="472465"/>
                  </a:lnTo>
                  <a:lnTo>
                    <a:pt x="472338" y="433362"/>
                  </a:lnTo>
                  <a:lnTo>
                    <a:pt x="472338" y="433095"/>
                  </a:lnTo>
                  <a:lnTo>
                    <a:pt x="472338" y="39712"/>
                  </a:lnTo>
                  <a:lnTo>
                    <a:pt x="432993" y="39712"/>
                  </a:lnTo>
                  <a:lnTo>
                    <a:pt x="432993" y="433095"/>
                  </a:lnTo>
                  <a:lnTo>
                    <a:pt x="395719" y="433095"/>
                  </a:lnTo>
                  <a:lnTo>
                    <a:pt x="395719" y="39712"/>
                  </a:lnTo>
                  <a:lnTo>
                    <a:pt x="362927" y="39712"/>
                  </a:lnTo>
                  <a:lnTo>
                    <a:pt x="362927" y="433095"/>
                  </a:lnTo>
                  <a:lnTo>
                    <a:pt x="324154" y="433095"/>
                  </a:lnTo>
                  <a:lnTo>
                    <a:pt x="324154" y="39712"/>
                  </a:lnTo>
                  <a:lnTo>
                    <a:pt x="291363" y="39712"/>
                  </a:lnTo>
                  <a:lnTo>
                    <a:pt x="291363" y="433095"/>
                  </a:lnTo>
                  <a:lnTo>
                    <a:pt x="252590" y="433095"/>
                  </a:lnTo>
                  <a:lnTo>
                    <a:pt x="252590" y="39712"/>
                  </a:lnTo>
                  <a:lnTo>
                    <a:pt x="219773" y="39712"/>
                  </a:lnTo>
                  <a:lnTo>
                    <a:pt x="219773" y="433095"/>
                  </a:lnTo>
                  <a:lnTo>
                    <a:pt x="181025" y="433095"/>
                  </a:lnTo>
                  <a:lnTo>
                    <a:pt x="181025" y="39712"/>
                  </a:lnTo>
                  <a:lnTo>
                    <a:pt x="148234" y="39712"/>
                  </a:lnTo>
                  <a:lnTo>
                    <a:pt x="148234" y="433095"/>
                  </a:lnTo>
                  <a:lnTo>
                    <a:pt x="109486" y="433095"/>
                  </a:lnTo>
                  <a:lnTo>
                    <a:pt x="109486" y="39712"/>
                  </a:lnTo>
                  <a:lnTo>
                    <a:pt x="76669" y="39712"/>
                  </a:lnTo>
                  <a:lnTo>
                    <a:pt x="76669" y="433095"/>
                  </a:lnTo>
                  <a:lnTo>
                    <a:pt x="39420" y="433095"/>
                  </a:lnTo>
                  <a:lnTo>
                    <a:pt x="39420" y="39370"/>
                  </a:lnTo>
                  <a:lnTo>
                    <a:pt x="472338" y="39370"/>
                  </a:lnTo>
                  <a:lnTo>
                    <a:pt x="472338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273478" y="4506184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28523" y="260630"/>
                  </a:moveTo>
                  <a:lnTo>
                    <a:pt x="87004" y="253527"/>
                  </a:lnTo>
                  <a:lnTo>
                    <a:pt x="49969" y="233275"/>
                  </a:lnTo>
                  <a:lnTo>
                    <a:pt x="16908" y="195072"/>
                  </a:lnTo>
                  <a:lnTo>
                    <a:pt x="818" y="147178"/>
                  </a:lnTo>
                  <a:lnTo>
                    <a:pt x="0" y="138775"/>
                  </a:lnTo>
                  <a:lnTo>
                    <a:pt x="3" y="121808"/>
                  </a:lnTo>
                  <a:lnTo>
                    <a:pt x="12982" y="72979"/>
                  </a:lnTo>
                  <a:lnTo>
                    <a:pt x="43521" y="32731"/>
                  </a:lnTo>
                  <a:lnTo>
                    <a:pt x="87049" y="7087"/>
                  </a:lnTo>
                  <a:lnTo>
                    <a:pt x="128571" y="0"/>
                  </a:lnTo>
                  <a:lnTo>
                    <a:pt x="141461" y="464"/>
                  </a:lnTo>
                  <a:lnTo>
                    <a:pt x="178975" y="9418"/>
                  </a:lnTo>
                  <a:lnTo>
                    <a:pt x="212228" y="28959"/>
                  </a:lnTo>
                  <a:lnTo>
                    <a:pt x="238303" y="57380"/>
                  </a:lnTo>
                  <a:lnTo>
                    <a:pt x="254921" y="92189"/>
                  </a:lnTo>
                  <a:lnTo>
                    <a:pt x="260620" y="130339"/>
                  </a:lnTo>
                  <a:lnTo>
                    <a:pt x="259981" y="143223"/>
                  </a:lnTo>
                  <a:lnTo>
                    <a:pt x="250522" y="180619"/>
                  </a:lnTo>
                  <a:lnTo>
                    <a:pt x="230536" y="213609"/>
                  </a:lnTo>
                  <a:lnTo>
                    <a:pt x="201768" y="239300"/>
                  </a:lnTo>
                  <a:lnTo>
                    <a:pt x="166742" y="255447"/>
                  </a:lnTo>
                  <a:lnTo>
                    <a:pt x="128523" y="260630"/>
                  </a:lnTo>
                  <a:close/>
                </a:path>
              </a:pathLst>
            </a:custGeom>
            <a:solidFill>
              <a:srgbClr val="D3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97470" y="3984517"/>
              <a:ext cx="6061075" cy="745490"/>
            </a:xfrm>
            <a:custGeom>
              <a:avLst/>
              <a:gdLst/>
              <a:ahLst/>
              <a:cxnLst/>
              <a:rect l="l" t="t" r="r" b="b"/>
              <a:pathLst>
                <a:path w="6061075" h="745489">
                  <a:moveTo>
                    <a:pt x="2302607" y="745473"/>
                  </a:moveTo>
                  <a:lnTo>
                    <a:pt x="2264188" y="736310"/>
                  </a:lnTo>
                  <a:lnTo>
                    <a:pt x="2232976" y="712104"/>
                  </a:lnTo>
                  <a:lnTo>
                    <a:pt x="2214536" y="677171"/>
                  </a:lnTo>
                  <a:lnTo>
                    <a:pt x="2211076" y="650981"/>
                  </a:lnTo>
                  <a:lnTo>
                    <a:pt x="2212156" y="637741"/>
                  </a:lnTo>
                  <a:lnTo>
                    <a:pt x="2226260" y="600844"/>
                  </a:lnTo>
                  <a:lnTo>
                    <a:pt x="2254334" y="573059"/>
                  </a:lnTo>
                  <a:lnTo>
                    <a:pt x="2291372" y="559339"/>
                  </a:lnTo>
                  <a:lnTo>
                    <a:pt x="2304579" y="558634"/>
                  </a:lnTo>
                  <a:lnTo>
                    <a:pt x="2313244" y="558998"/>
                  </a:lnTo>
                  <a:lnTo>
                    <a:pt x="2321760" y="560180"/>
                  </a:lnTo>
                  <a:lnTo>
                    <a:pt x="2330128" y="562156"/>
                  </a:lnTo>
                  <a:lnTo>
                    <a:pt x="2338348" y="564926"/>
                  </a:lnTo>
                  <a:lnTo>
                    <a:pt x="2334730" y="567027"/>
                  </a:lnTo>
                  <a:lnTo>
                    <a:pt x="2331496" y="569708"/>
                  </a:lnTo>
                  <a:lnTo>
                    <a:pt x="2319194" y="599568"/>
                  </a:lnTo>
                  <a:lnTo>
                    <a:pt x="2319599" y="603676"/>
                  </a:lnTo>
                  <a:lnTo>
                    <a:pt x="2349110" y="635260"/>
                  </a:lnTo>
                  <a:lnTo>
                    <a:pt x="2396529" y="635953"/>
                  </a:lnTo>
                  <a:lnTo>
                    <a:pt x="2397580" y="641706"/>
                  </a:lnTo>
                  <a:lnTo>
                    <a:pt x="2398071" y="648292"/>
                  </a:lnTo>
                  <a:lnTo>
                    <a:pt x="2397646" y="661570"/>
                  </a:lnTo>
                  <a:lnTo>
                    <a:pt x="2396735" y="668111"/>
                  </a:lnTo>
                  <a:lnTo>
                    <a:pt x="2381851" y="704700"/>
                  </a:lnTo>
                  <a:lnTo>
                    <a:pt x="2353193" y="731883"/>
                  </a:lnTo>
                  <a:lnTo>
                    <a:pt x="2315873" y="744814"/>
                  </a:lnTo>
                  <a:lnTo>
                    <a:pt x="2302607" y="745473"/>
                  </a:lnTo>
                  <a:close/>
                </a:path>
                <a:path w="6061075" h="745489">
                  <a:moveTo>
                    <a:pt x="2396529" y="635953"/>
                  </a:moveTo>
                  <a:lnTo>
                    <a:pt x="2357365" y="635953"/>
                  </a:lnTo>
                  <a:lnTo>
                    <a:pt x="2367757" y="634521"/>
                  </a:lnTo>
                  <a:lnTo>
                    <a:pt x="2377047" y="630486"/>
                  </a:lnTo>
                  <a:lnTo>
                    <a:pt x="2384849" y="624239"/>
                  </a:lnTo>
                  <a:lnTo>
                    <a:pt x="2390776" y="616171"/>
                  </a:lnTo>
                  <a:lnTo>
                    <a:pt x="2393323" y="622305"/>
                  </a:lnTo>
                  <a:lnTo>
                    <a:pt x="2395193" y="628639"/>
                  </a:lnTo>
                  <a:lnTo>
                    <a:pt x="2396529" y="635953"/>
                  </a:lnTo>
                  <a:close/>
                </a:path>
                <a:path w="6061075" h="745489">
                  <a:moveTo>
                    <a:pt x="5824526" y="184562"/>
                  </a:moveTo>
                  <a:lnTo>
                    <a:pt x="5198232" y="184562"/>
                  </a:lnTo>
                  <a:lnTo>
                    <a:pt x="5248888" y="182942"/>
                  </a:lnTo>
                  <a:lnTo>
                    <a:pt x="5299506" y="178745"/>
                  </a:lnTo>
                  <a:lnTo>
                    <a:pt x="5349705" y="171817"/>
                  </a:lnTo>
                  <a:lnTo>
                    <a:pt x="5399106" y="162009"/>
                  </a:lnTo>
                  <a:lnTo>
                    <a:pt x="5447328" y="149170"/>
                  </a:lnTo>
                  <a:lnTo>
                    <a:pt x="5493990" y="133147"/>
                  </a:lnTo>
                  <a:lnTo>
                    <a:pt x="5538713" y="113790"/>
                  </a:lnTo>
                  <a:lnTo>
                    <a:pt x="5581115" y="90948"/>
                  </a:lnTo>
                  <a:lnTo>
                    <a:pt x="5620817" y="64470"/>
                  </a:lnTo>
                  <a:lnTo>
                    <a:pt x="5657438" y="34204"/>
                  </a:lnTo>
                  <a:lnTo>
                    <a:pt x="5690597" y="0"/>
                  </a:lnTo>
                  <a:lnTo>
                    <a:pt x="5685477" y="40671"/>
                  </a:lnTo>
                  <a:lnTo>
                    <a:pt x="5710065" y="107612"/>
                  </a:lnTo>
                  <a:lnTo>
                    <a:pt x="5769831" y="158097"/>
                  </a:lnTo>
                  <a:lnTo>
                    <a:pt x="5808687" y="178175"/>
                  </a:lnTo>
                  <a:lnTo>
                    <a:pt x="5824526" y="184562"/>
                  </a:lnTo>
                  <a:close/>
                </a:path>
                <a:path w="6061075" h="745489">
                  <a:moveTo>
                    <a:pt x="6061030" y="251692"/>
                  </a:moveTo>
                  <a:lnTo>
                    <a:pt x="98" y="251692"/>
                  </a:lnTo>
                  <a:lnTo>
                    <a:pt x="36001" y="243014"/>
                  </a:lnTo>
                  <a:lnTo>
                    <a:pt x="76611" y="233442"/>
                  </a:lnTo>
                  <a:lnTo>
                    <a:pt x="120246" y="222575"/>
                  </a:lnTo>
                  <a:lnTo>
                    <a:pt x="165220" y="210008"/>
                  </a:lnTo>
                  <a:lnTo>
                    <a:pt x="209845" y="195341"/>
                  </a:lnTo>
                  <a:lnTo>
                    <a:pt x="252432" y="178169"/>
                  </a:lnTo>
                  <a:lnTo>
                    <a:pt x="291291" y="158090"/>
                  </a:lnTo>
                  <a:lnTo>
                    <a:pt x="324734" y="134702"/>
                  </a:lnTo>
                  <a:lnTo>
                    <a:pt x="368612" y="76400"/>
                  </a:lnTo>
                  <a:lnTo>
                    <a:pt x="375676" y="40653"/>
                  </a:lnTo>
                  <a:lnTo>
                    <a:pt x="370576" y="23"/>
                  </a:lnTo>
                  <a:lnTo>
                    <a:pt x="403763" y="34225"/>
                  </a:lnTo>
                  <a:lnTo>
                    <a:pt x="440407" y="64488"/>
                  </a:lnTo>
                  <a:lnTo>
                    <a:pt x="480127" y="90964"/>
                  </a:lnTo>
                  <a:lnTo>
                    <a:pt x="522543" y="113804"/>
                  </a:lnTo>
                  <a:lnTo>
                    <a:pt x="567274" y="133158"/>
                  </a:lnTo>
                  <a:lnTo>
                    <a:pt x="613942" y="149179"/>
                  </a:lnTo>
                  <a:lnTo>
                    <a:pt x="662166" y="162017"/>
                  </a:lnTo>
                  <a:lnTo>
                    <a:pt x="711565" y="171823"/>
                  </a:lnTo>
                  <a:lnTo>
                    <a:pt x="761761" y="178748"/>
                  </a:lnTo>
                  <a:lnTo>
                    <a:pt x="812373" y="182945"/>
                  </a:lnTo>
                  <a:lnTo>
                    <a:pt x="863020" y="184563"/>
                  </a:lnTo>
                  <a:lnTo>
                    <a:pt x="1620927" y="184563"/>
                  </a:lnTo>
                  <a:lnTo>
                    <a:pt x="1627883" y="185735"/>
                  </a:lnTo>
                  <a:lnTo>
                    <a:pt x="1679862" y="192111"/>
                  </a:lnTo>
                  <a:lnTo>
                    <a:pt x="1733746" y="196565"/>
                  </a:lnTo>
                  <a:lnTo>
                    <a:pt x="1789081" y="199159"/>
                  </a:lnTo>
                  <a:lnTo>
                    <a:pt x="1845412" y="199958"/>
                  </a:lnTo>
                  <a:lnTo>
                    <a:pt x="4210381" y="199958"/>
                  </a:lnTo>
                  <a:lnTo>
                    <a:pt x="4215727" y="200045"/>
                  </a:lnTo>
                  <a:lnTo>
                    <a:pt x="5865569" y="200045"/>
                  </a:lnTo>
                  <a:lnTo>
                    <a:pt x="5895910" y="210016"/>
                  </a:lnTo>
                  <a:lnTo>
                    <a:pt x="5940902" y="222585"/>
                  </a:lnTo>
                  <a:lnTo>
                    <a:pt x="5984562" y="233456"/>
                  </a:lnTo>
                  <a:lnTo>
                    <a:pt x="6025199" y="243032"/>
                  </a:lnTo>
                  <a:lnTo>
                    <a:pt x="6061030" y="251692"/>
                  </a:lnTo>
                  <a:close/>
                </a:path>
                <a:path w="6061075" h="745489">
                  <a:moveTo>
                    <a:pt x="4210381" y="199958"/>
                  </a:moveTo>
                  <a:lnTo>
                    <a:pt x="1845412" y="199958"/>
                  </a:lnTo>
                  <a:lnTo>
                    <a:pt x="1902283" y="199025"/>
                  </a:lnTo>
                  <a:lnTo>
                    <a:pt x="1959240" y="196423"/>
                  </a:lnTo>
                  <a:lnTo>
                    <a:pt x="2015827" y="192216"/>
                  </a:lnTo>
                  <a:lnTo>
                    <a:pt x="2071590" y="186468"/>
                  </a:lnTo>
                  <a:lnTo>
                    <a:pt x="2126073" y="179241"/>
                  </a:lnTo>
                  <a:lnTo>
                    <a:pt x="2178821" y="170600"/>
                  </a:lnTo>
                  <a:lnTo>
                    <a:pt x="2229380" y="160608"/>
                  </a:lnTo>
                  <a:lnTo>
                    <a:pt x="2277294" y="149328"/>
                  </a:lnTo>
                  <a:lnTo>
                    <a:pt x="2322108" y="136824"/>
                  </a:lnTo>
                  <a:lnTo>
                    <a:pt x="2363367" y="123159"/>
                  </a:lnTo>
                  <a:lnTo>
                    <a:pt x="2400617" y="108397"/>
                  </a:lnTo>
                  <a:lnTo>
                    <a:pt x="2461266" y="75837"/>
                  </a:lnTo>
                  <a:lnTo>
                    <a:pt x="2500416" y="39649"/>
                  </a:lnTo>
                  <a:lnTo>
                    <a:pt x="2510791" y="20354"/>
                  </a:lnTo>
                  <a:lnTo>
                    <a:pt x="2537258" y="47922"/>
                  </a:lnTo>
                  <a:lnTo>
                    <a:pt x="2567504" y="73192"/>
                  </a:lnTo>
                  <a:lnTo>
                    <a:pt x="2601201" y="96164"/>
                  </a:lnTo>
                  <a:lnTo>
                    <a:pt x="2638020" y="116840"/>
                  </a:lnTo>
                  <a:lnTo>
                    <a:pt x="2677631" y="135218"/>
                  </a:lnTo>
                  <a:lnTo>
                    <a:pt x="2719708" y="151299"/>
                  </a:lnTo>
                  <a:lnTo>
                    <a:pt x="2763921" y="165082"/>
                  </a:lnTo>
                  <a:lnTo>
                    <a:pt x="2809941" y="176569"/>
                  </a:lnTo>
                  <a:lnTo>
                    <a:pt x="2857440" y="185758"/>
                  </a:lnTo>
                  <a:lnTo>
                    <a:pt x="2906089" y="192650"/>
                  </a:lnTo>
                  <a:lnTo>
                    <a:pt x="2955559" y="197244"/>
                  </a:lnTo>
                  <a:lnTo>
                    <a:pt x="3005523" y="199541"/>
                  </a:lnTo>
                  <a:lnTo>
                    <a:pt x="4184778" y="199541"/>
                  </a:lnTo>
                  <a:lnTo>
                    <a:pt x="4210381" y="199958"/>
                  </a:lnTo>
                  <a:close/>
                </a:path>
                <a:path w="6061075" h="745489">
                  <a:moveTo>
                    <a:pt x="4184778" y="199541"/>
                  </a:moveTo>
                  <a:lnTo>
                    <a:pt x="3055650" y="199541"/>
                  </a:lnTo>
                  <a:lnTo>
                    <a:pt x="3105614" y="197244"/>
                  </a:lnTo>
                  <a:lnTo>
                    <a:pt x="3155084" y="192650"/>
                  </a:lnTo>
                  <a:lnTo>
                    <a:pt x="3203850" y="185735"/>
                  </a:lnTo>
                  <a:lnTo>
                    <a:pt x="3251232" y="176569"/>
                  </a:lnTo>
                  <a:lnTo>
                    <a:pt x="3297252" y="165082"/>
                  </a:lnTo>
                  <a:lnTo>
                    <a:pt x="3341465" y="151299"/>
                  </a:lnTo>
                  <a:lnTo>
                    <a:pt x="3383541" y="135218"/>
                  </a:lnTo>
                  <a:lnTo>
                    <a:pt x="3423153" y="116840"/>
                  </a:lnTo>
                  <a:lnTo>
                    <a:pt x="3459972" y="96164"/>
                  </a:lnTo>
                  <a:lnTo>
                    <a:pt x="3493669" y="73192"/>
                  </a:lnTo>
                  <a:lnTo>
                    <a:pt x="3523915" y="47922"/>
                  </a:lnTo>
                  <a:lnTo>
                    <a:pt x="3550382" y="20354"/>
                  </a:lnTo>
                  <a:lnTo>
                    <a:pt x="3560752" y="39675"/>
                  </a:lnTo>
                  <a:lnTo>
                    <a:pt x="3599893" y="75904"/>
                  </a:lnTo>
                  <a:lnTo>
                    <a:pt x="3660536" y="108492"/>
                  </a:lnTo>
                  <a:lnTo>
                    <a:pt x="3697783" y="123263"/>
                  </a:lnTo>
                  <a:lnTo>
                    <a:pt x="3739041" y="136935"/>
                  </a:lnTo>
                  <a:lnTo>
                    <a:pt x="3783853" y="149443"/>
                  </a:lnTo>
                  <a:lnTo>
                    <a:pt x="3831765" y="160725"/>
                  </a:lnTo>
                  <a:lnTo>
                    <a:pt x="3882323" y="170717"/>
                  </a:lnTo>
                  <a:lnTo>
                    <a:pt x="3935070" y="179357"/>
                  </a:lnTo>
                  <a:lnTo>
                    <a:pt x="3989552" y="186580"/>
                  </a:lnTo>
                  <a:lnTo>
                    <a:pt x="4045314" y="192324"/>
                  </a:lnTo>
                  <a:lnTo>
                    <a:pt x="4101900" y="196525"/>
                  </a:lnTo>
                  <a:lnTo>
                    <a:pt x="4158856" y="199120"/>
                  </a:lnTo>
                  <a:lnTo>
                    <a:pt x="4184778" y="199541"/>
                  </a:lnTo>
                  <a:close/>
                </a:path>
                <a:path w="6061075" h="745489">
                  <a:moveTo>
                    <a:pt x="1620927" y="184563"/>
                  </a:moveTo>
                  <a:lnTo>
                    <a:pt x="863020" y="184563"/>
                  </a:lnTo>
                  <a:lnTo>
                    <a:pt x="913324" y="183754"/>
                  </a:lnTo>
                  <a:lnTo>
                    <a:pt x="962903" y="180669"/>
                  </a:lnTo>
                  <a:lnTo>
                    <a:pt x="1011378" y="175459"/>
                  </a:lnTo>
                  <a:lnTo>
                    <a:pt x="1058369" y="168276"/>
                  </a:lnTo>
                  <a:lnTo>
                    <a:pt x="1103496" y="159270"/>
                  </a:lnTo>
                  <a:lnTo>
                    <a:pt x="1146378" y="148593"/>
                  </a:lnTo>
                  <a:lnTo>
                    <a:pt x="1186637" y="136395"/>
                  </a:lnTo>
                  <a:lnTo>
                    <a:pt x="1223971" y="122794"/>
                  </a:lnTo>
                  <a:lnTo>
                    <a:pt x="1287867" y="92192"/>
                  </a:lnTo>
                  <a:lnTo>
                    <a:pt x="1335266" y="57894"/>
                  </a:lnTo>
                  <a:lnTo>
                    <a:pt x="1355644" y="81959"/>
                  </a:lnTo>
                  <a:lnTo>
                    <a:pt x="1412604" y="122842"/>
                  </a:lnTo>
                  <a:lnTo>
                    <a:pt x="1448205" y="139764"/>
                  </a:lnTo>
                  <a:lnTo>
                    <a:pt x="1488050" y="154470"/>
                  </a:lnTo>
                  <a:lnTo>
                    <a:pt x="1531464" y="166961"/>
                  </a:lnTo>
                  <a:lnTo>
                    <a:pt x="1578266" y="177373"/>
                  </a:lnTo>
                  <a:lnTo>
                    <a:pt x="1620927" y="184563"/>
                  </a:lnTo>
                  <a:close/>
                </a:path>
                <a:path w="6061075" h="745489">
                  <a:moveTo>
                    <a:pt x="5865569" y="200045"/>
                  </a:moveTo>
                  <a:lnTo>
                    <a:pt x="4215727" y="200045"/>
                  </a:lnTo>
                  <a:lnTo>
                    <a:pt x="4272057" y="199238"/>
                  </a:lnTo>
                  <a:lnTo>
                    <a:pt x="4327391" y="196636"/>
                  </a:lnTo>
                  <a:lnTo>
                    <a:pt x="4381275" y="192174"/>
                  </a:lnTo>
                  <a:lnTo>
                    <a:pt x="4433253" y="185790"/>
                  </a:lnTo>
                  <a:lnTo>
                    <a:pt x="4482870" y="177420"/>
                  </a:lnTo>
                  <a:lnTo>
                    <a:pt x="4529671" y="167001"/>
                  </a:lnTo>
                  <a:lnTo>
                    <a:pt x="4573293" y="154436"/>
                  </a:lnTo>
                  <a:lnTo>
                    <a:pt x="4613066" y="139735"/>
                  </a:lnTo>
                  <a:lnTo>
                    <a:pt x="4648669" y="122794"/>
                  </a:lnTo>
                  <a:lnTo>
                    <a:pt x="4705529" y="81936"/>
                  </a:lnTo>
                  <a:lnTo>
                    <a:pt x="4725859" y="57918"/>
                  </a:lnTo>
                  <a:lnTo>
                    <a:pt x="4747301" y="75446"/>
                  </a:lnTo>
                  <a:lnTo>
                    <a:pt x="4803384" y="108059"/>
                  </a:lnTo>
                  <a:lnTo>
                    <a:pt x="4874530" y="136406"/>
                  </a:lnTo>
                  <a:lnTo>
                    <a:pt x="4914801" y="148602"/>
                  </a:lnTo>
                  <a:lnTo>
                    <a:pt x="4957696" y="159277"/>
                  </a:lnTo>
                  <a:lnTo>
                    <a:pt x="5002836" y="168281"/>
                  </a:lnTo>
                  <a:lnTo>
                    <a:pt x="5049840" y="175463"/>
                  </a:lnTo>
                  <a:lnTo>
                    <a:pt x="5098328" y="180671"/>
                  </a:lnTo>
                  <a:lnTo>
                    <a:pt x="5147918" y="183755"/>
                  </a:lnTo>
                  <a:lnTo>
                    <a:pt x="5198232" y="184562"/>
                  </a:lnTo>
                  <a:lnTo>
                    <a:pt x="5824528" y="184563"/>
                  </a:lnTo>
                  <a:lnTo>
                    <a:pt x="5851276" y="195347"/>
                  </a:lnTo>
                  <a:lnTo>
                    <a:pt x="5865569" y="200045"/>
                  </a:lnTo>
                  <a:close/>
                </a:path>
                <a:path w="6061075" h="745489">
                  <a:moveTo>
                    <a:pt x="0" y="251716"/>
                  </a:move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66179" y="4856933"/>
              <a:ext cx="1482725" cy="591820"/>
            </a:xfrm>
            <a:custGeom>
              <a:avLst/>
              <a:gdLst/>
              <a:ahLst/>
              <a:cxnLst/>
              <a:rect l="l" t="t" r="r" b="b"/>
              <a:pathLst>
                <a:path w="1482725" h="591820">
                  <a:moveTo>
                    <a:pt x="1333979" y="591383"/>
                  </a:moveTo>
                  <a:lnTo>
                    <a:pt x="1267599" y="590228"/>
                  </a:lnTo>
                  <a:lnTo>
                    <a:pt x="1203232" y="587616"/>
                  </a:lnTo>
                  <a:lnTo>
                    <a:pt x="1140824" y="583581"/>
                  </a:lnTo>
                  <a:lnTo>
                    <a:pt x="1080322" y="578158"/>
                  </a:lnTo>
                  <a:lnTo>
                    <a:pt x="1021672" y="571382"/>
                  </a:lnTo>
                  <a:lnTo>
                    <a:pt x="964820" y="563288"/>
                  </a:lnTo>
                  <a:lnTo>
                    <a:pt x="909712" y="553909"/>
                  </a:lnTo>
                  <a:lnTo>
                    <a:pt x="856294" y="543282"/>
                  </a:lnTo>
                  <a:lnTo>
                    <a:pt x="804514" y="531440"/>
                  </a:lnTo>
                  <a:lnTo>
                    <a:pt x="754316" y="518419"/>
                  </a:lnTo>
                  <a:lnTo>
                    <a:pt x="705647" y="504253"/>
                  </a:lnTo>
                  <a:lnTo>
                    <a:pt x="658454" y="488977"/>
                  </a:lnTo>
                  <a:lnTo>
                    <a:pt x="612683" y="472625"/>
                  </a:lnTo>
                  <a:lnTo>
                    <a:pt x="568279" y="455232"/>
                  </a:lnTo>
                  <a:lnTo>
                    <a:pt x="525190" y="436834"/>
                  </a:lnTo>
                  <a:lnTo>
                    <a:pt x="483361" y="417464"/>
                  </a:lnTo>
                  <a:lnTo>
                    <a:pt x="442739" y="397157"/>
                  </a:lnTo>
                  <a:lnTo>
                    <a:pt x="403270" y="375949"/>
                  </a:lnTo>
                  <a:lnTo>
                    <a:pt x="364900" y="353873"/>
                  </a:lnTo>
                  <a:lnTo>
                    <a:pt x="327575" y="330965"/>
                  </a:lnTo>
                  <a:lnTo>
                    <a:pt x="291242" y="307259"/>
                  </a:lnTo>
                  <a:lnTo>
                    <a:pt x="255847" y="282790"/>
                  </a:lnTo>
                  <a:lnTo>
                    <a:pt x="221336" y="257592"/>
                  </a:lnTo>
                  <a:lnTo>
                    <a:pt x="187656" y="231701"/>
                  </a:lnTo>
                  <a:lnTo>
                    <a:pt x="154752" y="205151"/>
                  </a:lnTo>
                  <a:lnTo>
                    <a:pt x="122571" y="177977"/>
                  </a:lnTo>
                  <a:lnTo>
                    <a:pt x="91059" y="150214"/>
                  </a:lnTo>
                  <a:lnTo>
                    <a:pt x="60162" y="121895"/>
                  </a:lnTo>
                  <a:lnTo>
                    <a:pt x="29827" y="93057"/>
                  </a:lnTo>
                  <a:lnTo>
                    <a:pt x="0" y="63733"/>
                  </a:lnTo>
                  <a:lnTo>
                    <a:pt x="52770" y="66272"/>
                  </a:lnTo>
                  <a:lnTo>
                    <a:pt x="104523" y="68253"/>
                  </a:lnTo>
                  <a:lnTo>
                    <a:pt x="155255" y="69673"/>
                  </a:lnTo>
                  <a:lnTo>
                    <a:pt x="204961" y="70527"/>
                  </a:lnTo>
                  <a:lnTo>
                    <a:pt x="253636" y="70812"/>
                  </a:lnTo>
                  <a:lnTo>
                    <a:pt x="305218" y="70474"/>
                  </a:lnTo>
                  <a:lnTo>
                    <a:pt x="355580" y="69465"/>
                  </a:lnTo>
                  <a:lnTo>
                    <a:pt x="404718" y="67795"/>
                  </a:lnTo>
                  <a:lnTo>
                    <a:pt x="452627" y="65473"/>
                  </a:lnTo>
                  <a:lnTo>
                    <a:pt x="507566" y="61880"/>
                  </a:lnTo>
                  <a:lnTo>
                    <a:pt x="560767" y="57364"/>
                  </a:lnTo>
                  <a:lnTo>
                    <a:pt x="612226" y="51925"/>
                  </a:lnTo>
                  <a:lnTo>
                    <a:pt x="661933" y="45565"/>
                  </a:lnTo>
                  <a:lnTo>
                    <a:pt x="709884" y="38286"/>
                  </a:lnTo>
                  <a:lnTo>
                    <a:pt x="756069" y="30088"/>
                  </a:lnTo>
                  <a:lnTo>
                    <a:pt x="800484" y="20974"/>
                  </a:lnTo>
                  <a:lnTo>
                    <a:pt x="843121" y="10944"/>
                  </a:lnTo>
                  <a:lnTo>
                    <a:pt x="883973" y="0"/>
                  </a:lnTo>
                  <a:lnTo>
                    <a:pt x="902195" y="39895"/>
                  </a:lnTo>
                  <a:lnTo>
                    <a:pt x="922130" y="79352"/>
                  </a:lnTo>
                  <a:lnTo>
                    <a:pt x="943858" y="118325"/>
                  </a:lnTo>
                  <a:lnTo>
                    <a:pt x="967461" y="156771"/>
                  </a:lnTo>
                  <a:lnTo>
                    <a:pt x="993022" y="194646"/>
                  </a:lnTo>
                  <a:lnTo>
                    <a:pt x="1020623" y="231905"/>
                  </a:lnTo>
                  <a:lnTo>
                    <a:pt x="1050345" y="268505"/>
                  </a:lnTo>
                  <a:lnTo>
                    <a:pt x="1082271" y="304402"/>
                  </a:lnTo>
                  <a:lnTo>
                    <a:pt x="1116482" y="339552"/>
                  </a:lnTo>
                  <a:lnTo>
                    <a:pt x="1153061" y="373910"/>
                  </a:lnTo>
                  <a:lnTo>
                    <a:pt x="1192088" y="407433"/>
                  </a:lnTo>
                  <a:lnTo>
                    <a:pt x="1233647" y="440077"/>
                  </a:lnTo>
                  <a:lnTo>
                    <a:pt x="1277820" y="471798"/>
                  </a:lnTo>
                  <a:lnTo>
                    <a:pt x="1324687" y="502552"/>
                  </a:lnTo>
                  <a:lnTo>
                    <a:pt x="1374332" y="532294"/>
                  </a:lnTo>
                  <a:lnTo>
                    <a:pt x="1426836" y="560982"/>
                  </a:lnTo>
                  <a:lnTo>
                    <a:pt x="1482281" y="588571"/>
                  </a:lnTo>
                  <a:lnTo>
                    <a:pt x="1408353" y="590674"/>
                  </a:lnTo>
                  <a:lnTo>
                    <a:pt x="1333979" y="591383"/>
                  </a:lnTo>
                  <a:close/>
                </a:path>
              </a:pathLst>
            </a:custGeom>
            <a:solidFill>
              <a:srgbClr val="BDD9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18735" y="4856552"/>
              <a:ext cx="551815" cy="210185"/>
            </a:xfrm>
            <a:custGeom>
              <a:avLst/>
              <a:gdLst/>
              <a:ahLst/>
              <a:cxnLst/>
              <a:rect l="l" t="t" r="r" b="b"/>
              <a:pathLst>
                <a:path w="551815" h="210185">
                  <a:moveTo>
                    <a:pt x="551217" y="209744"/>
                  </a:moveTo>
                  <a:lnTo>
                    <a:pt x="479720" y="202399"/>
                  </a:lnTo>
                  <a:lnTo>
                    <a:pt x="413283" y="193506"/>
                  </a:lnTo>
                  <a:lnTo>
                    <a:pt x="351645" y="183196"/>
                  </a:lnTo>
                  <a:lnTo>
                    <a:pt x="294544" y="171601"/>
                  </a:lnTo>
                  <a:lnTo>
                    <a:pt x="241721" y="158853"/>
                  </a:lnTo>
                  <a:lnTo>
                    <a:pt x="192914" y="145084"/>
                  </a:lnTo>
                  <a:lnTo>
                    <a:pt x="147862" y="130426"/>
                  </a:lnTo>
                  <a:lnTo>
                    <a:pt x="106306" y="115012"/>
                  </a:lnTo>
                  <a:lnTo>
                    <a:pt x="67984" y="98972"/>
                  </a:lnTo>
                  <a:lnTo>
                    <a:pt x="32635" y="82439"/>
                  </a:lnTo>
                  <a:lnTo>
                    <a:pt x="0" y="65545"/>
                  </a:lnTo>
                  <a:lnTo>
                    <a:pt x="54947" y="61945"/>
                  </a:lnTo>
                  <a:lnTo>
                    <a:pt x="108159" y="57422"/>
                  </a:lnTo>
                  <a:lnTo>
                    <a:pt x="159628" y="51978"/>
                  </a:lnTo>
                  <a:lnTo>
                    <a:pt x="209346" y="45613"/>
                  </a:lnTo>
                  <a:lnTo>
                    <a:pt x="257306" y="38328"/>
                  </a:lnTo>
                  <a:lnTo>
                    <a:pt x="303500" y="30123"/>
                  </a:lnTo>
                  <a:lnTo>
                    <a:pt x="347922" y="20999"/>
                  </a:lnTo>
                  <a:lnTo>
                    <a:pt x="390563" y="10958"/>
                  </a:lnTo>
                  <a:lnTo>
                    <a:pt x="431417" y="0"/>
                  </a:lnTo>
                  <a:lnTo>
                    <a:pt x="451723" y="44001"/>
                  </a:lnTo>
                  <a:lnTo>
                    <a:pt x="474374" y="87881"/>
                  </a:lnTo>
                  <a:lnTo>
                    <a:pt x="498850" y="130735"/>
                  </a:lnTo>
                  <a:lnTo>
                    <a:pt x="524630" y="171657"/>
                  </a:lnTo>
                  <a:lnTo>
                    <a:pt x="551193" y="209744"/>
                  </a:lnTo>
                  <a:close/>
                </a:path>
              </a:pathLst>
            </a:custGeom>
            <a:solidFill>
              <a:srgbClr val="D3ECEC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414386" y="3267760"/>
          <a:ext cx="2672080" cy="473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"/>
                <a:gridCol w="71755"/>
                <a:gridCol w="71755"/>
                <a:gridCol w="71754"/>
                <a:gridCol w="71754"/>
                <a:gridCol w="73659"/>
                <a:gridCol w="112395"/>
                <a:gridCol w="73659"/>
                <a:gridCol w="71754"/>
                <a:gridCol w="71754"/>
                <a:gridCol w="71755"/>
                <a:gridCol w="71755"/>
                <a:gridCol w="73659"/>
                <a:gridCol w="112394"/>
                <a:gridCol w="73659"/>
                <a:gridCol w="71755"/>
                <a:gridCol w="71755"/>
                <a:gridCol w="71119"/>
                <a:gridCol w="71119"/>
                <a:gridCol w="73025"/>
                <a:gridCol w="111759"/>
                <a:gridCol w="72389"/>
                <a:gridCol w="71119"/>
                <a:gridCol w="71119"/>
                <a:gridCol w="71119"/>
                <a:gridCol w="71119"/>
                <a:gridCol w="73025"/>
                <a:gridCol w="111760"/>
                <a:gridCol w="73025"/>
                <a:gridCol w="71119"/>
                <a:gridCol w="71119"/>
                <a:gridCol w="71119"/>
                <a:gridCol w="71119"/>
                <a:gridCol w="73025"/>
              </a:tblGrid>
              <a:tr h="432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53975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23A2C2"/>
                      </a:solidFill>
                      <a:prstDash val="solid"/>
                    </a:lnL>
                    <a:lnR w="53975">
                      <a:solidFill>
                        <a:srgbClr val="33BAD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53975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33BADE"/>
                      </a:solidFill>
                      <a:prstDash val="solid"/>
                    </a:lnL>
                    <a:lnR w="53975">
                      <a:solidFill>
                        <a:srgbClr val="23A2C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53975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23A2C2"/>
                      </a:solidFill>
                      <a:prstDash val="solid"/>
                    </a:lnL>
                    <a:lnR w="53975">
                      <a:solidFill>
                        <a:srgbClr val="33BAD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38100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33BADE"/>
                      </a:solidFill>
                      <a:prstDash val="solid"/>
                    </a:lnL>
                    <a:lnR w="53975">
                      <a:solidFill>
                        <a:srgbClr val="33BADE"/>
                      </a:solidFill>
                      <a:prstDash val="solid"/>
                    </a:lnR>
                    <a:lnT w="53975">
                      <a:solidFill>
                        <a:srgbClr val="33BADE"/>
                      </a:solidFill>
                      <a:prstDash val="solid"/>
                    </a:lnT>
                    <a:lnB w="53975">
                      <a:solidFill>
                        <a:srgbClr val="33BA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33BADE"/>
                      </a:solidFill>
                      <a:prstDash val="solid"/>
                    </a:lnL>
                    <a:lnR w="53975">
                      <a:solidFill>
                        <a:srgbClr val="23A2C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38100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3A2C2"/>
                      </a:solidFill>
                      <a:prstDash val="solid"/>
                    </a:lnL>
                    <a:lnR w="53975">
                      <a:solidFill>
                        <a:srgbClr val="23A2C2"/>
                      </a:solidFill>
                      <a:prstDash val="solid"/>
                    </a:lnR>
                    <a:lnT w="53975">
                      <a:solidFill>
                        <a:srgbClr val="23A2C2"/>
                      </a:solidFill>
                      <a:prstDash val="solid"/>
                    </a:lnT>
                    <a:lnB w="53975">
                      <a:solidFill>
                        <a:srgbClr val="23A2C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703" y="5737954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17290" y="5480105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65132" y="4649558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604" y="118300"/>
                </a:lnTo>
                <a:lnTo>
                  <a:pt x="690994" y="84531"/>
                </a:lnTo>
                <a:lnTo>
                  <a:pt x="686625" y="81127"/>
                </a:lnTo>
                <a:lnTo>
                  <a:pt x="673608" y="70954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13"/>
                </a:lnTo>
                <a:lnTo>
                  <a:pt x="649020" y="162255"/>
                </a:lnTo>
                <a:lnTo>
                  <a:pt x="649020" y="730148"/>
                </a:lnTo>
                <a:lnTo>
                  <a:pt x="648614" y="737031"/>
                </a:lnTo>
                <a:lnTo>
                  <a:pt x="614476" y="762723"/>
                </a:lnTo>
                <a:lnTo>
                  <a:pt x="536359" y="791781"/>
                </a:lnTo>
                <a:lnTo>
                  <a:pt x="485038" y="802208"/>
                </a:lnTo>
                <a:lnTo>
                  <a:pt x="427532" y="808913"/>
                </a:lnTo>
                <a:lnTo>
                  <a:pt x="365074" y="811276"/>
                </a:lnTo>
                <a:lnTo>
                  <a:pt x="302615" y="808913"/>
                </a:lnTo>
                <a:lnTo>
                  <a:pt x="245122" y="802208"/>
                </a:lnTo>
                <a:lnTo>
                  <a:pt x="193789" y="791781"/>
                </a:lnTo>
                <a:lnTo>
                  <a:pt x="149860" y="778217"/>
                </a:lnTo>
                <a:lnTo>
                  <a:pt x="102908" y="754862"/>
                </a:lnTo>
                <a:lnTo>
                  <a:pt x="81127" y="731177"/>
                </a:lnTo>
                <a:lnTo>
                  <a:pt x="81127" y="653542"/>
                </a:lnTo>
                <a:lnTo>
                  <a:pt x="98031" y="662012"/>
                </a:lnTo>
                <a:lnTo>
                  <a:pt x="121373" y="671639"/>
                </a:lnTo>
                <a:lnTo>
                  <a:pt x="162483" y="684885"/>
                </a:lnTo>
                <a:lnTo>
                  <a:pt x="208114" y="695515"/>
                </a:lnTo>
                <a:lnTo>
                  <a:pt x="257568" y="703364"/>
                </a:lnTo>
                <a:lnTo>
                  <a:pt x="310121" y="708202"/>
                </a:lnTo>
                <a:lnTo>
                  <a:pt x="365074" y="709866"/>
                </a:lnTo>
                <a:lnTo>
                  <a:pt x="420027" y="708202"/>
                </a:lnTo>
                <a:lnTo>
                  <a:pt x="472592" y="703364"/>
                </a:lnTo>
                <a:lnTo>
                  <a:pt x="522033" y="695515"/>
                </a:lnTo>
                <a:lnTo>
                  <a:pt x="567677" y="684885"/>
                </a:lnTo>
                <a:lnTo>
                  <a:pt x="608787" y="671639"/>
                </a:lnTo>
                <a:lnTo>
                  <a:pt x="649020" y="653542"/>
                </a:lnTo>
                <a:lnTo>
                  <a:pt x="649020" y="547611"/>
                </a:lnTo>
                <a:lnTo>
                  <a:pt x="648614" y="554494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44"/>
                </a:lnTo>
                <a:lnTo>
                  <a:pt x="485038" y="619671"/>
                </a:lnTo>
                <a:lnTo>
                  <a:pt x="427532" y="626376"/>
                </a:lnTo>
                <a:lnTo>
                  <a:pt x="365074" y="628738"/>
                </a:lnTo>
                <a:lnTo>
                  <a:pt x="302615" y="626376"/>
                </a:lnTo>
                <a:lnTo>
                  <a:pt x="245122" y="619671"/>
                </a:lnTo>
                <a:lnTo>
                  <a:pt x="193789" y="609244"/>
                </a:lnTo>
                <a:lnTo>
                  <a:pt x="149860" y="595680"/>
                </a:lnTo>
                <a:lnTo>
                  <a:pt x="102908" y="572325"/>
                </a:lnTo>
                <a:lnTo>
                  <a:pt x="81127" y="548640"/>
                </a:lnTo>
                <a:lnTo>
                  <a:pt x="81127" y="471004"/>
                </a:lnTo>
                <a:lnTo>
                  <a:pt x="98031" y="479475"/>
                </a:lnTo>
                <a:lnTo>
                  <a:pt x="121373" y="489102"/>
                </a:lnTo>
                <a:lnTo>
                  <a:pt x="162483" y="502348"/>
                </a:lnTo>
                <a:lnTo>
                  <a:pt x="208114" y="512978"/>
                </a:lnTo>
                <a:lnTo>
                  <a:pt x="257568" y="520827"/>
                </a:lnTo>
                <a:lnTo>
                  <a:pt x="310121" y="525665"/>
                </a:lnTo>
                <a:lnTo>
                  <a:pt x="365074" y="527329"/>
                </a:lnTo>
                <a:lnTo>
                  <a:pt x="420027" y="525665"/>
                </a:lnTo>
                <a:lnTo>
                  <a:pt x="472592" y="520827"/>
                </a:lnTo>
                <a:lnTo>
                  <a:pt x="522033" y="512978"/>
                </a:lnTo>
                <a:lnTo>
                  <a:pt x="567677" y="502348"/>
                </a:lnTo>
                <a:lnTo>
                  <a:pt x="608787" y="489102"/>
                </a:lnTo>
                <a:lnTo>
                  <a:pt x="649020" y="471004"/>
                </a:lnTo>
                <a:lnTo>
                  <a:pt x="649020" y="365074"/>
                </a:lnTo>
                <a:lnTo>
                  <a:pt x="648614" y="371957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07"/>
                </a:lnTo>
                <a:lnTo>
                  <a:pt x="485038" y="437134"/>
                </a:lnTo>
                <a:lnTo>
                  <a:pt x="427532" y="443839"/>
                </a:lnTo>
                <a:lnTo>
                  <a:pt x="365074" y="446201"/>
                </a:lnTo>
                <a:lnTo>
                  <a:pt x="302615" y="443839"/>
                </a:lnTo>
                <a:lnTo>
                  <a:pt x="245122" y="437134"/>
                </a:lnTo>
                <a:lnTo>
                  <a:pt x="193789" y="426707"/>
                </a:lnTo>
                <a:lnTo>
                  <a:pt x="149860" y="413143"/>
                </a:lnTo>
                <a:lnTo>
                  <a:pt x="102908" y="389788"/>
                </a:lnTo>
                <a:lnTo>
                  <a:pt x="81127" y="366102"/>
                </a:lnTo>
                <a:lnTo>
                  <a:pt x="81127" y="268185"/>
                </a:lnTo>
                <a:lnTo>
                  <a:pt x="98031" y="276656"/>
                </a:lnTo>
                <a:lnTo>
                  <a:pt x="121373" y="286283"/>
                </a:lnTo>
                <a:lnTo>
                  <a:pt x="162483" y="299529"/>
                </a:lnTo>
                <a:lnTo>
                  <a:pt x="208114" y="310159"/>
                </a:lnTo>
                <a:lnTo>
                  <a:pt x="257568" y="318008"/>
                </a:lnTo>
                <a:lnTo>
                  <a:pt x="310121" y="322846"/>
                </a:lnTo>
                <a:lnTo>
                  <a:pt x="365074" y="324510"/>
                </a:lnTo>
                <a:lnTo>
                  <a:pt x="420027" y="322846"/>
                </a:lnTo>
                <a:lnTo>
                  <a:pt x="472592" y="318008"/>
                </a:lnTo>
                <a:lnTo>
                  <a:pt x="522033" y="310159"/>
                </a:lnTo>
                <a:lnTo>
                  <a:pt x="567677" y="299529"/>
                </a:lnTo>
                <a:lnTo>
                  <a:pt x="608787" y="286283"/>
                </a:lnTo>
                <a:lnTo>
                  <a:pt x="649020" y="268185"/>
                </a:lnTo>
                <a:lnTo>
                  <a:pt x="649020" y="163283"/>
                </a:lnTo>
                <a:lnTo>
                  <a:pt x="648614" y="169125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888"/>
                </a:lnTo>
                <a:lnTo>
                  <a:pt x="485038" y="234315"/>
                </a:lnTo>
                <a:lnTo>
                  <a:pt x="427532" y="241020"/>
                </a:lnTo>
                <a:lnTo>
                  <a:pt x="365074" y="243382"/>
                </a:lnTo>
                <a:lnTo>
                  <a:pt x="302615" y="241020"/>
                </a:lnTo>
                <a:lnTo>
                  <a:pt x="245122" y="234315"/>
                </a:lnTo>
                <a:lnTo>
                  <a:pt x="193789" y="223888"/>
                </a:lnTo>
                <a:lnTo>
                  <a:pt x="149860" y="210324"/>
                </a:lnTo>
                <a:lnTo>
                  <a:pt x="102908" y="186969"/>
                </a:lnTo>
                <a:lnTo>
                  <a:pt x="81127" y="163283"/>
                </a:lnTo>
                <a:lnTo>
                  <a:pt x="81127" y="162255"/>
                </a:lnTo>
                <a:lnTo>
                  <a:pt x="81127" y="161213"/>
                </a:lnTo>
                <a:lnTo>
                  <a:pt x="115671" y="129679"/>
                </a:lnTo>
                <a:lnTo>
                  <a:pt x="193789" y="100622"/>
                </a:lnTo>
                <a:lnTo>
                  <a:pt x="245122" y="90182"/>
                </a:lnTo>
                <a:lnTo>
                  <a:pt x="302615" y="83489"/>
                </a:lnTo>
                <a:lnTo>
                  <a:pt x="365074" y="81127"/>
                </a:lnTo>
                <a:lnTo>
                  <a:pt x="427532" y="83489"/>
                </a:lnTo>
                <a:lnTo>
                  <a:pt x="485038" y="90182"/>
                </a:lnTo>
                <a:lnTo>
                  <a:pt x="536359" y="100622"/>
                </a:lnTo>
                <a:lnTo>
                  <a:pt x="580301" y="114185"/>
                </a:lnTo>
                <a:lnTo>
                  <a:pt x="627240" y="137528"/>
                </a:lnTo>
                <a:lnTo>
                  <a:pt x="649020" y="161213"/>
                </a:lnTo>
                <a:lnTo>
                  <a:pt x="649020" y="56337"/>
                </a:lnTo>
                <a:lnTo>
                  <a:pt x="608787" y="38227"/>
                </a:lnTo>
                <a:lnTo>
                  <a:pt x="567677" y="24980"/>
                </a:lnTo>
                <a:lnTo>
                  <a:pt x="522033" y="14338"/>
                </a:lnTo>
                <a:lnTo>
                  <a:pt x="472592" y="6502"/>
                </a:lnTo>
                <a:lnTo>
                  <a:pt x="420027" y="1651"/>
                </a:lnTo>
                <a:lnTo>
                  <a:pt x="365074" y="0"/>
                </a:lnTo>
                <a:lnTo>
                  <a:pt x="310121" y="1651"/>
                </a:lnTo>
                <a:lnTo>
                  <a:pt x="257568" y="6502"/>
                </a:lnTo>
                <a:lnTo>
                  <a:pt x="208114" y="14338"/>
                </a:lnTo>
                <a:lnTo>
                  <a:pt x="162483" y="24980"/>
                </a:lnTo>
                <a:lnTo>
                  <a:pt x="121373" y="38227"/>
                </a:lnTo>
                <a:lnTo>
                  <a:pt x="76301" y="58750"/>
                </a:lnTo>
                <a:lnTo>
                  <a:pt x="39154" y="84531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74"/>
                </a:lnTo>
                <a:lnTo>
                  <a:pt x="0" y="547611"/>
                </a:lnTo>
                <a:lnTo>
                  <a:pt x="0" y="730148"/>
                </a:lnTo>
                <a:lnTo>
                  <a:pt x="3111" y="753364"/>
                </a:lnTo>
                <a:lnTo>
                  <a:pt x="24003" y="792302"/>
                </a:lnTo>
                <a:lnTo>
                  <a:pt x="56553" y="821436"/>
                </a:lnTo>
                <a:lnTo>
                  <a:pt x="98031" y="844550"/>
                </a:lnTo>
                <a:lnTo>
                  <a:pt x="162483" y="867422"/>
                </a:lnTo>
                <a:lnTo>
                  <a:pt x="208114" y="878052"/>
                </a:lnTo>
                <a:lnTo>
                  <a:pt x="257568" y="885901"/>
                </a:lnTo>
                <a:lnTo>
                  <a:pt x="310121" y="890739"/>
                </a:lnTo>
                <a:lnTo>
                  <a:pt x="365074" y="892403"/>
                </a:lnTo>
                <a:lnTo>
                  <a:pt x="420027" y="890739"/>
                </a:lnTo>
                <a:lnTo>
                  <a:pt x="472592" y="885901"/>
                </a:lnTo>
                <a:lnTo>
                  <a:pt x="522033" y="878052"/>
                </a:lnTo>
                <a:lnTo>
                  <a:pt x="567677" y="867422"/>
                </a:lnTo>
                <a:lnTo>
                  <a:pt x="608787" y="854176"/>
                </a:lnTo>
                <a:lnTo>
                  <a:pt x="653846" y="833653"/>
                </a:lnTo>
                <a:lnTo>
                  <a:pt x="690994" y="807872"/>
                </a:lnTo>
                <a:lnTo>
                  <a:pt x="718604" y="774103"/>
                </a:lnTo>
                <a:lnTo>
                  <a:pt x="730148" y="730148"/>
                </a:lnTo>
                <a:lnTo>
                  <a:pt x="730148" y="547611"/>
                </a:lnTo>
                <a:lnTo>
                  <a:pt x="730148" y="365074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1553" y="4649410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9619" y="5059016"/>
            <a:ext cx="1714499" cy="962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44779" y="3292947"/>
            <a:ext cx="2146078" cy="408309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361074" y="525378"/>
            <a:ext cx="4126865" cy="7397115"/>
            <a:chOff x="12361074" y="525378"/>
            <a:chExt cx="4126865" cy="73971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537" y="2862239"/>
              <a:ext cx="1770931" cy="50602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1074" y="525378"/>
              <a:ext cx="3667124" cy="31432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84777" y="1677142"/>
            <a:ext cx="4310380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379" marR="5080" indent="-234315">
              <a:lnSpc>
                <a:spcPct val="116599"/>
              </a:lnSpc>
              <a:spcBef>
                <a:spcPts val="100"/>
              </a:spcBef>
            </a:pPr>
            <a:r>
              <a:rPr dirty="0" sz="5200" spc="-550" b="1">
                <a:solidFill>
                  <a:srgbClr val="C1FF72"/>
                </a:solidFill>
                <a:latin typeface="Verdana"/>
                <a:cs typeface="Verdana"/>
              </a:rPr>
              <a:t>Working </a:t>
            </a:r>
            <a:r>
              <a:rPr dirty="0" sz="5200" spc="-545" b="1">
                <a:solidFill>
                  <a:srgbClr val="C1FF72"/>
                </a:solidFill>
                <a:latin typeface="Verdana"/>
                <a:cs typeface="Verdana"/>
              </a:rPr>
              <a:t> </a:t>
            </a:r>
            <a:r>
              <a:rPr dirty="0" sz="5200" spc="-515" b="1">
                <a:solidFill>
                  <a:srgbClr val="C1FF72"/>
                </a:solidFill>
                <a:latin typeface="Verdana"/>
                <a:cs typeface="Verdana"/>
              </a:rPr>
              <a:t>S</a:t>
            </a:r>
            <a:r>
              <a:rPr dirty="0" sz="5200" spc="-470" b="1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5200" spc="-180" b="1">
                <a:solidFill>
                  <a:srgbClr val="C1FF72"/>
                </a:solidFill>
                <a:latin typeface="Verdana"/>
                <a:cs typeface="Verdana"/>
              </a:rPr>
              <a:t>cc</a:t>
            </a:r>
            <a:r>
              <a:rPr dirty="0" sz="5200" spc="-415" b="1">
                <a:solidFill>
                  <a:srgbClr val="C1FF72"/>
                </a:solidFill>
                <a:latin typeface="Verdana"/>
                <a:cs typeface="Verdana"/>
              </a:rPr>
              <a:t>e</a:t>
            </a:r>
            <a:r>
              <a:rPr dirty="0" sz="5200" spc="-509" b="1">
                <a:solidFill>
                  <a:srgbClr val="C1FF72"/>
                </a:solidFill>
                <a:latin typeface="Verdana"/>
                <a:cs typeface="Verdana"/>
              </a:rPr>
              <a:t>ss</a:t>
            </a:r>
            <a:r>
              <a:rPr dirty="0" sz="5200" spc="-185" b="1">
                <a:solidFill>
                  <a:srgbClr val="C1FF72"/>
                </a:solidFill>
                <a:latin typeface="Verdana"/>
                <a:cs typeface="Verdana"/>
              </a:rPr>
              <a:t>f</a:t>
            </a:r>
            <a:r>
              <a:rPr dirty="0" sz="5200" spc="-470" b="1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5200" spc="-170" b="1">
                <a:solidFill>
                  <a:srgbClr val="C1FF72"/>
                </a:solidFill>
                <a:latin typeface="Verdana"/>
                <a:cs typeface="Verdana"/>
              </a:rPr>
              <a:t>ll</a:t>
            </a:r>
            <a:r>
              <a:rPr dirty="0" sz="5200" spc="-380" b="1">
                <a:solidFill>
                  <a:srgbClr val="C1FF72"/>
                </a:solidFill>
                <a:latin typeface="Verdana"/>
                <a:cs typeface="Verdana"/>
              </a:rPr>
              <a:t>y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021833" y="915430"/>
            <a:ext cx="2347595" cy="17970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400"/>
              </a:lnSpc>
              <a:spcBef>
                <a:spcPts val="95"/>
              </a:spcBef>
            </a:pPr>
            <a:r>
              <a:rPr dirty="0" sz="3300" spc="-18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3300" spc="-25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300" spc="-11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300" spc="-34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300" spc="-395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3300" spc="-245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300" spc="-34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300" spc="-114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300" spc="-25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300" spc="-31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3300" spc="-95">
                <a:solidFill>
                  <a:srgbClr val="000000"/>
                </a:solidFill>
                <a:latin typeface="Verdana"/>
                <a:cs typeface="Verdana"/>
              </a:rPr>
              <a:t>t  </a:t>
            </a:r>
            <a:r>
              <a:rPr dirty="0" sz="33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300" spc="-25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300" spc="-34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300" spc="-395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3300" spc="-155">
                <a:solidFill>
                  <a:srgbClr val="000000"/>
                </a:solidFill>
                <a:latin typeface="Verdana"/>
                <a:cs typeface="Verdana"/>
              </a:rPr>
              <a:t>y  </a:t>
            </a:r>
            <a:r>
              <a:rPr dirty="0" sz="3300" spc="-250">
                <a:solidFill>
                  <a:srgbClr val="000000"/>
                </a:solidFill>
                <a:latin typeface="Verdana"/>
                <a:cs typeface="Verdana"/>
              </a:rPr>
              <a:t>machine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83581" y="4715962"/>
            <a:ext cx="2072639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75" b="1">
                <a:solidFill>
                  <a:srgbClr val="F5F1DB"/>
                </a:solidFill>
                <a:latin typeface="Verdana"/>
                <a:cs typeface="Verdana"/>
              </a:rPr>
              <a:t>T</a:t>
            </a:r>
            <a:r>
              <a:rPr dirty="0" sz="5200" spc="-415" b="1">
                <a:solidFill>
                  <a:srgbClr val="F5F1DB"/>
                </a:solidFill>
                <a:latin typeface="Verdana"/>
                <a:cs typeface="Verdana"/>
              </a:rPr>
              <a:t>e</a:t>
            </a:r>
            <a:r>
              <a:rPr dirty="0" sz="5200" spc="-509" b="1">
                <a:solidFill>
                  <a:srgbClr val="F5F1DB"/>
                </a:solidFill>
                <a:latin typeface="Verdana"/>
                <a:cs typeface="Verdana"/>
              </a:rPr>
              <a:t>s</a:t>
            </a:r>
            <a:r>
              <a:rPr dirty="0" sz="5200" spc="-200" b="1">
                <a:solidFill>
                  <a:srgbClr val="F5F1DB"/>
                </a:solidFill>
                <a:latin typeface="Verdana"/>
                <a:cs typeface="Verdana"/>
              </a:rPr>
              <a:t>t</a:t>
            </a:r>
            <a:r>
              <a:rPr dirty="0" sz="5200" spc="-415" b="1">
                <a:solidFill>
                  <a:srgbClr val="F5F1DB"/>
                </a:solidFill>
                <a:latin typeface="Verdana"/>
                <a:cs typeface="Verdana"/>
              </a:rPr>
              <a:t>e</a:t>
            </a:r>
            <a:r>
              <a:rPr dirty="0" sz="5200" spc="-390" b="1">
                <a:solidFill>
                  <a:srgbClr val="F5F1DB"/>
                </a:solidFill>
                <a:latin typeface="Verdana"/>
                <a:cs typeface="Verdana"/>
              </a:rPr>
              <a:t>r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628" y="4224482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0215" y="3966632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8062" y="3136086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591" y="118300"/>
                </a:lnTo>
                <a:lnTo>
                  <a:pt x="690994" y="84531"/>
                </a:lnTo>
                <a:lnTo>
                  <a:pt x="686625" y="81127"/>
                </a:lnTo>
                <a:lnTo>
                  <a:pt x="673595" y="70954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13"/>
                </a:lnTo>
                <a:lnTo>
                  <a:pt x="649020" y="162255"/>
                </a:lnTo>
                <a:lnTo>
                  <a:pt x="649020" y="730148"/>
                </a:lnTo>
                <a:lnTo>
                  <a:pt x="648601" y="737031"/>
                </a:lnTo>
                <a:lnTo>
                  <a:pt x="614476" y="762723"/>
                </a:lnTo>
                <a:lnTo>
                  <a:pt x="536359" y="791781"/>
                </a:lnTo>
                <a:lnTo>
                  <a:pt x="485025" y="802208"/>
                </a:lnTo>
                <a:lnTo>
                  <a:pt x="427532" y="808913"/>
                </a:lnTo>
                <a:lnTo>
                  <a:pt x="365074" y="811276"/>
                </a:lnTo>
                <a:lnTo>
                  <a:pt x="302615" y="808913"/>
                </a:lnTo>
                <a:lnTo>
                  <a:pt x="245110" y="802208"/>
                </a:lnTo>
                <a:lnTo>
                  <a:pt x="193776" y="791781"/>
                </a:lnTo>
                <a:lnTo>
                  <a:pt x="149847" y="778217"/>
                </a:lnTo>
                <a:lnTo>
                  <a:pt x="102908" y="754862"/>
                </a:lnTo>
                <a:lnTo>
                  <a:pt x="81127" y="731177"/>
                </a:lnTo>
                <a:lnTo>
                  <a:pt x="81127" y="653542"/>
                </a:lnTo>
                <a:lnTo>
                  <a:pt x="98031" y="662012"/>
                </a:lnTo>
                <a:lnTo>
                  <a:pt x="121361" y="671639"/>
                </a:lnTo>
                <a:lnTo>
                  <a:pt x="162471" y="684885"/>
                </a:lnTo>
                <a:lnTo>
                  <a:pt x="208114" y="695515"/>
                </a:lnTo>
                <a:lnTo>
                  <a:pt x="257556" y="703364"/>
                </a:lnTo>
                <a:lnTo>
                  <a:pt x="310121" y="708202"/>
                </a:lnTo>
                <a:lnTo>
                  <a:pt x="365074" y="709866"/>
                </a:lnTo>
                <a:lnTo>
                  <a:pt x="420027" y="708202"/>
                </a:lnTo>
                <a:lnTo>
                  <a:pt x="472579" y="703364"/>
                </a:lnTo>
                <a:lnTo>
                  <a:pt x="522033" y="695515"/>
                </a:lnTo>
                <a:lnTo>
                  <a:pt x="567664" y="684885"/>
                </a:lnTo>
                <a:lnTo>
                  <a:pt x="608774" y="671639"/>
                </a:lnTo>
                <a:lnTo>
                  <a:pt x="649020" y="653542"/>
                </a:lnTo>
                <a:lnTo>
                  <a:pt x="649020" y="547611"/>
                </a:lnTo>
                <a:lnTo>
                  <a:pt x="648601" y="554494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44"/>
                </a:lnTo>
                <a:lnTo>
                  <a:pt x="485025" y="619671"/>
                </a:lnTo>
                <a:lnTo>
                  <a:pt x="427532" y="626376"/>
                </a:lnTo>
                <a:lnTo>
                  <a:pt x="365074" y="628738"/>
                </a:lnTo>
                <a:lnTo>
                  <a:pt x="302615" y="626376"/>
                </a:lnTo>
                <a:lnTo>
                  <a:pt x="245110" y="619671"/>
                </a:lnTo>
                <a:lnTo>
                  <a:pt x="193776" y="609244"/>
                </a:lnTo>
                <a:lnTo>
                  <a:pt x="149847" y="595680"/>
                </a:lnTo>
                <a:lnTo>
                  <a:pt x="102908" y="572325"/>
                </a:lnTo>
                <a:lnTo>
                  <a:pt x="81127" y="548640"/>
                </a:lnTo>
                <a:lnTo>
                  <a:pt x="81127" y="471004"/>
                </a:lnTo>
                <a:lnTo>
                  <a:pt x="98031" y="479475"/>
                </a:lnTo>
                <a:lnTo>
                  <a:pt x="121361" y="489102"/>
                </a:lnTo>
                <a:lnTo>
                  <a:pt x="162471" y="502348"/>
                </a:lnTo>
                <a:lnTo>
                  <a:pt x="208114" y="512978"/>
                </a:lnTo>
                <a:lnTo>
                  <a:pt x="257556" y="520827"/>
                </a:lnTo>
                <a:lnTo>
                  <a:pt x="310121" y="525665"/>
                </a:lnTo>
                <a:lnTo>
                  <a:pt x="365074" y="527329"/>
                </a:lnTo>
                <a:lnTo>
                  <a:pt x="420027" y="525665"/>
                </a:lnTo>
                <a:lnTo>
                  <a:pt x="472579" y="520827"/>
                </a:lnTo>
                <a:lnTo>
                  <a:pt x="522033" y="512978"/>
                </a:lnTo>
                <a:lnTo>
                  <a:pt x="567664" y="502348"/>
                </a:lnTo>
                <a:lnTo>
                  <a:pt x="608774" y="489102"/>
                </a:lnTo>
                <a:lnTo>
                  <a:pt x="649020" y="471004"/>
                </a:lnTo>
                <a:lnTo>
                  <a:pt x="649020" y="365074"/>
                </a:lnTo>
                <a:lnTo>
                  <a:pt x="648601" y="371957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07"/>
                </a:lnTo>
                <a:lnTo>
                  <a:pt x="485025" y="437134"/>
                </a:lnTo>
                <a:lnTo>
                  <a:pt x="427532" y="443839"/>
                </a:lnTo>
                <a:lnTo>
                  <a:pt x="365074" y="446201"/>
                </a:lnTo>
                <a:lnTo>
                  <a:pt x="302615" y="443839"/>
                </a:lnTo>
                <a:lnTo>
                  <a:pt x="245110" y="437134"/>
                </a:lnTo>
                <a:lnTo>
                  <a:pt x="193776" y="426707"/>
                </a:lnTo>
                <a:lnTo>
                  <a:pt x="149847" y="413143"/>
                </a:lnTo>
                <a:lnTo>
                  <a:pt x="102908" y="389788"/>
                </a:lnTo>
                <a:lnTo>
                  <a:pt x="81127" y="366102"/>
                </a:lnTo>
                <a:lnTo>
                  <a:pt x="81127" y="268185"/>
                </a:lnTo>
                <a:lnTo>
                  <a:pt x="98031" y="276656"/>
                </a:lnTo>
                <a:lnTo>
                  <a:pt x="121361" y="286283"/>
                </a:lnTo>
                <a:lnTo>
                  <a:pt x="162471" y="299529"/>
                </a:lnTo>
                <a:lnTo>
                  <a:pt x="208114" y="310159"/>
                </a:lnTo>
                <a:lnTo>
                  <a:pt x="257556" y="318008"/>
                </a:lnTo>
                <a:lnTo>
                  <a:pt x="310121" y="322846"/>
                </a:lnTo>
                <a:lnTo>
                  <a:pt x="365074" y="324510"/>
                </a:lnTo>
                <a:lnTo>
                  <a:pt x="420027" y="322846"/>
                </a:lnTo>
                <a:lnTo>
                  <a:pt x="472579" y="318008"/>
                </a:lnTo>
                <a:lnTo>
                  <a:pt x="522033" y="310159"/>
                </a:lnTo>
                <a:lnTo>
                  <a:pt x="567664" y="299529"/>
                </a:lnTo>
                <a:lnTo>
                  <a:pt x="608774" y="286283"/>
                </a:lnTo>
                <a:lnTo>
                  <a:pt x="649020" y="268185"/>
                </a:lnTo>
                <a:lnTo>
                  <a:pt x="649020" y="163283"/>
                </a:lnTo>
                <a:lnTo>
                  <a:pt x="648601" y="169125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888"/>
                </a:lnTo>
                <a:lnTo>
                  <a:pt x="485025" y="234315"/>
                </a:lnTo>
                <a:lnTo>
                  <a:pt x="427532" y="241020"/>
                </a:lnTo>
                <a:lnTo>
                  <a:pt x="365074" y="243382"/>
                </a:lnTo>
                <a:lnTo>
                  <a:pt x="302615" y="241020"/>
                </a:lnTo>
                <a:lnTo>
                  <a:pt x="245110" y="234315"/>
                </a:lnTo>
                <a:lnTo>
                  <a:pt x="193776" y="223888"/>
                </a:lnTo>
                <a:lnTo>
                  <a:pt x="149847" y="210324"/>
                </a:lnTo>
                <a:lnTo>
                  <a:pt x="102908" y="186969"/>
                </a:lnTo>
                <a:lnTo>
                  <a:pt x="81127" y="163283"/>
                </a:lnTo>
                <a:lnTo>
                  <a:pt x="81127" y="162255"/>
                </a:lnTo>
                <a:lnTo>
                  <a:pt x="81127" y="161213"/>
                </a:lnTo>
                <a:lnTo>
                  <a:pt x="115671" y="129679"/>
                </a:lnTo>
                <a:lnTo>
                  <a:pt x="193776" y="100622"/>
                </a:lnTo>
                <a:lnTo>
                  <a:pt x="245110" y="90182"/>
                </a:lnTo>
                <a:lnTo>
                  <a:pt x="302615" y="83489"/>
                </a:lnTo>
                <a:lnTo>
                  <a:pt x="365074" y="81127"/>
                </a:lnTo>
                <a:lnTo>
                  <a:pt x="427532" y="83489"/>
                </a:lnTo>
                <a:lnTo>
                  <a:pt x="485025" y="90182"/>
                </a:lnTo>
                <a:lnTo>
                  <a:pt x="536359" y="100622"/>
                </a:lnTo>
                <a:lnTo>
                  <a:pt x="580288" y="114185"/>
                </a:lnTo>
                <a:lnTo>
                  <a:pt x="627240" y="137528"/>
                </a:lnTo>
                <a:lnTo>
                  <a:pt x="649020" y="161213"/>
                </a:lnTo>
                <a:lnTo>
                  <a:pt x="649020" y="56337"/>
                </a:lnTo>
                <a:lnTo>
                  <a:pt x="608774" y="38227"/>
                </a:lnTo>
                <a:lnTo>
                  <a:pt x="567664" y="24980"/>
                </a:lnTo>
                <a:lnTo>
                  <a:pt x="522033" y="14338"/>
                </a:lnTo>
                <a:lnTo>
                  <a:pt x="472579" y="6502"/>
                </a:lnTo>
                <a:lnTo>
                  <a:pt x="420027" y="1651"/>
                </a:lnTo>
                <a:lnTo>
                  <a:pt x="365074" y="0"/>
                </a:lnTo>
                <a:lnTo>
                  <a:pt x="310121" y="1651"/>
                </a:lnTo>
                <a:lnTo>
                  <a:pt x="257556" y="6502"/>
                </a:lnTo>
                <a:lnTo>
                  <a:pt x="208114" y="14338"/>
                </a:lnTo>
                <a:lnTo>
                  <a:pt x="162471" y="24980"/>
                </a:lnTo>
                <a:lnTo>
                  <a:pt x="121361" y="38227"/>
                </a:lnTo>
                <a:lnTo>
                  <a:pt x="76288" y="58750"/>
                </a:lnTo>
                <a:lnTo>
                  <a:pt x="39154" y="84531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74"/>
                </a:lnTo>
                <a:lnTo>
                  <a:pt x="0" y="547611"/>
                </a:lnTo>
                <a:lnTo>
                  <a:pt x="0" y="730148"/>
                </a:lnTo>
                <a:lnTo>
                  <a:pt x="3098" y="753364"/>
                </a:lnTo>
                <a:lnTo>
                  <a:pt x="24003" y="792302"/>
                </a:lnTo>
                <a:lnTo>
                  <a:pt x="56540" y="821436"/>
                </a:lnTo>
                <a:lnTo>
                  <a:pt x="98031" y="844550"/>
                </a:lnTo>
                <a:lnTo>
                  <a:pt x="162471" y="867422"/>
                </a:lnTo>
                <a:lnTo>
                  <a:pt x="208114" y="878052"/>
                </a:lnTo>
                <a:lnTo>
                  <a:pt x="257556" y="885901"/>
                </a:lnTo>
                <a:lnTo>
                  <a:pt x="310121" y="890739"/>
                </a:lnTo>
                <a:lnTo>
                  <a:pt x="365074" y="892403"/>
                </a:lnTo>
                <a:lnTo>
                  <a:pt x="420027" y="890739"/>
                </a:lnTo>
                <a:lnTo>
                  <a:pt x="472579" y="885901"/>
                </a:lnTo>
                <a:lnTo>
                  <a:pt x="522033" y="878052"/>
                </a:lnTo>
                <a:lnTo>
                  <a:pt x="567664" y="867422"/>
                </a:lnTo>
                <a:lnTo>
                  <a:pt x="608774" y="854176"/>
                </a:lnTo>
                <a:lnTo>
                  <a:pt x="653846" y="833653"/>
                </a:lnTo>
                <a:lnTo>
                  <a:pt x="690994" y="807872"/>
                </a:lnTo>
                <a:lnTo>
                  <a:pt x="718591" y="774103"/>
                </a:lnTo>
                <a:lnTo>
                  <a:pt x="730148" y="730148"/>
                </a:lnTo>
                <a:lnTo>
                  <a:pt x="730148" y="547611"/>
                </a:lnTo>
                <a:lnTo>
                  <a:pt x="730148" y="365074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4478" y="3135937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2543" y="3545540"/>
            <a:ext cx="1714499" cy="962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29076" y="2392195"/>
            <a:ext cx="4457699" cy="4114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8572" y="1203454"/>
            <a:ext cx="5598874" cy="16782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02369" y="6408719"/>
            <a:ext cx="2939415" cy="711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05">
                <a:latin typeface="Verdana"/>
                <a:cs typeface="Verdana"/>
              </a:rPr>
              <a:t>Developer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08914" y="6751166"/>
            <a:ext cx="1796414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50" b="1">
                <a:solidFill>
                  <a:srgbClr val="FFFFFF"/>
                </a:solidFill>
                <a:latin typeface="Verdana"/>
                <a:cs typeface="Verdana"/>
              </a:rPr>
              <a:t>Tester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628" y="4224482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30215" y="3966631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8062" y="3136086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591" y="118300"/>
                </a:lnTo>
                <a:lnTo>
                  <a:pt x="690994" y="84531"/>
                </a:lnTo>
                <a:lnTo>
                  <a:pt x="686625" y="81127"/>
                </a:lnTo>
                <a:lnTo>
                  <a:pt x="673595" y="70954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13"/>
                </a:lnTo>
                <a:lnTo>
                  <a:pt x="649020" y="162255"/>
                </a:lnTo>
                <a:lnTo>
                  <a:pt x="649020" y="730148"/>
                </a:lnTo>
                <a:lnTo>
                  <a:pt x="648601" y="737031"/>
                </a:lnTo>
                <a:lnTo>
                  <a:pt x="614476" y="762723"/>
                </a:lnTo>
                <a:lnTo>
                  <a:pt x="536359" y="791781"/>
                </a:lnTo>
                <a:lnTo>
                  <a:pt x="485025" y="802208"/>
                </a:lnTo>
                <a:lnTo>
                  <a:pt x="427532" y="808913"/>
                </a:lnTo>
                <a:lnTo>
                  <a:pt x="365074" y="811276"/>
                </a:lnTo>
                <a:lnTo>
                  <a:pt x="302615" y="808913"/>
                </a:lnTo>
                <a:lnTo>
                  <a:pt x="245110" y="802208"/>
                </a:lnTo>
                <a:lnTo>
                  <a:pt x="193776" y="791781"/>
                </a:lnTo>
                <a:lnTo>
                  <a:pt x="149847" y="778217"/>
                </a:lnTo>
                <a:lnTo>
                  <a:pt x="102908" y="754862"/>
                </a:lnTo>
                <a:lnTo>
                  <a:pt x="81127" y="731177"/>
                </a:lnTo>
                <a:lnTo>
                  <a:pt x="81127" y="653542"/>
                </a:lnTo>
                <a:lnTo>
                  <a:pt x="98031" y="662012"/>
                </a:lnTo>
                <a:lnTo>
                  <a:pt x="121361" y="671639"/>
                </a:lnTo>
                <a:lnTo>
                  <a:pt x="162471" y="684872"/>
                </a:lnTo>
                <a:lnTo>
                  <a:pt x="208114" y="695515"/>
                </a:lnTo>
                <a:lnTo>
                  <a:pt x="257556" y="703364"/>
                </a:lnTo>
                <a:lnTo>
                  <a:pt x="310121" y="708202"/>
                </a:lnTo>
                <a:lnTo>
                  <a:pt x="365074" y="709866"/>
                </a:lnTo>
                <a:lnTo>
                  <a:pt x="420027" y="708202"/>
                </a:lnTo>
                <a:lnTo>
                  <a:pt x="472579" y="703364"/>
                </a:lnTo>
                <a:lnTo>
                  <a:pt x="522033" y="695515"/>
                </a:lnTo>
                <a:lnTo>
                  <a:pt x="567664" y="684872"/>
                </a:lnTo>
                <a:lnTo>
                  <a:pt x="608774" y="671639"/>
                </a:lnTo>
                <a:lnTo>
                  <a:pt x="649020" y="653542"/>
                </a:lnTo>
                <a:lnTo>
                  <a:pt x="649020" y="547611"/>
                </a:lnTo>
                <a:lnTo>
                  <a:pt x="648601" y="554482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44"/>
                </a:lnTo>
                <a:lnTo>
                  <a:pt x="485025" y="619671"/>
                </a:lnTo>
                <a:lnTo>
                  <a:pt x="427532" y="626376"/>
                </a:lnTo>
                <a:lnTo>
                  <a:pt x="365074" y="628738"/>
                </a:lnTo>
                <a:lnTo>
                  <a:pt x="302615" y="626376"/>
                </a:lnTo>
                <a:lnTo>
                  <a:pt x="245110" y="619671"/>
                </a:lnTo>
                <a:lnTo>
                  <a:pt x="193776" y="609244"/>
                </a:lnTo>
                <a:lnTo>
                  <a:pt x="149847" y="595680"/>
                </a:lnTo>
                <a:lnTo>
                  <a:pt x="102908" y="572325"/>
                </a:lnTo>
                <a:lnTo>
                  <a:pt x="81127" y="548640"/>
                </a:lnTo>
                <a:lnTo>
                  <a:pt x="81127" y="471004"/>
                </a:lnTo>
                <a:lnTo>
                  <a:pt x="98031" y="479475"/>
                </a:lnTo>
                <a:lnTo>
                  <a:pt x="121361" y="489102"/>
                </a:lnTo>
                <a:lnTo>
                  <a:pt x="162471" y="502335"/>
                </a:lnTo>
                <a:lnTo>
                  <a:pt x="208114" y="512978"/>
                </a:lnTo>
                <a:lnTo>
                  <a:pt x="257556" y="520814"/>
                </a:lnTo>
                <a:lnTo>
                  <a:pt x="310121" y="525665"/>
                </a:lnTo>
                <a:lnTo>
                  <a:pt x="365074" y="527329"/>
                </a:lnTo>
                <a:lnTo>
                  <a:pt x="420027" y="525665"/>
                </a:lnTo>
                <a:lnTo>
                  <a:pt x="472579" y="520814"/>
                </a:lnTo>
                <a:lnTo>
                  <a:pt x="522033" y="512978"/>
                </a:lnTo>
                <a:lnTo>
                  <a:pt x="567664" y="502335"/>
                </a:lnTo>
                <a:lnTo>
                  <a:pt x="608774" y="489102"/>
                </a:lnTo>
                <a:lnTo>
                  <a:pt x="649020" y="471004"/>
                </a:lnTo>
                <a:lnTo>
                  <a:pt x="649020" y="365074"/>
                </a:lnTo>
                <a:lnTo>
                  <a:pt x="648601" y="371944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07"/>
                </a:lnTo>
                <a:lnTo>
                  <a:pt x="485025" y="437134"/>
                </a:lnTo>
                <a:lnTo>
                  <a:pt x="427532" y="443839"/>
                </a:lnTo>
                <a:lnTo>
                  <a:pt x="365074" y="446201"/>
                </a:lnTo>
                <a:lnTo>
                  <a:pt x="302615" y="443839"/>
                </a:lnTo>
                <a:lnTo>
                  <a:pt x="245110" y="437134"/>
                </a:lnTo>
                <a:lnTo>
                  <a:pt x="193776" y="426707"/>
                </a:lnTo>
                <a:lnTo>
                  <a:pt x="149847" y="413143"/>
                </a:lnTo>
                <a:lnTo>
                  <a:pt x="102908" y="389788"/>
                </a:lnTo>
                <a:lnTo>
                  <a:pt x="81127" y="366102"/>
                </a:lnTo>
                <a:lnTo>
                  <a:pt x="81127" y="268185"/>
                </a:lnTo>
                <a:lnTo>
                  <a:pt x="98031" y="276656"/>
                </a:lnTo>
                <a:lnTo>
                  <a:pt x="121361" y="286283"/>
                </a:lnTo>
                <a:lnTo>
                  <a:pt x="162471" y="299516"/>
                </a:lnTo>
                <a:lnTo>
                  <a:pt x="208114" y="310159"/>
                </a:lnTo>
                <a:lnTo>
                  <a:pt x="257556" y="317995"/>
                </a:lnTo>
                <a:lnTo>
                  <a:pt x="310121" y="322846"/>
                </a:lnTo>
                <a:lnTo>
                  <a:pt x="365074" y="324510"/>
                </a:lnTo>
                <a:lnTo>
                  <a:pt x="420027" y="322846"/>
                </a:lnTo>
                <a:lnTo>
                  <a:pt x="472579" y="317995"/>
                </a:lnTo>
                <a:lnTo>
                  <a:pt x="522033" y="310159"/>
                </a:lnTo>
                <a:lnTo>
                  <a:pt x="567664" y="299516"/>
                </a:lnTo>
                <a:lnTo>
                  <a:pt x="608774" y="286283"/>
                </a:lnTo>
                <a:lnTo>
                  <a:pt x="649020" y="268185"/>
                </a:lnTo>
                <a:lnTo>
                  <a:pt x="649020" y="163283"/>
                </a:lnTo>
                <a:lnTo>
                  <a:pt x="648601" y="169125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888"/>
                </a:lnTo>
                <a:lnTo>
                  <a:pt x="485025" y="234315"/>
                </a:lnTo>
                <a:lnTo>
                  <a:pt x="427532" y="241007"/>
                </a:lnTo>
                <a:lnTo>
                  <a:pt x="365074" y="243382"/>
                </a:lnTo>
                <a:lnTo>
                  <a:pt x="302615" y="241007"/>
                </a:lnTo>
                <a:lnTo>
                  <a:pt x="245110" y="234315"/>
                </a:lnTo>
                <a:lnTo>
                  <a:pt x="193776" y="223888"/>
                </a:lnTo>
                <a:lnTo>
                  <a:pt x="149847" y="210324"/>
                </a:lnTo>
                <a:lnTo>
                  <a:pt x="102908" y="186969"/>
                </a:lnTo>
                <a:lnTo>
                  <a:pt x="81127" y="163283"/>
                </a:lnTo>
                <a:lnTo>
                  <a:pt x="81127" y="162255"/>
                </a:lnTo>
                <a:lnTo>
                  <a:pt x="81127" y="161213"/>
                </a:lnTo>
                <a:lnTo>
                  <a:pt x="115671" y="129679"/>
                </a:lnTo>
                <a:lnTo>
                  <a:pt x="193776" y="100622"/>
                </a:lnTo>
                <a:lnTo>
                  <a:pt x="245110" y="90182"/>
                </a:lnTo>
                <a:lnTo>
                  <a:pt x="302615" y="83489"/>
                </a:lnTo>
                <a:lnTo>
                  <a:pt x="365074" y="81127"/>
                </a:lnTo>
                <a:lnTo>
                  <a:pt x="427532" y="83489"/>
                </a:lnTo>
                <a:lnTo>
                  <a:pt x="485025" y="90182"/>
                </a:lnTo>
                <a:lnTo>
                  <a:pt x="536359" y="100622"/>
                </a:lnTo>
                <a:lnTo>
                  <a:pt x="580288" y="114185"/>
                </a:lnTo>
                <a:lnTo>
                  <a:pt x="627240" y="137528"/>
                </a:lnTo>
                <a:lnTo>
                  <a:pt x="649020" y="161213"/>
                </a:lnTo>
                <a:lnTo>
                  <a:pt x="649020" y="56337"/>
                </a:lnTo>
                <a:lnTo>
                  <a:pt x="608774" y="38227"/>
                </a:lnTo>
                <a:lnTo>
                  <a:pt x="567664" y="24980"/>
                </a:lnTo>
                <a:lnTo>
                  <a:pt x="522033" y="14338"/>
                </a:lnTo>
                <a:lnTo>
                  <a:pt x="472579" y="6502"/>
                </a:lnTo>
                <a:lnTo>
                  <a:pt x="420027" y="1651"/>
                </a:lnTo>
                <a:lnTo>
                  <a:pt x="365074" y="0"/>
                </a:lnTo>
                <a:lnTo>
                  <a:pt x="310121" y="1651"/>
                </a:lnTo>
                <a:lnTo>
                  <a:pt x="257556" y="6502"/>
                </a:lnTo>
                <a:lnTo>
                  <a:pt x="208114" y="14338"/>
                </a:lnTo>
                <a:lnTo>
                  <a:pt x="162471" y="24980"/>
                </a:lnTo>
                <a:lnTo>
                  <a:pt x="121361" y="38227"/>
                </a:lnTo>
                <a:lnTo>
                  <a:pt x="76288" y="58750"/>
                </a:lnTo>
                <a:lnTo>
                  <a:pt x="39154" y="84531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74"/>
                </a:lnTo>
                <a:lnTo>
                  <a:pt x="0" y="547611"/>
                </a:lnTo>
                <a:lnTo>
                  <a:pt x="0" y="730148"/>
                </a:lnTo>
                <a:lnTo>
                  <a:pt x="3098" y="753364"/>
                </a:lnTo>
                <a:lnTo>
                  <a:pt x="24003" y="792302"/>
                </a:lnTo>
                <a:lnTo>
                  <a:pt x="56540" y="821436"/>
                </a:lnTo>
                <a:lnTo>
                  <a:pt x="98031" y="844550"/>
                </a:lnTo>
                <a:lnTo>
                  <a:pt x="162471" y="867422"/>
                </a:lnTo>
                <a:lnTo>
                  <a:pt x="208114" y="878052"/>
                </a:lnTo>
                <a:lnTo>
                  <a:pt x="257556" y="885901"/>
                </a:lnTo>
                <a:lnTo>
                  <a:pt x="310121" y="890739"/>
                </a:lnTo>
                <a:lnTo>
                  <a:pt x="365074" y="892403"/>
                </a:lnTo>
                <a:lnTo>
                  <a:pt x="420027" y="890739"/>
                </a:lnTo>
                <a:lnTo>
                  <a:pt x="472579" y="885901"/>
                </a:lnTo>
                <a:lnTo>
                  <a:pt x="522033" y="878052"/>
                </a:lnTo>
                <a:lnTo>
                  <a:pt x="567664" y="867422"/>
                </a:lnTo>
                <a:lnTo>
                  <a:pt x="608774" y="854176"/>
                </a:lnTo>
                <a:lnTo>
                  <a:pt x="653846" y="833653"/>
                </a:lnTo>
                <a:lnTo>
                  <a:pt x="690994" y="807872"/>
                </a:lnTo>
                <a:lnTo>
                  <a:pt x="718591" y="774103"/>
                </a:lnTo>
                <a:lnTo>
                  <a:pt x="730148" y="730148"/>
                </a:lnTo>
                <a:lnTo>
                  <a:pt x="730148" y="547611"/>
                </a:lnTo>
                <a:lnTo>
                  <a:pt x="730148" y="365074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4478" y="3135937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2543" y="3545539"/>
            <a:ext cx="1714499" cy="962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29076" y="2392196"/>
            <a:ext cx="4457699" cy="4114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8572" y="1203453"/>
            <a:ext cx="5598874" cy="16782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8019" y="3389197"/>
            <a:ext cx="1638299" cy="16668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02369" y="6408720"/>
            <a:ext cx="2939415" cy="711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05">
                <a:latin typeface="Verdana"/>
                <a:cs typeface="Verdana"/>
              </a:rPr>
              <a:t>Developer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08914" y="6751167"/>
            <a:ext cx="1796414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50" b="1">
                <a:solidFill>
                  <a:srgbClr val="FFFFFF"/>
                </a:solidFill>
                <a:latin typeface="Verdana"/>
                <a:cs typeface="Verdana"/>
              </a:rPr>
              <a:t>Tester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8728" y="2830485"/>
            <a:ext cx="520700" cy="633730"/>
            <a:chOff x="3598728" y="2830485"/>
            <a:chExt cx="520700" cy="633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3634" y="2830485"/>
              <a:ext cx="239093" cy="2382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98728" y="2871259"/>
              <a:ext cx="347980" cy="592455"/>
            </a:xfrm>
            <a:custGeom>
              <a:avLst/>
              <a:gdLst/>
              <a:ahLst/>
              <a:cxnLst/>
              <a:rect l="l" t="t" r="r" b="b"/>
              <a:pathLst>
                <a:path w="347979" h="592454">
                  <a:moveTo>
                    <a:pt x="344799" y="592394"/>
                  </a:moveTo>
                  <a:lnTo>
                    <a:pt x="341861" y="592394"/>
                  </a:lnTo>
                  <a:lnTo>
                    <a:pt x="341238" y="592296"/>
                  </a:lnTo>
                  <a:lnTo>
                    <a:pt x="114189" y="512852"/>
                  </a:lnTo>
                  <a:lnTo>
                    <a:pt x="116191" y="507472"/>
                  </a:lnTo>
                  <a:lnTo>
                    <a:pt x="347836" y="588535"/>
                  </a:lnTo>
                  <a:lnTo>
                    <a:pt x="346982" y="590955"/>
                  </a:lnTo>
                  <a:lnTo>
                    <a:pt x="344799" y="592394"/>
                  </a:lnTo>
                  <a:close/>
                </a:path>
                <a:path w="347979" h="592454">
                  <a:moveTo>
                    <a:pt x="76372" y="499622"/>
                  </a:moveTo>
                  <a:lnTo>
                    <a:pt x="1542" y="473441"/>
                  </a:lnTo>
                  <a:lnTo>
                    <a:pt x="0" y="470236"/>
                  </a:lnTo>
                  <a:lnTo>
                    <a:pt x="165268" y="1439"/>
                  </a:lnTo>
                  <a:lnTo>
                    <a:pt x="167434" y="0"/>
                  </a:lnTo>
                  <a:lnTo>
                    <a:pt x="170372" y="0"/>
                  </a:lnTo>
                  <a:lnTo>
                    <a:pt x="170996" y="98"/>
                  </a:lnTo>
                  <a:lnTo>
                    <a:pt x="172802" y="719"/>
                  </a:lnTo>
                  <a:lnTo>
                    <a:pt x="8403" y="467096"/>
                  </a:lnTo>
                  <a:lnTo>
                    <a:pt x="9946" y="470301"/>
                  </a:lnTo>
                  <a:lnTo>
                    <a:pt x="78374" y="494242"/>
                  </a:lnTo>
                  <a:lnTo>
                    <a:pt x="76372" y="49962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07132" y="2867399"/>
              <a:ext cx="512445" cy="594360"/>
            </a:xfrm>
            <a:custGeom>
              <a:avLst/>
              <a:gdLst/>
              <a:ahLst/>
              <a:cxnLst/>
              <a:rect l="l" t="t" r="r" b="b"/>
              <a:pathLst>
                <a:path w="512445" h="594360">
                  <a:moveTo>
                    <a:pt x="343552" y="593833"/>
                  </a:moveTo>
                  <a:lnTo>
                    <a:pt x="1542" y="474161"/>
                  </a:lnTo>
                  <a:lnTo>
                    <a:pt x="0" y="470955"/>
                  </a:lnTo>
                  <a:lnTo>
                    <a:pt x="165481" y="1537"/>
                  </a:lnTo>
                  <a:lnTo>
                    <a:pt x="168698" y="0"/>
                  </a:lnTo>
                  <a:lnTo>
                    <a:pt x="507753" y="118658"/>
                  </a:lnTo>
                  <a:lnTo>
                    <a:pt x="510691" y="119672"/>
                  </a:lnTo>
                  <a:lnTo>
                    <a:pt x="512234" y="122877"/>
                  </a:lnTo>
                  <a:lnTo>
                    <a:pt x="346753" y="592296"/>
                  </a:lnTo>
                  <a:lnTo>
                    <a:pt x="343552" y="593833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07674" y="2867923"/>
              <a:ext cx="511175" cy="593090"/>
            </a:xfrm>
            <a:custGeom>
              <a:avLst/>
              <a:gdLst/>
              <a:ahLst/>
              <a:cxnLst/>
              <a:rect l="l" t="t" r="r" b="b"/>
              <a:pathLst>
                <a:path w="511175" h="593089">
                  <a:moveTo>
                    <a:pt x="342945" y="592754"/>
                  </a:moveTo>
                  <a:lnTo>
                    <a:pt x="1411" y="473245"/>
                  </a:lnTo>
                  <a:lnTo>
                    <a:pt x="0" y="470318"/>
                  </a:lnTo>
                  <a:lnTo>
                    <a:pt x="165301" y="1406"/>
                  </a:lnTo>
                  <a:lnTo>
                    <a:pt x="168239" y="0"/>
                  </a:lnTo>
                  <a:lnTo>
                    <a:pt x="507080" y="118577"/>
                  </a:lnTo>
                  <a:lnTo>
                    <a:pt x="509756" y="119509"/>
                  </a:lnTo>
                  <a:lnTo>
                    <a:pt x="511167" y="122436"/>
                  </a:lnTo>
                  <a:lnTo>
                    <a:pt x="345866" y="591348"/>
                  </a:lnTo>
                  <a:lnTo>
                    <a:pt x="342945" y="592754"/>
                  </a:lnTo>
                  <a:close/>
                </a:path>
              </a:pathLst>
            </a:custGeom>
            <a:solidFill>
              <a:srgbClr val="2B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08199" y="2868462"/>
              <a:ext cx="510540" cy="591820"/>
            </a:xfrm>
            <a:custGeom>
              <a:avLst/>
              <a:gdLst/>
              <a:ahLst/>
              <a:cxnLst/>
              <a:rect l="l" t="t" r="r" b="b"/>
              <a:pathLst>
                <a:path w="510539" h="591820">
                  <a:moveTo>
                    <a:pt x="342305" y="591707"/>
                  </a:moveTo>
                  <a:lnTo>
                    <a:pt x="1280" y="472378"/>
                  </a:lnTo>
                  <a:lnTo>
                    <a:pt x="0" y="469712"/>
                  </a:lnTo>
                  <a:lnTo>
                    <a:pt x="165120" y="1275"/>
                  </a:lnTo>
                  <a:lnTo>
                    <a:pt x="167795" y="0"/>
                  </a:lnTo>
                  <a:lnTo>
                    <a:pt x="506375" y="118478"/>
                  </a:lnTo>
                  <a:lnTo>
                    <a:pt x="508820" y="119329"/>
                  </a:lnTo>
                  <a:lnTo>
                    <a:pt x="510117" y="121994"/>
                  </a:lnTo>
                  <a:lnTo>
                    <a:pt x="344980" y="590432"/>
                  </a:lnTo>
                  <a:lnTo>
                    <a:pt x="342305" y="591707"/>
                  </a:lnTo>
                  <a:close/>
                </a:path>
              </a:pathLst>
            </a:custGeom>
            <a:solidFill>
              <a:srgbClr val="32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08724" y="2868985"/>
              <a:ext cx="509270" cy="591185"/>
            </a:xfrm>
            <a:custGeom>
              <a:avLst/>
              <a:gdLst/>
              <a:ahLst/>
              <a:cxnLst/>
              <a:rect l="l" t="t" r="r" b="b"/>
              <a:pathLst>
                <a:path w="509270" h="591185">
                  <a:moveTo>
                    <a:pt x="341681" y="590661"/>
                  </a:moveTo>
                  <a:lnTo>
                    <a:pt x="1165" y="471511"/>
                  </a:lnTo>
                  <a:lnTo>
                    <a:pt x="0" y="469091"/>
                  </a:lnTo>
                  <a:lnTo>
                    <a:pt x="164956" y="1161"/>
                  </a:lnTo>
                  <a:lnTo>
                    <a:pt x="167369" y="0"/>
                  </a:lnTo>
                  <a:lnTo>
                    <a:pt x="505685" y="118380"/>
                  </a:lnTo>
                  <a:lnTo>
                    <a:pt x="507885" y="119149"/>
                  </a:lnTo>
                  <a:lnTo>
                    <a:pt x="509050" y="121569"/>
                  </a:lnTo>
                  <a:lnTo>
                    <a:pt x="344094" y="589500"/>
                  </a:lnTo>
                  <a:lnTo>
                    <a:pt x="341681" y="590661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6832" y="2904603"/>
              <a:ext cx="171259" cy="711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30210" y="2890392"/>
              <a:ext cx="466090" cy="548005"/>
            </a:xfrm>
            <a:custGeom>
              <a:avLst/>
              <a:gdLst/>
              <a:ahLst/>
              <a:cxnLst/>
              <a:rect l="l" t="t" r="r" b="b"/>
              <a:pathLst>
                <a:path w="466089" h="548004">
                  <a:moveTo>
                    <a:pt x="311365" y="547848"/>
                  </a:moveTo>
                  <a:lnTo>
                    <a:pt x="0" y="438903"/>
                  </a:lnTo>
                  <a:lnTo>
                    <a:pt x="154714" y="0"/>
                  </a:lnTo>
                  <a:lnTo>
                    <a:pt x="466079" y="108961"/>
                  </a:lnTo>
                  <a:lnTo>
                    <a:pt x="311365" y="547848"/>
                  </a:lnTo>
                  <a:close/>
                </a:path>
              </a:pathLst>
            </a:custGeom>
            <a:solidFill>
              <a:srgbClr val="FBF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07353" y="2958209"/>
              <a:ext cx="340995" cy="335280"/>
            </a:xfrm>
            <a:custGeom>
              <a:avLst/>
              <a:gdLst/>
              <a:ahLst/>
              <a:cxnLst/>
              <a:rect l="l" t="t" r="r" b="b"/>
              <a:pathLst>
                <a:path w="340995" h="335279">
                  <a:moveTo>
                    <a:pt x="338234" y="93507"/>
                  </a:moveTo>
                  <a:lnTo>
                    <a:pt x="87550" y="5560"/>
                  </a:lnTo>
                  <a:lnTo>
                    <a:pt x="86154" y="5053"/>
                  </a:lnTo>
                  <a:lnTo>
                    <a:pt x="85416" y="3532"/>
                  </a:lnTo>
                  <a:lnTo>
                    <a:pt x="86401" y="735"/>
                  </a:lnTo>
                  <a:lnTo>
                    <a:pt x="87927" y="0"/>
                  </a:lnTo>
                  <a:lnTo>
                    <a:pt x="340023" y="88454"/>
                  </a:lnTo>
                  <a:lnTo>
                    <a:pt x="340762" y="89975"/>
                  </a:lnTo>
                  <a:lnTo>
                    <a:pt x="339777" y="92771"/>
                  </a:lnTo>
                  <a:lnTo>
                    <a:pt x="338234" y="93507"/>
                  </a:lnTo>
                  <a:close/>
                </a:path>
                <a:path w="340995" h="335279">
                  <a:moveTo>
                    <a:pt x="334360" y="104496"/>
                  </a:moveTo>
                  <a:lnTo>
                    <a:pt x="82264" y="16042"/>
                  </a:lnTo>
                  <a:lnTo>
                    <a:pt x="81526" y="14505"/>
                  </a:lnTo>
                  <a:lnTo>
                    <a:pt x="82511" y="11725"/>
                  </a:lnTo>
                  <a:lnTo>
                    <a:pt x="84053" y="10989"/>
                  </a:lnTo>
                  <a:lnTo>
                    <a:pt x="336149" y="99443"/>
                  </a:lnTo>
                  <a:lnTo>
                    <a:pt x="336888" y="100964"/>
                  </a:lnTo>
                  <a:lnTo>
                    <a:pt x="335887" y="103761"/>
                  </a:lnTo>
                  <a:lnTo>
                    <a:pt x="334360" y="104496"/>
                  </a:lnTo>
                  <a:close/>
                </a:path>
                <a:path w="340995" h="335279">
                  <a:moveTo>
                    <a:pt x="330470" y="115469"/>
                  </a:moveTo>
                  <a:lnTo>
                    <a:pt x="78391" y="27031"/>
                  </a:lnTo>
                  <a:lnTo>
                    <a:pt x="77652" y="25494"/>
                  </a:lnTo>
                  <a:lnTo>
                    <a:pt x="78637" y="22698"/>
                  </a:lnTo>
                  <a:lnTo>
                    <a:pt x="80163" y="21962"/>
                  </a:lnTo>
                  <a:lnTo>
                    <a:pt x="332259" y="110416"/>
                  </a:lnTo>
                  <a:lnTo>
                    <a:pt x="332998" y="111954"/>
                  </a:lnTo>
                  <a:lnTo>
                    <a:pt x="332013" y="114734"/>
                  </a:lnTo>
                  <a:lnTo>
                    <a:pt x="330470" y="115469"/>
                  </a:lnTo>
                  <a:close/>
                </a:path>
                <a:path w="340995" h="335279">
                  <a:moveTo>
                    <a:pt x="311660" y="121209"/>
                  </a:moveTo>
                  <a:lnTo>
                    <a:pt x="74501" y="38004"/>
                  </a:lnTo>
                  <a:lnTo>
                    <a:pt x="73762" y="36483"/>
                  </a:lnTo>
                  <a:lnTo>
                    <a:pt x="74747" y="33687"/>
                  </a:lnTo>
                  <a:lnTo>
                    <a:pt x="76290" y="32951"/>
                  </a:lnTo>
                  <a:lnTo>
                    <a:pt x="313433" y="116156"/>
                  </a:lnTo>
                  <a:lnTo>
                    <a:pt x="314172" y="117693"/>
                  </a:lnTo>
                  <a:lnTo>
                    <a:pt x="313187" y="120490"/>
                  </a:lnTo>
                  <a:lnTo>
                    <a:pt x="311660" y="121209"/>
                  </a:lnTo>
                  <a:close/>
                </a:path>
                <a:path w="340995" h="335279">
                  <a:moveTo>
                    <a:pt x="318833" y="148421"/>
                  </a:moveTo>
                  <a:lnTo>
                    <a:pt x="66737" y="59983"/>
                  </a:lnTo>
                  <a:lnTo>
                    <a:pt x="65999" y="58446"/>
                  </a:lnTo>
                  <a:lnTo>
                    <a:pt x="66983" y="55649"/>
                  </a:lnTo>
                  <a:lnTo>
                    <a:pt x="68526" y="54914"/>
                  </a:lnTo>
                  <a:lnTo>
                    <a:pt x="69921" y="55420"/>
                  </a:lnTo>
                  <a:lnTo>
                    <a:pt x="320622" y="143368"/>
                  </a:lnTo>
                  <a:lnTo>
                    <a:pt x="321361" y="144905"/>
                  </a:lnTo>
                  <a:lnTo>
                    <a:pt x="320360" y="147685"/>
                  </a:lnTo>
                  <a:lnTo>
                    <a:pt x="318833" y="148421"/>
                  </a:lnTo>
                  <a:close/>
                </a:path>
                <a:path w="340995" h="335279">
                  <a:moveTo>
                    <a:pt x="314943" y="159410"/>
                  </a:moveTo>
                  <a:lnTo>
                    <a:pt x="62847" y="70956"/>
                  </a:lnTo>
                  <a:lnTo>
                    <a:pt x="62125" y="69435"/>
                  </a:lnTo>
                  <a:lnTo>
                    <a:pt x="63110" y="66639"/>
                  </a:lnTo>
                  <a:lnTo>
                    <a:pt x="64636" y="65903"/>
                  </a:lnTo>
                  <a:lnTo>
                    <a:pt x="316732" y="154357"/>
                  </a:lnTo>
                  <a:lnTo>
                    <a:pt x="317471" y="155878"/>
                  </a:lnTo>
                  <a:lnTo>
                    <a:pt x="316486" y="158675"/>
                  </a:lnTo>
                  <a:lnTo>
                    <a:pt x="314943" y="159410"/>
                  </a:lnTo>
                  <a:close/>
                </a:path>
                <a:path w="340995" h="335279">
                  <a:moveTo>
                    <a:pt x="311070" y="170400"/>
                  </a:moveTo>
                  <a:lnTo>
                    <a:pt x="58973" y="81945"/>
                  </a:lnTo>
                  <a:lnTo>
                    <a:pt x="58235" y="80408"/>
                  </a:lnTo>
                  <a:lnTo>
                    <a:pt x="59220" y="77628"/>
                  </a:lnTo>
                  <a:lnTo>
                    <a:pt x="60763" y="76892"/>
                  </a:lnTo>
                  <a:lnTo>
                    <a:pt x="312859" y="165330"/>
                  </a:lnTo>
                  <a:lnTo>
                    <a:pt x="313581" y="166868"/>
                  </a:lnTo>
                  <a:lnTo>
                    <a:pt x="312596" y="169664"/>
                  </a:lnTo>
                  <a:lnTo>
                    <a:pt x="311070" y="170400"/>
                  </a:lnTo>
                  <a:close/>
                </a:path>
                <a:path w="340995" h="335279">
                  <a:moveTo>
                    <a:pt x="166696" y="132084"/>
                  </a:moveTo>
                  <a:lnTo>
                    <a:pt x="55083" y="92935"/>
                  </a:lnTo>
                  <a:lnTo>
                    <a:pt x="54361" y="91398"/>
                  </a:lnTo>
                  <a:lnTo>
                    <a:pt x="55346" y="88601"/>
                  </a:lnTo>
                  <a:lnTo>
                    <a:pt x="56873" y="87865"/>
                  </a:lnTo>
                  <a:lnTo>
                    <a:pt x="168485" y="127031"/>
                  </a:lnTo>
                  <a:lnTo>
                    <a:pt x="169223" y="128568"/>
                  </a:lnTo>
                  <a:lnTo>
                    <a:pt x="168239" y="131348"/>
                  </a:lnTo>
                  <a:lnTo>
                    <a:pt x="166696" y="132084"/>
                  </a:lnTo>
                  <a:close/>
                </a:path>
                <a:path w="340995" h="335279">
                  <a:moveTo>
                    <a:pt x="299416" y="203352"/>
                  </a:moveTo>
                  <a:lnTo>
                    <a:pt x="298021" y="202845"/>
                  </a:lnTo>
                  <a:lnTo>
                    <a:pt x="47320" y="114897"/>
                  </a:lnTo>
                  <a:lnTo>
                    <a:pt x="46598" y="113360"/>
                  </a:lnTo>
                  <a:lnTo>
                    <a:pt x="47582" y="110580"/>
                  </a:lnTo>
                  <a:lnTo>
                    <a:pt x="49109" y="109844"/>
                  </a:lnTo>
                  <a:lnTo>
                    <a:pt x="301205" y="198282"/>
                  </a:lnTo>
                  <a:lnTo>
                    <a:pt x="301944" y="199819"/>
                  </a:lnTo>
                  <a:lnTo>
                    <a:pt x="300959" y="202616"/>
                  </a:lnTo>
                  <a:lnTo>
                    <a:pt x="299416" y="203352"/>
                  </a:lnTo>
                  <a:close/>
                </a:path>
                <a:path w="340995" h="335279">
                  <a:moveTo>
                    <a:pt x="295542" y="214325"/>
                  </a:moveTo>
                  <a:lnTo>
                    <a:pt x="43446" y="125886"/>
                  </a:lnTo>
                  <a:lnTo>
                    <a:pt x="42708" y="124349"/>
                  </a:lnTo>
                  <a:lnTo>
                    <a:pt x="43692" y="121553"/>
                  </a:lnTo>
                  <a:lnTo>
                    <a:pt x="45219" y="120817"/>
                  </a:lnTo>
                  <a:lnTo>
                    <a:pt x="297331" y="209271"/>
                  </a:lnTo>
                  <a:lnTo>
                    <a:pt x="298054" y="210809"/>
                  </a:lnTo>
                  <a:lnTo>
                    <a:pt x="297069" y="213589"/>
                  </a:lnTo>
                  <a:lnTo>
                    <a:pt x="295542" y="214325"/>
                  </a:lnTo>
                  <a:close/>
                </a:path>
                <a:path w="340995" h="335279">
                  <a:moveTo>
                    <a:pt x="291652" y="225314"/>
                  </a:moveTo>
                  <a:lnTo>
                    <a:pt x="39556" y="136859"/>
                  </a:lnTo>
                  <a:lnTo>
                    <a:pt x="38818" y="135339"/>
                  </a:lnTo>
                  <a:lnTo>
                    <a:pt x="39819" y="132542"/>
                  </a:lnTo>
                  <a:lnTo>
                    <a:pt x="41345" y="131806"/>
                  </a:lnTo>
                  <a:lnTo>
                    <a:pt x="292046" y="219754"/>
                  </a:lnTo>
                  <a:lnTo>
                    <a:pt x="293441" y="220261"/>
                  </a:lnTo>
                  <a:lnTo>
                    <a:pt x="294180" y="221782"/>
                  </a:lnTo>
                  <a:lnTo>
                    <a:pt x="293195" y="224578"/>
                  </a:lnTo>
                  <a:lnTo>
                    <a:pt x="291652" y="225314"/>
                  </a:lnTo>
                  <a:close/>
                </a:path>
                <a:path w="340995" h="335279">
                  <a:moveTo>
                    <a:pt x="287779" y="236287"/>
                  </a:moveTo>
                  <a:lnTo>
                    <a:pt x="35683" y="147849"/>
                  </a:lnTo>
                  <a:lnTo>
                    <a:pt x="34944" y="146312"/>
                  </a:lnTo>
                  <a:lnTo>
                    <a:pt x="35929" y="143532"/>
                  </a:lnTo>
                  <a:lnTo>
                    <a:pt x="37472" y="142796"/>
                  </a:lnTo>
                  <a:lnTo>
                    <a:pt x="289568" y="231234"/>
                  </a:lnTo>
                  <a:lnTo>
                    <a:pt x="290290" y="232771"/>
                  </a:lnTo>
                  <a:lnTo>
                    <a:pt x="289305" y="235567"/>
                  </a:lnTo>
                  <a:lnTo>
                    <a:pt x="287779" y="236287"/>
                  </a:lnTo>
                  <a:close/>
                </a:path>
                <a:path w="340995" h="335279">
                  <a:moveTo>
                    <a:pt x="195551" y="228634"/>
                  </a:moveTo>
                  <a:lnTo>
                    <a:pt x="27919" y="169811"/>
                  </a:lnTo>
                  <a:lnTo>
                    <a:pt x="27180" y="168290"/>
                  </a:lnTo>
                  <a:lnTo>
                    <a:pt x="28165" y="165494"/>
                  </a:lnTo>
                  <a:lnTo>
                    <a:pt x="29708" y="164758"/>
                  </a:lnTo>
                  <a:lnTo>
                    <a:pt x="197340" y="223580"/>
                  </a:lnTo>
                  <a:lnTo>
                    <a:pt x="198079" y="225101"/>
                  </a:lnTo>
                  <a:lnTo>
                    <a:pt x="197094" y="227898"/>
                  </a:lnTo>
                  <a:lnTo>
                    <a:pt x="195551" y="228634"/>
                  </a:lnTo>
                  <a:close/>
                </a:path>
                <a:path w="340995" h="335279">
                  <a:moveTo>
                    <a:pt x="276125" y="269239"/>
                  </a:moveTo>
                  <a:lnTo>
                    <a:pt x="24029" y="180800"/>
                  </a:lnTo>
                  <a:lnTo>
                    <a:pt x="23290" y="179263"/>
                  </a:lnTo>
                  <a:lnTo>
                    <a:pt x="24292" y="176467"/>
                  </a:lnTo>
                  <a:lnTo>
                    <a:pt x="25818" y="175747"/>
                  </a:lnTo>
                  <a:lnTo>
                    <a:pt x="277914" y="264185"/>
                  </a:lnTo>
                  <a:lnTo>
                    <a:pt x="278653" y="265723"/>
                  </a:lnTo>
                  <a:lnTo>
                    <a:pt x="277668" y="268519"/>
                  </a:lnTo>
                  <a:lnTo>
                    <a:pt x="276125" y="269239"/>
                  </a:lnTo>
                  <a:close/>
                </a:path>
                <a:path w="340995" h="335279">
                  <a:moveTo>
                    <a:pt x="272251" y="280228"/>
                  </a:moveTo>
                  <a:lnTo>
                    <a:pt x="20155" y="191790"/>
                  </a:lnTo>
                  <a:lnTo>
                    <a:pt x="19417" y="190253"/>
                  </a:lnTo>
                  <a:lnTo>
                    <a:pt x="20402" y="187456"/>
                  </a:lnTo>
                  <a:lnTo>
                    <a:pt x="21928" y="186720"/>
                  </a:lnTo>
                  <a:lnTo>
                    <a:pt x="274024" y="275175"/>
                  </a:lnTo>
                  <a:lnTo>
                    <a:pt x="274763" y="276696"/>
                  </a:lnTo>
                  <a:lnTo>
                    <a:pt x="273778" y="279492"/>
                  </a:lnTo>
                  <a:lnTo>
                    <a:pt x="272251" y="280228"/>
                  </a:lnTo>
                  <a:close/>
                </a:path>
                <a:path w="340995" h="335279">
                  <a:moveTo>
                    <a:pt x="268361" y="291217"/>
                  </a:moveTo>
                  <a:lnTo>
                    <a:pt x="16265" y="202763"/>
                  </a:lnTo>
                  <a:lnTo>
                    <a:pt x="15527" y="201242"/>
                  </a:lnTo>
                  <a:lnTo>
                    <a:pt x="16528" y="198446"/>
                  </a:lnTo>
                  <a:lnTo>
                    <a:pt x="18054" y="197710"/>
                  </a:lnTo>
                  <a:lnTo>
                    <a:pt x="270151" y="286148"/>
                  </a:lnTo>
                  <a:lnTo>
                    <a:pt x="270889" y="287685"/>
                  </a:lnTo>
                  <a:lnTo>
                    <a:pt x="269904" y="290481"/>
                  </a:lnTo>
                  <a:lnTo>
                    <a:pt x="268361" y="291217"/>
                  </a:lnTo>
                  <a:close/>
                </a:path>
                <a:path w="340995" h="335279">
                  <a:moveTo>
                    <a:pt x="264488" y="302190"/>
                  </a:moveTo>
                  <a:lnTo>
                    <a:pt x="12392" y="213752"/>
                  </a:lnTo>
                  <a:lnTo>
                    <a:pt x="11653" y="212215"/>
                  </a:lnTo>
                  <a:lnTo>
                    <a:pt x="12638" y="209419"/>
                  </a:lnTo>
                  <a:lnTo>
                    <a:pt x="14181" y="208699"/>
                  </a:lnTo>
                  <a:lnTo>
                    <a:pt x="266261" y="297137"/>
                  </a:lnTo>
                  <a:lnTo>
                    <a:pt x="266999" y="298674"/>
                  </a:lnTo>
                  <a:lnTo>
                    <a:pt x="266014" y="301471"/>
                  </a:lnTo>
                  <a:lnTo>
                    <a:pt x="264488" y="302190"/>
                  </a:lnTo>
                  <a:close/>
                </a:path>
                <a:path w="340995" h="335279">
                  <a:moveTo>
                    <a:pt x="101435" y="257333"/>
                  </a:moveTo>
                  <a:lnTo>
                    <a:pt x="8502" y="224725"/>
                  </a:lnTo>
                  <a:lnTo>
                    <a:pt x="7763" y="223204"/>
                  </a:lnTo>
                  <a:lnTo>
                    <a:pt x="8748" y="220408"/>
                  </a:lnTo>
                  <a:lnTo>
                    <a:pt x="10291" y="219672"/>
                  </a:lnTo>
                  <a:lnTo>
                    <a:pt x="103224" y="252280"/>
                  </a:lnTo>
                  <a:lnTo>
                    <a:pt x="103963" y="253818"/>
                  </a:lnTo>
                  <a:lnTo>
                    <a:pt x="102978" y="256614"/>
                  </a:lnTo>
                  <a:lnTo>
                    <a:pt x="101435" y="257333"/>
                  </a:lnTo>
                  <a:close/>
                </a:path>
                <a:path w="340995" h="335279">
                  <a:moveTo>
                    <a:pt x="252834" y="335142"/>
                  </a:moveTo>
                  <a:lnTo>
                    <a:pt x="738" y="246704"/>
                  </a:lnTo>
                  <a:lnTo>
                    <a:pt x="0" y="245167"/>
                  </a:lnTo>
                  <a:lnTo>
                    <a:pt x="984" y="242370"/>
                  </a:lnTo>
                  <a:lnTo>
                    <a:pt x="2527" y="241651"/>
                  </a:lnTo>
                  <a:lnTo>
                    <a:pt x="3922" y="242125"/>
                  </a:lnTo>
                  <a:lnTo>
                    <a:pt x="254623" y="330089"/>
                  </a:lnTo>
                  <a:lnTo>
                    <a:pt x="255362" y="331610"/>
                  </a:lnTo>
                  <a:lnTo>
                    <a:pt x="254377" y="334406"/>
                  </a:lnTo>
                  <a:lnTo>
                    <a:pt x="252834" y="335142"/>
                  </a:lnTo>
                  <a:close/>
                </a:path>
              </a:pathLst>
            </a:custGeom>
            <a:solidFill>
              <a:srgbClr val="B1B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31408" y="2891569"/>
              <a:ext cx="464184" cy="546100"/>
            </a:xfrm>
            <a:custGeom>
              <a:avLst/>
              <a:gdLst/>
              <a:ahLst/>
              <a:cxnLst/>
              <a:rect l="l" t="t" r="r" b="b"/>
              <a:pathLst>
                <a:path w="464185" h="546100">
                  <a:moveTo>
                    <a:pt x="52572" y="455534"/>
                  </a:moveTo>
                  <a:lnTo>
                    <a:pt x="0" y="437153"/>
                  </a:lnTo>
                  <a:lnTo>
                    <a:pt x="154090" y="0"/>
                  </a:lnTo>
                  <a:lnTo>
                    <a:pt x="155818" y="605"/>
                  </a:lnTo>
                  <a:lnTo>
                    <a:pt x="154386" y="605"/>
                  </a:lnTo>
                  <a:lnTo>
                    <a:pt x="590" y="436859"/>
                  </a:lnTo>
                  <a:lnTo>
                    <a:pt x="52736" y="455109"/>
                  </a:lnTo>
                  <a:lnTo>
                    <a:pt x="52572" y="455534"/>
                  </a:lnTo>
                  <a:close/>
                </a:path>
                <a:path w="464185" h="546100">
                  <a:moveTo>
                    <a:pt x="200820" y="16860"/>
                  </a:moveTo>
                  <a:lnTo>
                    <a:pt x="154386" y="605"/>
                  </a:lnTo>
                  <a:lnTo>
                    <a:pt x="155818" y="605"/>
                  </a:lnTo>
                  <a:lnTo>
                    <a:pt x="200967" y="16418"/>
                  </a:lnTo>
                  <a:lnTo>
                    <a:pt x="200820" y="16860"/>
                  </a:lnTo>
                  <a:close/>
                </a:path>
                <a:path w="464185" h="546100">
                  <a:moveTo>
                    <a:pt x="412013" y="90760"/>
                  </a:moveTo>
                  <a:lnTo>
                    <a:pt x="205448" y="18479"/>
                  </a:lnTo>
                  <a:lnTo>
                    <a:pt x="205776" y="18102"/>
                  </a:lnTo>
                  <a:lnTo>
                    <a:pt x="411997" y="90269"/>
                  </a:lnTo>
                  <a:lnTo>
                    <a:pt x="412013" y="90760"/>
                  </a:lnTo>
                  <a:close/>
                </a:path>
                <a:path w="464185" h="546100">
                  <a:moveTo>
                    <a:pt x="309800" y="544888"/>
                  </a:moveTo>
                  <a:lnTo>
                    <a:pt x="309313" y="544888"/>
                  </a:lnTo>
                  <a:lnTo>
                    <a:pt x="463092" y="108634"/>
                  </a:lnTo>
                  <a:lnTo>
                    <a:pt x="416658" y="92379"/>
                  </a:lnTo>
                  <a:lnTo>
                    <a:pt x="416806" y="91937"/>
                  </a:lnTo>
                  <a:lnTo>
                    <a:pt x="463699" y="108356"/>
                  </a:lnTo>
                  <a:lnTo>
                    <a:pt x="309800" y="544888"/>
                  </a:lnTo>
                  <a:close/>
                </a:path>
                <a:path w="464185" h="546100">
                  <a:moveTo>
                    <a:pt x="309592" y="545477"/>
                  </a:moveTo>
                  <a:lnTo>
                    <a:pt x="90389" y="468780"/>
                  </a:lnTo>
                  <a:lnTo>
                    <a:pt x="90553" y="468339"/>
                  </a:lnTo>
                  <a:lnTo>
                    <a:pt x="309313" y="544888"/>
                  </a:lnTo>
                  <a:lnTo>
                    <a:pt x="309800" y="544888"/>
                  </a:lnTo>
                  <a:lnTo>
                    <a:pt x="309592" y="545477"/>
                  </a:lnTo>
                  <a:close/>
                </a:path>
              </a:pathLst>
            </a:custGeom>
            <a:solidFill>
              <a:srgbClr val="F0F0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30800" y="2890981"/>
              <a:ext cx="465455" cy="546735"/>
            </a:xfrm>
            <a:custGeom>
              <a:avLst/>
              <a:gdLst/>
              <a:ahLst/>
              <a:cxnLst/>
              <a:rect l="l" t="t" r="r" b="b"/>
              <a:pathLst>
                <a:path w="465454" h="546735">
                  <a:moveTo>
                    <a:pt x="53015" y="456564"/>
                  </a:moveTo>
                  <a:lnTo>
                    <a:pt x="0" y="438020"/>
                  </a:lnTo>
                  <a:lnTo>
                    <a:pt x="154418" y="0"/>
                  </a:lnTo>
                  <a:lnTo>
                    <a:pt x="156101" y="588"/>
                  </a:lnTo>
                  <a:lnTo>
                    <a:pt x="154697" y="588"/>
                  </a:lnTo>
                  <a:lnTo>
                    <a:pt x="607" y="437742"/>
                  </a:lnTo>
                  <a:lnTo>
                    <a:pt x="53179" y="456123"/>
                  </a:lnTo>
                  <a:lnTo>
                    <a:pt x="53015" y="456564"/>
                  </a:lnTo>
                  <a:close/>
                </a:path>
                <a:path w="465454" h="546735">
                  <a:moveTo>
                    <a:pt x="201575" y="17007"/>
                  </a:moveTo>
                  <a:lnTo>
                    <a:pt x="154697" y="588"/>
                  </a:lnTo>
                  <a:lnTo>
                    <a:pt x="156101" y="588"/>
                  </a:lnTo>
                  <a:lnTo>
                    <a:pt x="201755" y="16565"/>
                  </a:lnTo>
                  <a:lnTo>
                    <a:pt x="201575" y="17007"/>
                  </a:lnTo>
                  <a:close/>
                </a:path>
                <a:path w="465454" h="546735">
                  <a:moveTo>
                    <a:pt x="412604" y="90858"/>
                  </a:moveTo>
                  <a:lnTo>
                    <a:pt x="206384" y="18691"/>
                  </a:lnTo>
                  <a:lnTo>
                    <a:pt x="206630" y="18446"/>
                  </a:lnTo>
                  <a:lnTo>
                    <a:pt x="206778" y="18331"/>
                  </a:lnTo>
                  <a:lnTo>
                    <a:pt x="412538" y="90335"/>
                  </a:lnTo>
                  <a:lnTo>
                    <a:pt x="412604" y="90858"/>
                  </a:lnTo>
                  <a:close/>
                </a:path>
                <a:path w="465454" h="546735">
                  <a:moveTo>
                    <a:pt x="310708" y="546066"/>
                  </a:moveTo>
                  <a:lnTo>
                    <a:pt x="310200" y="546066"/>
                  </a:lnTo>
                  <a:lnTo>
                    <a:pt x="464307" y="108945"/>
                  </a:lnTo>
                  <a:lnTo>
                    <a:pt x="417413" y="92526"/>
                  </a:lnTo>
                  <a:lnTo>
                    <a:pt x="417561" y="92084"/>
                  </a:lnTo>
                  <a:lnTo>
                    <a:pt x="464898" y="108650"/>
                  </a:lnTo>
                  <a:lnTo>
                    <a:pt x="310708" y="546066"/>
                  </a:lnTo>
                  <a:close/>
                </a:path>
                <a:path w="465454" h="546735">
                  <a:moveTo>
                    <a:pt x="310495" y="546671"/>
                  </a:moveTo>
                  <a:lnTo>
                    <a:pt x="90832" y="469794"/>
                  </a:lnTo>
                  <a:lnTo>
                    <a:pt x="90996" y="469369"/>
                  </a:lnTo>
                  <a:lnTo>
                    <a:pt x="310200" y="546066"/>
                  </a:lnTo>
                  <a:lnTo>
                    <a:pt x="310708" y="546066"/>
                  </a:lnTo>
                  <a:lnTo>
                    <a:pt x="310495" y="546671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30206" y="2890392"/>
              <a:ext cx="466090" cy="548005"/>
            </a:xfrm>
            <a:custGeom>
              <a:avLst/>
              <a:gdLst/>
              <a:ahLst/>
              <a:cxnLst/>
              <a:rect l="l" t="t" r="r" b="b"/>
              <a:pathLst>
                <a:path w="466089" h="548004">
                  <a:moveTo>
                    <a:pt x="202539" y="16738"/>
                  </a:moveTo>
                  <a:lnTo>
                    <a:pt x="156400" y="596"/>
                  </a:lnTo>
                  <a:lnTo>
                    <a:pt x="154711" y="0"/>
                  </a:lnTo>
                  <a:lnTo>
                    <a:pt x="0" y="438912"/>
                  </a:lnTo>
                  <a:lnTo>
                    <a:pt x="53441" y="457606"/>
                  </a:lnTo>
                  <a:lnTo>
                    <a:pt x="53606" y="457161"/>
                  </a:lnTo>
                  <a:lnTo>
                    <a:pt x="584" y="438619"/>
                  </a:lnTo>
                  <a:lnTo>
                    <a:pt x="155003" y="596"/>
                  </a:lnTo>
                  <a:lnTo>
                    <a:pt x="202349" y="17157"/>
                  </a:lnTo>
                  <a:lnTo>
                    <a:pt x="202539" y="16738"/>
                  </a:lnTo>
                  <a:close/>
                </a:path>
                <a:path w="466089" h="548004">
                  <a:moveTo>
                    <a:pt x="413131" y="90932"/>
                  </a:moveTo>
                  <a:lnTo>
                    <a:pt x="412978" y="90373"/>
                  </a:lnTo>
                  <a:lnTo>
                    <a:pt x="207810" y="18580"/>
                  </a:lnTo>
                  <a:lnTo>
                    <a:pt x="207365" y="18923"/>
                  </a:lnTo>
                  <a:lnTo>
                    <a:pt x="413131" y="90932"/>
                  </a:lnTo>
                  <a:close/>
                </a:path>
                <a:path w="466089" h="548004">
                  <a:moveTo>
                    <a:pt x="466077" y="108966"/>
                  </a:moveTo>
                  <a:lnTo>
                    <a:pt x="418261" y="92227"/>
                  </a:lnTo>
                  <a:lnTo>
                    <a:pt x="418147" y="92684"/>
                  </a:lnTo>
                  <a:lnTo>
                    <a:pt x="465480" y="109245"/>
                  </a:lnTo>
                  <a:lnTo>
                    <a:pt x="311086" y="547268"/>
                  </a:lnTo>
                  <a:lnTo>
                    <a:pt x="91427" y="470395"/>
                  </a:lnTo>
                  <a:lnTo>
                    <a:pt x="91262" y="470827"/>
                  </a:lnTo>
                  <a:lnTo>
                    <a:pt x="311365" y="547852"/>
                  </a:lnTo>
                  <a:lnTo>
                    <a:pt x="311569" y="547268"/>
                  </a:lnTo>
                  <a:lnTo>
                    <a:pt x="466077" y="108966"/>
                  </a:lnTo>
                  <a:close/>
                </a:path>
              </a:pathLst>
            </a:custGeom>
            <a:solidFill>
              <a:srgbClr val="CAC8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037660" y="2982330"/>
              <a:ext cx="8255" cy="22860"/>
            </a:xfrm>
            <a:custGeom>
              <a:avLst/>
              <a:gdLst/>
              <a:ahLst/>
              <a:cxnLst/>
              <a:rect l="l" t="t" r="r" b="b"/>
              <a:pathLst>
                <a:path w="8254" h="22860">
                  <a:moveTo>
                    <a:pt x="65" y="22502"/>
                  </a:moveTo>
                  <a:lnTo>
                    <a:pt x="5498" y="1439"/>
                  </a:lnTo>
                  <a:lnTo>
                    <a:pt x="5662" y="964"/>
                  </a:lnTo>
                  <a:lnTo>
                    <a:pt x="5761" y="474"/>
                  </a:lnTo>
                  <a:lnTo>
                    <a:pt x="5761" y="0"/>
                  </a:lnTo>
                  <a:lnTo>
                    <a:pt x="7747" y="703"/>
                  </a:lnTo>
                  <a:lnTo>
                    <a:pt x="65" y="22502"/>
                  </a:lnTo>
                  <a:close/>
                </a:path>
              </a:pathLst>
            </a:custGeom>
            <a:solidFill>
              <a:srgbClr val="ACA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3405" y="2981839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002" y="1193"/>
                  </a:moveTo>
                  <a:lnTo>
                    <a:pt x="16" y="490"/>
                  </a:lnTo>
                  <a:lnTo>
                    <a:pt x="32" y="327"/>
                  </a:lnTo>
                  <a:lnTo>
                    <a:pt x="0" y="0"/>
                  </a:lnTo>
                  <a:lnTo>
                    <a:pt x="2166" y="752"/>
                  </a:lnTo>
                  <a:lnTo>
                    <a:pt x="2002" y="1193"/>
                  </a:lnTo>
                  <a:close/>
                </a:path>
              </a:pathLst>
            </a:custGeom>
            <a:solidFill>
              <a:srgbClr val="A1A1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3339" y="2981316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32" y="1275"/>
                  </a:moveTo>
                  <a:lnTo>
                    <a:pt x="65" y="523"/>
                  </a:lnTo>
                  <a:lnTo>
                    <a:pt x="65" y="343"/>
                  </a:lnTo>
                  <a:lnTo>
                    <a:pt x="0" y="0"/>
                  </a:lnTo>
                  <a:lnTo>
                    <a:pt x="2363" y="817"/>
                  </a:lnTo>
                  <a:lnTo>
                    <a:pt x="2314" y="981"/>
                  </a:lnTo>
                  <a:lnTo>
                    <a:pt x="2281" y="1112"/>
                  </a:lnTo>
                  <a:lnTo>
                    <a:pt x="2232" y="1275"/>
                  </a:lnTo>
                  <a:close/>
                </a:path>
              </a:pathLst>
            </a:custGeom>
            <a:solidFill>
              <a:srgbClr val="98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35428" y="2905797"/>
              <a:ext cx="210820" cy="76200"/>
            </a:xfrm>
            <a:custGeom>
              <a:avLst/>
              <a:gdLst/>
              <a:ahLst/>
              <a:cxnLst/>
              <a:rect l="l" t="t" r="r" b="b"/>
              <a:pathLst>
                <a:path w="210820" h="76200">
                  <a:moveTo>
                    <a:pt x="210356" y="75878"/>
                  </a:moveTo>
                  <a:lnTo>
                    <a:pt x="207763" y="74963"/>
                  </a:lnTo>
                  <a:lnTo>
                    <a:pt x="207319" y="73638"/>
                  </a:lnTo>
                  <a:lnTo>
                    <a:pt x="206302" y="72510"/>
                  </a:lnTo>
                  <a:lnTo>
                    <a:pt x="204857" y="72019"/>
                  </a:lnTo>
                  <a:lnTo>
                    <a:pt x="189379" y="66590"/>
                  </a:lnTo>
                  <a:lnTo>
                    <a:pt x="190019" y="64791"/>
                  </a:lnTo>
                  <a:lnTo>
                    <a:pt x="209404" y="71577"/>
                  </a:lnTo>
                  <a:lnTo>
                    <a:pt x="210651" y="73720"/>
                  </a:lnTo>
                  <a:lnTo>
                    <a:pt x="210356" y="75878"/>
                  </a:lnTo>
                  <a:close/>
                </a:path>
                <a:path w="210820" h="76200">
                  <a:moveTo>
                    <a:pt x="2593" y="3172"/>
                  </a:moveTo>
                  <a:lnTo>
                    <a:pt x="0" y="2273"/>
                  </a:lnTo>
                  <a:lnTo>
                    <a:pt x="853" y="850"/>
                  </a:lnTo>
                  <a:lnTo>
                    <a:pt x="2396" y="0"/>
                  </a:lnTo>
                  <a:lnTo>
                    <a:pt x="4546" y="0"/>
                  </a:lnTo>
                  <a:lnTo>
                    <a:pt x="5071" y="81"/>
                  </a:lnTo>
                  <a:lnTo>
                    <a:pt x="11708" y="2403"/>
                  </a:lnTo>
                  <a:lnTo>
                    <a:pt x="4251" y="2403"/>
                  </a:lnTo>
                  <a:lnTo>
                    <a:pt x="3348" y="2681"/>
                  </a:lnTo>
                  <a:lnTo>
                    <a:pt x="2593" y="3172"/>
                  </a:lnTo>
                  <a:close/>
                </a:path>
                <a:path w="210820" h="76200">
                  <a:moveTo>
                    <a:pt x="22191" y="8094"/>
                  </a:moveTo>
                  <a:lnTo>
                    <a:pt x="6204" y="2502"/>
                  </a:lnTo>
                  <a:lnTo>
                    <a:pt x="5679" y="2403"/>
                  </a:lnTo>
                  <a:lnTo>
                    <a:pt x="11708" y="2403"/>
                  </a:lnTo>
                  <a:lnTo>
                    <a:pt x="22831" y="6295"/>
                  </a:lnTo>
                  <a:lnTo>
                    <a:pt x="22191" y="8094"/>
                  </a:lnTo>
                  <a:close/>
                </a:path>
              </a:pathLst>
            </a:custGeom>
            <a:solidFill>
              <a:srgbClr val="1B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7612" y="2912096"/>
              <a:ext cx="168275" cy="60325"/>
            </a:xfrm>
            <a:custGeom>
              <a:avLst/>
              <a:gdLst/>
              <a:ahLst/>
              <a:cxnLst/>
              <a:rect l="l" t="t" r="r" b="b"/>
              <a:pathLst>
                <a:path w="168275" h="60325">
                  <a:moveTo>
                    <a:pt x="1079" y="152"/>
                  </a:moveTo>
                  <a:lnTo>
                    <a:pt x="647" y="0"/>
                  </a:lnTo>
                  <a:lnTo>
                    <a:pt x="0" y="1803"/>
                  </a:lnTo>
                  <a:lnTo>
                    <a:pt x="444" y="1943"/>
                  </a:lnTo>
                  <a:lnTo>
                    <a:pt x="1079" y="152"/>
                  </a:lnTo>
                  <a:close/>
                </a:path>
                <a:path w="168275" h="60325">
                  <a:moveTo>
                    <a:pt x="167830" y="58496"/>
                  </a:moveTo>
                  <a:lnTo>
                    <a:pt x="167386" y="58356"/>
                  </a:lnTo>
                  <a:lnTo>
                    <a:pt x="166751" y="60147"/>
                  </a:lnTo>
                  <a:lnTo>
                    <a:pt x="167195" y="60299"/>
                  </a:lnTo>
                  <a:lnTo>
                    <a:pt x="167830" y="58496"/>
                  </a:lnTo>
                  <a:close/>
                </a:path>
              </a:pathLst>
            </a:custGeom>
            <a:solidFill>
              <a:srgbClr val="2321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58057" y="2912249"/>
              <a:ext cx="167005" cy="60325"/>
            </a:xfrm>
            <a:custGeom>
              <a:avLst/>
              <a:gdLst/>
              <a:ahLst/>
              <a:cxnLst/>
              <a:rect l="l" t="t" r="r" b="b"/>
              <a:pathLst>
                <a:path w="167004" h="60325">
                  <a:moveTo>
                    <a:pt x="1079" y="165"/>
                  </a:moveTo>
                  <a:lnTo>
                    <a:pt x="635" y="0"/>
                  </a:lnTo>
                  <a:lnTo>
                    <a:pt x="0" y="1790"/>
                  </a:lnTo>
                  <a:lnTo>
                    <a:pt x="444" y="1955"/>
                  </a:lnTo>
                  <a:lnTo>
                    <a:pt x="1079" y="165"/>
                  </a:lnTo>
                  <a:close/>
                </a:path>
                <a:path w="167004" h="60325">
                  <a:moveTo>
                    <a:pt x="166941" y="58204"/>
                  </a:moveTo>
                  <a:lnTo>
                    <a:pt x="166497" y="58039"/>
                  </a:lnTo>
                  <a:lnTo>
                    <a:pt x="165862" y="59829"/>
                  </a:lnTo>
                  <a:lnTo>
                    <a:pt x="166306" y="59994"/>
                  </a:lnTo>
                  <a:lnTo>
                    <a:pt x="166941" y="58204"/>
                  </a:lnTo>
                  <a:close/>
                </a:path>
              </a:pathLst>
            </a:custGeom>
            <a:solidFill>
              <a:srgbClr val="1B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58501" y="2912414"/>
              <a:ext cx="166370" cy="59690"/>
            </a:xfrm>
            <a:custGeom>
              <a:avLst/>
              <a:gdLst/>
              <a:ahLst/>
              <a:cxnLst/>
              <a:rect l="l" t="t" r="r" b="b"/>
              <a:pathLst>
                <a:path w="166370" h="59689">
                  <a:moveTo>
                    <a:pt x="1079" y="139"/>
                  </a:moveTo>
                  <a:lnTo>
                    <a:pt x="635" y="0"/>
                  </a:lnTo>
                  <a:lnTo>
                    <a:pt x="0" y="1790"/>
                  </a:lnTo>
                  <a:lnTo>
                    <a:pt x="444" y="1943"/>
                  </a:lnTo>
                  <a:lnTo>
                    <a:pt x="1079" y="139"/>
                  </a:lnTo>
                  <a:close/>
                </a:path>
                <a:path w="166370" h="59689">
                  <a:moveTo>
                    <a:pt x="166052" y="57873"/>
                  </a:moveTo>
                  <a:lnTo>
                    <a:pt x="165608" y="57721"/>
                  </a:lnTo>
                  <a:lnTo>
                    <a:pt x="164973" y="59524"/>
                  </a:lnTo>
                  <a:lnTo>
                    <a:pt x="165417" y="59664"/>
                  </a:lnTo>
                  <a:lnTo>
                    <a:pt x="166052" y="57873"/>
                  </a:lnTo>
                  <a:close/>
                </a:path>
              </a:pathLst>
            </a:custGeom>
            <a:solidFill>
              <a:srgbClr val="2321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58949" y="2912550"/>
              <a:ext cx="165735" cy="59690"/>
            </a:xfrm>
            <a:custGeom>
              <a:avLst/>
              <a:gdLst/>
              <a:ahLst/>
              <a:cxnLst/>
              <a:rect l="l" t="t" r="r" b="b"/>
              <a:pathLst>
                <a:path w="165735" h="59689">
                  <a:moveTo>
                    <a:pt x="164529" y="59378"/>
                  </a:moveTo>
                  <a:lnTo>
                    <a:pt x="161870" y="58446"/>
                  </a:lnTo>
                  <a:lnTo>
                    <a:pt x="161722" y="58806"/>
                  </a:lnTo>
                  <a:lnTo>
                    <a:pt x="161378" y="59035"/>
                  </a:lnTo>
                  <a:lnTo>
                    <a:pt x="160705" y="58985"/>
                  </a:lnTo>
                  <a:lnTo>
                    <a:pt x="2773" y="3728"/>
                  </a:lnTo>
                  <a:lnTo>
                    <a:pt x="2527" y="3205"/>
                  </a:lnTo>
                  <a:lnTo>
                    <a:pt x="2675" y="2730"/>
                  </a:lnTo>
                  <a:lnTo>
                    <a:pt x="0" y="1798"/>
                  </a:lnTo>
                  <a:lnTo>
                    <a:pt x="640" y="0"/>
                  </a:lnTo>
                  <a:lnTo>
                    <a:pt x="165169" y="57579"/>
                  </a:lnTo>
                  <a:lnTo>
                    <a:pt x="164529" y="59378"/>
                  </a:lnTo>
                  <a:close/>
                </a:path>
              </a:pathLst>
            </a:custGeom>
            <a:solidFill>
              <a:srgbClr val="3D3C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27189" y="2909362"/>
              <a:ext cx="10160" cy="22225"/>
            </a:xfrm>
            <a:custGeom>
              <a:avLst/>
              <a:gdLst/>
              <a:ahLst/>
              <a:cxnLst/>
              <a:rect l="l" t="t" r="r" b="b"/>
              <a:pathLst>
                <a:path w="10160" h="22225">
                  <a:moveTo>
                    <a:pt x="65" y="21831"/>
                  </a:moveTo>
                  <a:lnTo>
                    <a:pt x="7697" y="0"/>
                  </a:lnTo>
                  <a:lnTo>
                    <a:pt x="9667" y="686"/>
                  </a:lnTo>
                  <a:lnTo>
                    <a:pt x="9388" y="1062"/>
                  </a:lnTo>
                  <a:lnTo>
                    <a:pt x="9142" y="1504"/>
                  </a:lnTo>
                  <a:lnTo>
                    <a:pt x="8978" y="1978"/>
                  </a:lnTo>
                  <a:lnTo>
                    <a:pt x="65" y="21831"/>
                  </a:lnTo>
                  <a:close/>
                </a:path>
              </a:pathLst>
            </a:custGeom>
            <a:solidFill>
              <a:srgbClr val="ACAC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34887" y="290892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1969" y="1128"/>
                  </a:moveTo>
                  <a:lnTo>
                    <a:pt x="0" y="441"/>
                  </a:lnTo>
                  <a:lnTo>
                    <a:pt x="147" y="0"/>
                  </a:lnTo>
                  <a:lnTo>
                    <a:pt x="2297" y="752"/>
                  </a:lnTo>
                  <a:lnTo>
                    <a:pt x="2084" y="997"/>
                  </a:lnTo>
                  <a:lnTo>
                    <a:pt x="1969" y="1128"/>
                  </a:lnTo>
                  <a:close/>
                </a:path>
              </a:pathLst>
            </a:custGeom>
            <a:solidFill>
              <a:srgbClr val="A1A1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835035" y="290847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150" y="1193"/>
                  </a:moveTo>
                  <a:lnTo>
                    <a:pt x="0" y="441"/>
                  </a:lnTo>
                  <a:lnTo>
                    <a:pt x="49" y="294"/>
                  </a:lnTo>
                  <a:lnTo>
                    <a:pt x="180" y="0"/>
                  </a:lnTo>
                  <a:lnTo>
                    <a:pt x="2544" y="834"/>
                  </a:lnTo>
                  <a:lnTo>
                    <a:pt x="2396" y="948"/>
                  </a:lnTo>
                  <a:lnTo>
                    <a:pt x="2150" y="1193"/>
                  </a:lnTo>
                  <a:close/>
                </a:path>
              </a:pathLst>
            </a:custGeom>
            <a:solidFill>
              <a:srgbClr val="98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35215" y="2908070"/>
              <a:ext cx="210820" cy="74295"/>
            </a:xfrm>
            <a:custGeom>
              <a:avLst/>
              <a:gdLst/>
              <a:ahLst/>
              <a:cxnLst/>
              <a:rect l="l" t="t" r="r" b="b"/>
              <a:pathLst>
                <a:path w="210820" h="74294">
                  <a:moveTo>
                    <a:pt x="210487" y="74063"/>
                  </a:moveTo>
                  <a:lnTo>
                    <a:pt x="208124" y="73245"/>
                  </a:lnTo>
                  <a:lnTo>
                    <a:pt x="208042" y="72869"/>
                  </a:lnTo>
                  <a:lnTo>
                    <a:pt x="207976" y="72689"/>
                  </a:lnTo>
                  <a:lnTo>
                    <a:pt x="210569" y="73605"/>
                  </a:lnTo>
                  <a:lnTo>
                    <a:pt x="210487" y="74063"/>
                  </a:lnTo>
                  <a:close/>
                </a:path>
                <a:path w="210820" h="74294">
                  <a:moveTo>
                    <a:pt x="2363" y="1242"/>
                  </a:moveTo>
                  <a:lnTo>
                    <a:pt x="0" y="408"/>
                  </a:lnTo>
                  <a:lnTo>
                    <a:pt x="213" y="0"/>
                  </a:lnTo>
                  <a:lnTo>
                    <a:pt x="2806" y="899"/>
                  </a:lnTo>
                  <a:lnTo>
                    <a:pt x="2511" y="1112"/>
                  </a:lnTo>
                  <a:lnTo>
                    <a:pt x="2363" y="1242"/>
                  </a:lnTo>
                  <a:close/>
                </a:path>
              </a:pathLst>
            </a:custGeom>
            <a:solidFill>
              <a:srgbClr val="8789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822938" y="2902052"/>
              <a:ext cx="226695" cy="110489"/>
            </a:xfrm>
            <a:custGeom>
              <a:avLst/>
              <a:gdLst/>
              <a:ahLst/>
              <a:cxnLst/>
              <a:rect l="l" t="t" r="r" b="b"/>
              <a:pathLst>
                <a:path w="226695" h="110489">
                  <a:moveTo>
                    <a:pt x="211554" y="110318"/>
                  </a:moveTo>
                  <a:lnTo>
                    <a:pt x="205481" y="108192"/>
                  </a:lnTo>
                  <a:lnTo>
                    <a:pt x="206417" y="105559"/>
                  </a:lnTo>
                  <a:lnTo>
                    <a:pt x="211012" y="107162"/>
                  </a:lnTo>
                  <a:lnTo>
                    <a:pt x="213688" y="105886"/>
                  </a:lnTo>
                  <a:lnTo>
                    <a:pt x="223487" y="78102"/>
                  </a:lnTo>
                  <a:lnTo>
                    <a:pt x="222206" y="75437"/>
                  </a:lnTo>
                  <a:lnTo>
                    <a:pt x="15625" y="3156"/>
                  </a:lnTo>
                  <a:lnTo>
                    <a:pt x="12950" y="4431"/>
                  </a:lnTo>
                  <a:lnTo>
                    <a:pt x="3167" y="32215"/>
                  </a:lnTo>
                  <a:lnTo>
                    <a:pt x="4448" y="34881"/>
                  </a:lnTo>
                  <a:lnTo>
                    <a:pt x="7599" y="35977"/>
                  </a:lnTo>
                  <a:lnTo>
                    <a:pt x="6663" y="38626"/>
                  </a:lnTo>
                  <a:lnTo>
                    <a:pt x="2051" y="37007"/>
                  </a:lnTo>
                  <a:lnTo>
                    <a:pt x="0" y="32739"/>
                  </a:lnTo>
                  <a:lnTo>
                    <a:pt x="10816" y="2044"/>
                  </a:lnTo>
                  <a:lnTo>
                    <a:pt x="15100" y="0"/>
                  </a:lnTo>
                  <a:lnTo>
                    <a:pt x="220696" y="71937"/>
                  </a:lnTo>
                  <a:lnTo>
                    <a:pt x="224603" y="73295"/>
                  </a:lnTo>
                  <a:lnTo>
                    <a:pt x="226655" y="77563"/>
                  </a:lnTo>
                  <a:lnTo>
                    <a:pt x="215822" y="108274"/>
                  </a:lnTo>
                  <a:lnTo>
                    <a:pt x="211554" y="110318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23463" y="2902575"/>
              <a:ext cx="226060" cy="109855"/>
            </a:xfrm>
            <a:custGeom>
              <a:avLst/>
              <a:gdLst/>
              <a:ahLst/>
              <a:cxnLst/>
              <a:rect l="l" t="t" r="r" b="b"/>
              <a:pathLst>
                <a:path w="226060" h="109855">
                  <a:moveTo>
                    <a:pt x="210947" y="109272"/>
                  </a:moveTo>
                  <a:lnTo>
                    <a:pt x="206252" y="107620"/>
                  </a:lnTo>
                  <a:lnTo>
                    <a:pt x="206564" y="106753"/>
                  </a:lnTo>
                  <a:lnTo>
                    <a:pt x="210750" y="108209"/>
                  </a:lnTo>
                  <a:lnTo>
                    <a:pt x="214229" y="106541"/>
                  </a:lnTo>
                  <a:lnTo>
                    <a:pt x="224537" y="77317"/>
                  </a:lnTo>
                  <a:lnTo>
                    <a:pt x="222863" y="73834"/>
                  </a:lnTo>
                  <a:lnTo>
                    <a:pt x="14854" y="1046"/>
                  </a:lnTo>
                  <a:lnTo>
                    <a:pt x="11358" y="2714"/>
                  </a:lnTo>
                  <a:lnTo>
                    <a:pt x="1066" y="31937"/>
                  </a:lnTo>
                  <a:lnTo>
                    <a:pt x="2724" y="35388"/>
                  </a:lnTo>
                  <a:lnTo>
                    <a:pt x="5876" y="36516"/>
                  </a:lnTo>
                  <a:lnTo>
                    <a:pt x="5564" y="37399"/>
                  </a:lnTo>
                  <a:lnTo>
                    <a:pt x="1920" y="36124"/>
                  </a:lnTo>
                  <a:lnTo>
                    <a:pt x="0" y="32134"/>
                  </a:lnTo>
                  <a:lnTo>
                    <a:pt x="10652" y="1913"/>
                  </a:lnTo>
                  <a:lnTo>
                    <a:pt x="14657" y="0"/>
                  </a:lnTo>
                  <a:lnTo>
                    <a:pt x="220023" y="71855"/>
                  </a:lnTo>
                  <a:lnTo>
                    <a:pt x="223684" y="73131"/>
                  </a:lnTo>
                  <a:lnTo>
                    <a:pt x="225604" y="77121"/>
                  </a:lnTo>
                  <a:lnTo>
                    <a:pt x="214952" y="107358"/>
                  </a:lnTo>
                  <a:lnTo>
                    <a:pt x="210947" y="1092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31555" y="2938716"/>
              <a:ext cx="197485" cy="71755"/>
            </a:xfrm>
            <a:custGeom>
              <a:avLst/>
              <a:gdLst/>
              <a:ahLst/>
              <a:cxnLst/>
              <a:rect l="l" t="t" r="r" b="b"/>
              <a:pathLst>
                <a:path w="197485" h="71755">
                  <a:moveTo>
                    <a:pt x="195928" y="71201"/>
                  </a:moveTo>
                  <a:lnTo>
                    <a:pt x="123446" y="45838"/>
                  </a:lnTo>
                  <a:lnTo>
                    <a:pt x="100812" y="45838"/>
                  </a:lnTo>
                  <a:lnTo>
                    <a:pt x="95658" y="44039"/>
                  </a:lnTo>
                  <a:lnTo>
                    <a:pt x="88432" y="40269"/>
                  </a:lnTo>
                  <a:lnTo>
                    <a:pt x="75069" y="30153"/>
                  </a:lnTo>
                  <a:lnTo>
                    <a:pt x="68083" y="26475"/>
                  </a:lnTo>
                  <a:lnTo>
                    <a:pt x="0" y="2632"/>
                  </a:lnTo>
                  <a:lnTo>
                    <a:pt x="919" y="0"/>
                  </a:lnTo>
                  <a:lnTo>
                    <a:pt x="69051" y="23826"/>
                  </a:lnTo>
                  <a:lnTo>
                    <a:pt x="76038" y="27516"/>
                  </a:lnTo>
                  <a:lnTo>
                    <a:pt x="89407" y="37643"/>
                  </a:lnTo>
                  <a:lnTo>
                    <a:pt x="96643" y="41406"/>
                  </a:lnTo>
                  <a:lnTo>
                    <a:pt x="101796" y="43205"/>
                  </a:lnTo>
                  <a:lnTo>
                    <a:pt x="124398" y="43205"/>
                  </a:lnTo>
                  <a:lnTo>
                    <a:pt x="129207" y="44889"/>
                  </a:lnTo>
                  <a:lnTo>
                    <a:pt x="196864" y="68552"/>
                  </a:lnTo>
                  <a:lnTo>
                    <a:pt x="195928" y="71201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32458" y="2939304"/>
              <a:ext cx="196215" cy="69850"/>
            </a:xfrm>
            <a:custGeom>
              <a:avLst/>
              <a:gdLst/>
              <a:ahLst/>
              <a:cxnLst/>
              <a:rect l="l" t="t" r="r" b="b"/>
              <a:pathLst>
                <a:path w="196214" h="69850">
                  <a:moveTo>
                    <a:pt x="195485" y="69288"/>
                  </a:moveTo>
                  <a:lnTo>
                    <a:pt x="123003" y="43924"/>
                  </a:lnTo>
                  <a:lnTo>
                    <a:pt x="100385" y="43941"/>
                  </a:lnTo>
                  <a:lnTo>
                    <a:pt x="95247" y="42142"/>
                  </a:lnTo>
                  <a:lnTo>
                    <a:pt x="88012" y="38369"/>
                  </a:lnTo>
                  <a:lnTo>
                    <a:pt x="74643" y="28243"/>
                  </a:lnTo>
                  <a:lnTo>
                    <a:pt x="67656" y="24562"/>
                  </a:lnTo>
                  <a:lnTo>
                    <a:pt x="0" y="883"/>
                  </a:lnTo>
                  <a:lnTo>
                    <a:pt x="311" y="0"/>
                  </a:lnTo>
                  <a:lnTo>
                    <a:pt x="67968" y="23679"/>
                  </a:lnTo>
                  <a:lnTo>
                    <a:pt x="74947" y="27359"/>
                  </a:lnTo>
                  <a:lnTo>
                    <a:pt x="88321" y="37486"/>
                  </a:lnTo>
                  <a:lnTo>
                    <a:pt x="95559" y="41259"/>
                  </a:lnTo>
                  <a:lnTo>
                    <a:pt x="100697" y="43057"/>
                  </a:lnTo>
                  <a:lnTo>
                    <a:pt x="123315" y="43041"/>
                  </a:lnTo>
                  <a:lnTo>
                    <a:pt x="128124" y="44726"/>
                  </a:lnTo>
                  <a:lnTo>
                    <a:pt x="195797" y="68405"/>
                  </a:lnTo>
                  <a:lnTo>
                    <a:pt x="195485" y="692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27484" y="3007268"/>
              <a:ext cx="4445" cy="3175"/>
            </a:xfrm>
            <a:custGeom>
              <a:avLst/>
              <a:gdLst/>
              <a:ahLst/>
              <a:cxnLst/>
              <a:rect l="l" t="t" r="r" b="b"/>
              <a:pathLst>
                <a:path w="4445" h="3175">
                  <a:moveTo>
                    <a:pt x="935" y="2976"/>
                  </a:moveTo>
                  <a:lnTo>
                    <a:pt x="0" y="2649"/>
                  </a:lnTo>
                  <a:lnTo>
                    <a:pt x="459" y="1324"/>
                  </a:lnTo>
                  <a:lnTo>
                    <a:pt x="935" y="0"/>
                  </a:lnTo>
                  <a:lnTo>
                    <a:pt x="4021" y="1095"/>
                  </a:lnTo>
                  <a:lnTo>
                    <a:pt x="1871" y="343"/>
                  </a:lnTo>
                  <a:lnTo>
                    <a:pt x="935" y="2976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28419" y="3001087"/>
              <a:ext cx="13335" cy="10795"/>
            </a:xfrm>
            <a:custGeom>
              <a:avLst/>
              <a:gdLst/>
              <a:ahLst/>
              <a:cxnLst/>
              <a:rect l="l" t="t" r="r" b="b"/>
              <a:pathLst>
                <a:path w="13335" h="10794">
                  <a:moveTo>
                    <a:pt x="7730" y="10335"/>
                  </a:moveTo>
                  <a:lnTo>
                    <a:pt x="4645" y="10335"/>
                  </a:lnTo>
                  <a:lnTo>
                    <a:pt x="3824" y="10335"/>
                  </a:lnTo>
                  <a:lnTo>
                    <a:pt x="2987" y="10204"/>
                  </a:lnTo>
                  <a:lnTo>
                    <a:pt x="0" y="9157"/>
                  </a:lnTo>
                  <a:lnTo>
                    <a:pt x="935" y="6524"/>
                  </a:lnTo>
                  <a:lnTo>
                    <a:pt x="3611" y="7457"/>
                  </a:lnTo>
                  <a:lnTo>
                    <a:pt x="4136" y="7538"/>
                  </a:lnTo>
                  <a:lnTo>
                    <a:pt x="6581" y="7538"/>
                  </a:lnTo>
                  <a:lnTo>
                    <a:pt x="8387" y="6328"/>
                  </a:lnTo>
                  <a:lnTo>
                    <a:pt x="10619" y="0"/>
                  </a:lnTo>
                  <a:lnTo>
                    <a:pt x="11949" y="474"/>
                  </a:lnTo>
                  <a:lnTo>
                    <a:pt x="9519" y="7358"/>
                  </a:lnTo>
                  <a:lnTo>
                    <a:pt x="7156" y="8928"/>
                  </a:lnTo>
                  <a:lnTo>
                    <a:pt x="3955" y="8928"/>
                  </a:lnTo>
                  <a:lnTo>
                    <a:pt x="3282" y="8814"/>
                  </a:lnTo>
                  <a:lnTo>
                    <a:pt x="1608" y="8242"/>
                  </a:lnTo>
                  <a:lnTo>
                    <a:pt x="1296" y="9108"/>
                  </a:lnTo>
                  <a:lnTo>
                    <a:pt x="3102" y="9746"/>
                  </a:lnTo>
                  <a:lnTo>
                    <a:pt x="3890" y="9877"/>
                  </a:lnTo>
                  <a:lnTo>
                    <a:pt x="7550" y="9877"/>
                  </a:lnTo>
                  <a:lnTo>
                    <a:pt x="10258" y="8078"/>
                  </a:lnTo>
                  <a:lnTo>
                    <a:pt x="12835" y="784"/>
                  </a:lnTo>
                  <a:lnTo>
                    <a:pt x="13278" y="932"/>
                  </a:lnTo>
                  <a:lnTo>
                    <a:pt x="10635" y="8421"/>
                  </a:lnTo>
                  <a:lnTo>
                    <a:pt x="7730" y="10335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29716" y="3001561"/>
              <a:ext cx="12065" cy="9525"/>
            </a:xfrm>
            <a:custGeom>
              <a:avLst/>
              <a:gdLst/>
              <a:ahLst/>
              <a:cxnLst/>
              <a:rect l="l" t="t" r="r" b="b"/>
              <a:pathLst>
                <a:path w="12064" h="9525">
                  <a:moveTo>
                    <a:pt x="6253" y="9403"/>
                  </a:moveTo>
                  <a:lnTo>
                    <a:pt x="3364" y="9403"/>
                  </a:lnTo>
                  <a:lnTo>
                    <a:pt x="2593" y="9403"/>
                  </a:lnTo>
                  <a:lnTo>
                    <a:pt x="1805" y="9272"/>
                  </a:lnTo>
                  <a:lnTo>
                    <a:pt x="0" y="8634"/>
                  </a:lnTo>
                  <a:lnTo>
                    <a:pt x="311" y="7767"/>
                  </a:lnTo>
                  <a:lnTo>
                    <a:pt x="1986" y="8340"/>
                  </a:lnTo>
                  <a:lnTo>
                    <a:pt x="2659" y="8454"/>
                  </a:lnTo>
                  <a:lnTo>
                    <a:pt x="5859" y="8454"/>
                  </a:lnTo>
                  <a:lnTo>
                    <a:pt x="8223" y="6884"/>
                  </a:lnTo>
                  <a:lnTo>
                    <a:pt x="10652" y="0"/>
                  </a:lnTo>
                  <a:lnTo>
                    <a:pt x="11538" y="310"/>
                  </a:lnTo>
                  <a:lnTo>
                    <a:pt x="8961" y="7604"/>
                  </a:lnTo>
                  <a:lnTo>
                    <a:pt x="6253" y="9403"/>
                  </a:lnTo>
                  <a:close/>
                </a:path>
              </a:pathLst>
            </a:custGeom>
            <a:solidFill>
              <a:srgbClr val="D9D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26154" y="3006810"/>
              <a:ext cx="2540" cy="3175"/>
            </a:xfrm>
            <a:custGeom>
              <a:avLst/>
              <a:gdLst/>
              <a:ahLst/>
              <a:cxnLst/>
              <a:rect l="l" t="t" r="r" b="b"/>
              <a:pathLst>
                <a:path w="2539" h="3175">
                  <a:moveTo>
                    <a:pt x="1329" y="3107"/>
                  </a:moveTo>
                  <a:lnTo>
                    <a:pt x="0" y="2649"/>
                  </a:lnTo>
                  <a:lnTo>
                    <a:pt x="475" y="1324"/>
                  </a:lnTo>
                  <a:lnTo>
                    <a:pt x="1789" y="1782"/>
                  </a:lnTo>
                  <a:lnTo>
                    <a:pt x="1329" y="3107"/>
                  </a:lnTo>
                  <a:close/>
                </a:path>
                <a:path w="2539" h="3175">
                  <a:moveTo>
                    <a:pt x="2018" y="1144"/>
                  </a:moveTo>
                  <a:lnTo>
                    <a:pt x="2100" y="899"/>
                  </a:lnTo>
                  <a:lnTo>
                    <a:pt x="787" y="441"/>
                  </a:lnTo>
                  <a:lnTo>
                    <a:pt x="935" y="0"/>
                  </a:lnTo>
                  <a:lnTo>
                    <a:pt x="2265" y="457"/>
                  </a:lnTo>
                  <a:lnTo>
                    <a:pt x="2018" y="1144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26630" y="3007252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313" y="1340"/>
                  </a:moveTo>
                  <a:lnTo>
                    <a:pt x="0" y="883"/>
                  </a:lnTo>
                  <a:lnTo>
                    <a:pt x="311" y="0"/>
                  </a:lnTo>
                  <a:lnTo>
                    <a:pt x="1624" y="457"/>
                  </a:lnTo>
                  <a:lnTo>
                    <a:pt x="1313" y="1340"/>
                  </a:lnTo>
                  <a:close/>
                </a:path>
              </a:pathLst>
            </a:custGeom>
            <a:solidFill>
              <a:srgbClr val="D9D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41854" y="2941348"/>
              <a:ext cx="80645" cy="28575"/>
            </a:xfrm>
            <a:custGeom>
              <a:avLst/>
              <a:gdLst/>
              <a:ahLst/>
              <a:cxnLst/>
              <a:rect l="l" t="t" r="r" b="b"/>
              <a:pathLst>
                <a:path w="80645" h="28575">
                  <a:moveTo>
                    <a:pt x="80492" y="28160"/>
                  </a:moveTo>
                  <a:lnTo>
                    <a:pt x="0" y="0"/>
                  </a:lnTo>
                  <a:lnTo>
                    <a:pt x="80492" y="2816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42790" y="2938699"/>
              <a:ext cx="80645" cy="28575"/>
            </a:xfrm>
            <a:custGeom>
              <a:avLst/>
              <a:gdLst/>
              <a:ahLst/>
              <a:cxnLst/>
              <a:rect l="l" t="t" r="r" b="b"/>
              <a:pathLst>
                <a:path w="80645" h="28575">
                  <a:moveTo>
                    <a:pt x="80492" y="28160"/>
                  </a:moveTo>
                  <a:lnTo>
                    <a:pt x="0" y="0"/>
                  </a:lnTo>
                  <a:lnTo>
                    <a:pt x="80492" y="28160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861362" y="2910539"/>
              <a:ext cx="161925" cy="59055"/>
            </a:xfrm>
            <a:custGeom>
              <a:avLst/>
              <a:gdLst/>
              <a:ahLst/>
              <a:cxnLst/>
              <a:rect l="l" t="t" r="r" b="b"/>
              <a:pathLst>
                <a:path w="161925" h="59055">
                  <a:moveTo>
                    <a:pt x="161755" y="56761"/>
                  </a:moveTo>
                  <a:lnTo>
                    <a:pt x="771" y="441"/>
                  </a:lnTo>
                  <a:lnTo>
                    <a:pt x="935" y="0"/>
                  </a:lnTo>
                  <a:lnTo>
                    <a:pt x="161919" y="56320"/>
                  </a:lnTo>
                  <a:lnTo>
                    <a:pt x="161755" y="56761"/>
                  </a:lnTo>
                  <a:close/>
                </a:path>
                <a:path w="161925" h="59055">
                  <a:moveTo>
                    <a:pt x="160984" y="58969"/>
                  </a:moveTo>
                  <a:lnTo>
                    <a:pt x="0" y="2632"/>
                  </a:lnTo>
                  <a:lnTo>
                    <a:pt x="459" y="1308"/>
                  </a:lnTo>
                  <a:lnTo>
                    <a:pt x="161460" y="57645"/>
                  </a:lnTo>
                  <a:lnTo>
                    <a:pt x="160984" y="58969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61821" y="2910980"/>
              <a:ext cx="161290" cy="57785"/>
            </a:xfrm>
            <a:custGeom>
              <a:avLst/>
              <a:gdLst/>
              <a:ahLst/>
              <a:cxnLst/>
              <a:rect l="l" t="t" r="r" b="b"/>
              <a:pathLst>
                <a:path w="161289" h="57785">
                  <a:moveTo>
                    <a:pt x="161000" y="57203"/>
                  </a:moveTo>
                  <a:lnTo>
                    <a:pt x="0" y="866"/>
                  </a:lnTo>
                  <a:lnTo>
                    <a:pt x="311" y="0"/>
                  </a:lnTo>
                  <a:lnTo>
                    <a:pt x="161296" y="56320"/>
                  </a:lnTo>
                  <a:lnTo>
                    <a:pt x="161000" y="57203"/>
                  </a:lnTo>
                  <a:close/>
                </a:path>
              </a:pathLst>
            </a:custGeom>
            <a:solidFill>
              <a:srgbClr val="D9D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825810" y="2938029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20" h="4444">
                  <a:moveTo>
                    <a:pt x="7517" y="3941"/>
                  </a:moveTo>
                  <a:lnTo>
                    <a:pt x="3792" y="2647"/>
                  </a:lnTo>
                  <a:lnTo>
                    <a:pt x="4727" y="0"/>
                  </a:lnTo>
                  <a:lnTo>
                    <a:pt x="6663" y="686"/>
                  </a:lnTo>
                  <a:lnTo>
                    <a:pt x="5744" y="3319"/>
                  </a:lnTo>
                  <a:lnTo>
                    <a:pt x="7517" y="3941"/>
                  </a:lnTo>
                  <a:close/>
                </a:path>
                <a:path w="7620" h="4444">
                  <a:moveTo>
                    <a:pt x="3791" y="2649"/>
                  </a:moveTo>
                  <a:lnTo>
                    <a:pt x="0" y="1324"/>
                  </a:lnTo>
                  <a:lnTo>
                    <a:pt x="3792" y="2647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827189" y="2927415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4" h="3810">
                  <a:moveTo>
                    <a:pt x="0" y="3744"/>
                  </a:moveTo>
                  <a:lnTo>
                    <a:pt x="1329" y="0"/>
                  </a:lnTo>
                  <a:lnTo>
                    <a:pt x="0" y="3744"/>
                  </a:lnTo>
                  <a:close/>
                </a:path>
              </a:pathLst>
            </a:custGeom>
            <a:solidFill>
              <a:srgbClr val="98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823463" y="2926500"/>
              <a:ext cx="7620" cy="14604"/>
            </a:xfrm>
            <a:custGeom>
              <a:avLst/>
              <a:gdLst/>
              <a:ahLst/>
              <a:cxnLst/>
              <a:rect l="l" t="t" r="r" b="b"/>
              <a:pathLst>
                <a:path w="7620" h="14605">
                  <a:moveTo>
                    <a:pt x="411" y="7041"/>
                  </a:moveTo>
                  <a:lnTo>
                    <a:pt x="450" y="5838"/>
                  </a:lnTo>
                  <a:lnTo>
                    <a:pt x="558" y="5216"/>
                  </a:lnTo>
                  <a:lnTo>
                    <a:pt x="2396" y="0"/>
                  </a:lnTo>
                  <a:lnTo>
                    <a:pt x="2839" y="147"/>
                  </a:lnTo>
                  <a:lnTo>
                    <a:pt x="411" y="7041"/>
                  </a:lnTo>
                  <a:close/>
                </a:path>
                <a:path w="7620" h="14605">
                  <a:moveTo>
                    <a:pt x="6386" y="13475"/>
                  </a:moveTo>
                  <a:lnTo>
                    <a:pt x="5564" y="13475"/>
                  </a:lnTo>
                  <a:lnTo>
                    <a:pt x="5876" y="12591"/>
                  </a:lnTo>
                  <a:lnTo>
                    <a:pt x="2724" y="11463"/>
                  </a:lnTo>
                  <a:lnTo>
                    <a:pt x="1066" y="8013"/>
                  </a:lnTo>
                  <a:lnTo>
                    <a:pt x="2166" y="4840"/>
                  </a:lnTo>
                  <a:lnTo>
                    <a:pt x="3725" y="457"/>
                  </a:lnTo>
                  <a:lnTo>
                    <a:pt x="5055" y="915"/>
                  </a:lnTo>
                  <a:lnTo>
                    <a:pt x="3315" y="5838"/>
                  </a:lnTo>
                  <a:lnTo>
                    <a:pt x="3233" y="8814"/>
                  </a:lnTo>
                  <a:lnTo>
                    <a:pt x="4431" y="10613"/>
                  </a:lnTo>
                  <a:lnTo>
                    <a:pt x="7074" y="11529"/>
                  </a:lnTo>
                  <a:lnTo>
                    <a:pt x="6386" y="13475"/>
                  </a:lnTo>
                  <a:close/>
                </a:path>
                <a:path w="7620" h="14605">
                  <a:moveTo>
                    <a:pt x="422" y="9086"/>
                  </a:moveTo>
                  <a:lnTo>
                    <a:pt x="0" y="8209"/>
                  </a:lnTo>
                  <a:lnTo>
                    <a:pt x="411" y="7041"/>
                  </a:lnTo>
                  <a:lnTo>
                    <a:pt x="422" y="9086"/>
                  </a:lnTo>
                  <a:close/>
                </a:path>
                <a:path w="7620" h="14605">
                  <a:moveTo>
                    <a:pt x="6138" y="14178"/>
                  </a:moveTo>
                  <a:lnTo>
                    <a:pt x="2347" y="12853"/>
                  </a:lnTo>
                  <a:lnTo>
                    <a:pt x="426" y="9975"/>
                  </a:lnTo>
                  <a:lnTo>
                    <a:pt x="422" y="9086"/>
                  </a:lnTo>
                  <a:lnTo>
                    <a:pt x="1920" y="12199"/>
                  </a:lnTo>
                  <a:lnTo>
                    <a:pt x="5564" y="13475"/>
                  </a:lnTo>
                  <a:lnTo>
                    <a:pt x="6386" y="13475"/>
                  </a:lnTo>
                  <a:lnTo>
                    <a:pt x="6138" y="14178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823463" y="2926647"/>
              <a:ext cx="6350" cy="13335"/>
            </a:xfrm>
            <a:custGeom>
              <a:avLst/>
              <a:gdLst/>
              <a:ahLst/>
              <a:cxnLst/>
              <a:rect l="l" t="t" r="r" b="b"/>
              <a:pathLst>
                <a:path w="6350" h="13335">
                  <a:moveTo>
                    <a:pt x="5564" y="13327"/>
                  </a:moveTo>
                  <a:lnTo>
                    <a:pt x="1920" y="12052"/>
                  </a:lnTo>
                  <a:lnTo>
                    <a:pt x="0" y="8062"/>
                  </a:lnTo>
                  <a:lnTo>
                    <a:pt x="2839" y="0"/>
                  </a:lnTo>
                  <a:lnTo>
                    <a:pt x="3725" y="310"/>
                  </a:lnTo>
                  <a:lnTo>
                    <a:pt x="2166" y="4693"/>
                  </a:lnTo>
                  <a:lnTo>
                    <a:pt x="1066" y="7865"/>
                  </a:lnTo>
                  <a:lnTo>
                    <a:pt x="2724" y="11316"/>
                  </a:lnTo>
                  <a:lnTo>
                    <a:pt x="5876" y="12444"/>
                  </a:lnTo>
                  <a:lnTo>
                    <a:pt x="5564" y="13327"/>
                  </a:lnTo>
                  <a:close/>
                </a:path>
              </a:pathLst>
            </a:custGeom>
            <a:solidFill>
              <a:srgbClr val="D9D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831555" y="2938716"/>
              <a:ext cx="3175" cy="3810"/>
            </a:xfrm>
            <a:custGeom>
              <a:avLst/>
              <a:gdLst/>
              <a:ahLst/>
              <a:cxnLst/>
              <a:rect l="l" t="t" r="r" b="b"/>
              <a:pathLst>
                <a:path w="3175" h="3810">
                  <a:moveTo>
                    <a:pt x="1772" y="3254"/>
                  </a:moveTo>
                  <a:lnTo>
                    <a:pt x="0" y="2632"/>
                  </a:lnTo>
                  <a:lnTo>
                    <a:pt x="919" y="0"/>
                  </a:lnTo>
                  <a:lnTo>
                    <a:pt x="2598" y="588"/>
                  </a:lnTo>
                  <a:lnTo>
                    <a:pt x="1214" y="588"/>
                  </a:lnTo>
                  <a:lnTo>
                    <a:pt x="902" y="1471"/>
                  </a:lnTo>
                  <a:lnTo>
                    <a:pt x="2232" y="1946"/>
                  </a:lnTo>
                  <a:lnTo>
                    <a:pt x="1772" y="3254"/>
                  </a:lnTo>
                  <a:close/>
                </a:path>
                <a:path w="3175" h="3810">
                  <a:moveTo>
                    <a:pt x="2544" y="1062"/>
                  </a:moveTo>
                  <a:lnTo>
                    <a:pt x="1214" y="588"/>
                  </a:lnTo>
                  <a:lnTo>
                    <a:pt x="2598" y="588"/>
                  </a:lnTo>
                  <a:lnTo>
                    <a:pt x="2544" y="1062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832458" y="2939304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5">
                  <a:moveTo>
                    <a:pt x="1329" y="1357"/>
                  </a:moveTo>
                  <a:lnTo>
                    <a:pt x="0" y="883"/>
                  </a:lnTo>
                  <a:lnTo>
                    <a:pt x="311" y="0"/>
                  </a:lnTo>
                  <a:lnTo>
                    <a:pt x="1641" y="474"/>
                  </a:lnTo>
                  <a:lnTo>
                    <a:pt x="1329" y="1357"/>
                  </a:lnTo>
                  <a:close/>
                </a:path>
              </a:pathLst>
            </a:custGeom>
            <a:solidFill>
              <a:srgbClr val="D9D8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22396" y="2927350"/>
              <a:ext cx="11430" cy="15240"/>
            </a:xfrm>
            <a:custGeom>
              <a:avLst/>
              <a:gdLst/>
              <a:ahLst/>
              <a:cxnLst/>
              <a:rect l="l" t="t" r="r" b="b"/>
              <a:pathLst>
                <a:path w="11429" h="15239">
                  <a:moveTo>
                    <a:pt x="9536" y="14636"/>
                  </a:moveTo>
                  <a:lnTo>
                    <a:pt x="2199" y="12068"/>
                  </a:lnTo>
                  <a:lnTo>
                    <a:pt x="0" y="7538"/>
                  </a:lnTo>
                  <a:lnTo>
                    <a:pt x="2576" y="228"/>
                  </a:lnTo>
                  <a:lnTo>
                    <a:pt x="3069" y="0"/>
                  </a:lnTo>
                  <a:lnTo>
                    <a:pt x="5892" y="981"/>
                  </a:lnTo>
                  <a:lnTo>
                    <a:pt x="6122" y="1455"/>
                  </a:lnTo>
                  <a:lnTo>
                    <a:pt x="4234" y="6819"/>
                  </a:lnTo>
                  <a:lnTo>
                    <a:pt x="5383" y="9223"/>
                  </a:lnTo>
                  <a:lnTo>
                    <a:pt x="10767" y="11103"/>
                  </a:lnTo>
                  <a:lnTo>
                    <a:pt x="10997" y="11578"/>
                  </a:lnTo>
                  <a:lnTo>
                    <a:pt x="10012" y="14407"/>
                  </a:lnTo>
                  <a:lnTo>
                    <a:pt x="9536" y="14636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24513" y="2927841"/>
              <a:ext cx="8890" cy="12700"/>
            </a:xfrm>
            <a:custGeom>
              <a:avLst/>
              <a:gdLst/>
              <a:ahLst/>
              <a:cxnLst/>
              <a:rect l="l" t="t" r="r" b="b"/>
              <a:pathLst>
                <a:path w="8889" h="12700">
                  <a:moveTo>
                    <a:pt x="8387" y="12510"/>
                  </a:moveTo>
                  <a:lnTo>
                    <a:pt x="1674" y="10155"/>
                  </a:lnTo>
                  <a:lnTo>
                    <a:pt x="0" y="6688"/>
                  </a:lnTo>
                  <a:lnTo>
                    <a:pt x="2363" y="0"/>
                  </a:lnTo>
                  <a:lnTo>
                    <a:pt x="3775" y="490"/>
                  </a:lnTo>
                  <a:lnTo>
                    <a:pt x="4004" y="964"/>
                  </a:lnTo>
                  <a:lnTo>
                    <a:pt x="2117" y="6328"/>
                  </a:lnTo>
                  <a:lnTo>
                    <a:pt x="3266" y="8732"/>
                  </a:lnTo>
                  <a:lnTo>
                    <a:pt x="8649" y="10613"/>
                  </a:lnTo>
                  <a:lnTo>
                    <a:pt x="8879" y="11087"/>
                  </a:lnTo>
                  <a:lnTo>
                    <a:pt x="8387" y="1251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22396" y="2927350"/>
              <a:ext cx="10160" cy="15240"/>
            </a:xfrm>
            <a:custGeom>
              <a:avLst/>
              <a:gdLst/>
              <a:ahLst/>
              <a:cxnLst/>
              <a:rect l="l" t="t" r="r" b="b"/>
              <a:pathLst>
                <a:path w="10160" h="15239">
                  <a:moveTo>
                    <a:pt x="9536" y="14636"/>
                  </a:moveTo>
                  <a:lnTo>
                    <a:pt x="2199" y="12068"/>
                  </a:lnTo>
                  <a:lnTo>
                    <a:pt x="0" y="7538"/>
                  </a:lnTo>
                  <a:lnTo>
                    <a:pt x="2576" y="228"/>
                  </a:lnTo>
                  <a:lnTo>
                    <a:pt x="3069" y="0"/>
                  </a:lnTo>
                  <a:lnTo>
                    <a:pt x="3082" y="228"/>
                  </a:lnTo>
                  <a:lnTo>
                    <a:pt x="541" y="7440"/>
                  </a:lnTo>
                  <a:lnTo>
                    <a:pt x="2593" y="11708"/>
                  </a:lnTo>
                  <a:lnTo>
                    <a:pt x="10045" y="14309"/>
                  </a:lnTo>
                  <a:lnTo>
                    <a:pt x="9536" y="14636"/>
                  </a:lnTo>
                  <a:close/>
                </a:path>
              </a:pathLst>
            </a:custGeom>
            <a:solidFill>
              <a:srgbClr val="1C1B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26106" y="2928299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20" h="10794">
                  <a:moveTo>
                    <a:pt x="7254" y="10727"/>
                  </a:moveTo>
                  <a:lnTo>
                    <a:pt x="1280" y="8634"/>
                  </a:lnTo>
                  <a:lnTo>
                    <a:pt x="0" y="5968"/>
                  </a:lnTo>
                  <a:lnTo>
                    <a:pt x="2100" y="0"/>
                  </a:lnTo>
                  <a:lnTo>
                    <a:pt x="2412" y="506"/>
                  </a:lnTo>
                  <a:lnTo>
                    <a:pt x="525" y="5870"/>
                  </a:lnTo>
                  <a:lnTo>
                    <a:pt x="1674" y="8274"/>
                  </a:lnTo>
                  <a:lnTo>
                    <a:pt x="7057" y="10155"/>
                  </a:lnTo>
                  <a:lnTo>
                    <a:pt x="7287" y="10629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027008" y="3001937"/>
              <a:ext cx="15240" cy="11430"/>
            </a:xfrm>
            <a:custGeom>
              <a:avLst/>
              <a:gdLst/>
              <a:ahLst/>
              <a:cxnLst/>
              <a:rect l="l" t="t" r="r" b="b"/>
              <a:pathLst>
                <a:path w="15239" h="11430">
                  <a:moveTo>
                    <a:pt x="12828" y="6753"/>
                  </a:moveTo>
                  <a:lnTo>
                    <a:pt x="6860" y="6753"/>
                  </a:lnTo>
                  <a:lnTo>
                    <a:pt x="9257" y="5592"/>
                  </a:lnTo>
                  <a:lnTo>
                    <a:pt x="11161" y="245"/>
                  </a:lnTo>
                  <a:lnTo>
                    <a:pt x="11637" y="0"/>
                  </a:lnTo>
                  <a:lnTo>
                    <a:pt x="14460" y="997"/>
                  </a:lnTo>
                  <a:lnTo>
                    <a:pt x="14690" y="1471"/>
                  </a:lnTo>
                  <a:lnTo>
                    <a:pt x="12828" y="6753"/>
                  </a:lnTo>
                  <a:close/>
                </a:path>
                <a:path w="15239" h="11430">
                  <a:moveTo>
                    <a:pt x="7566" y="10956"/>
                  </a:moveTo>
                  <a:lnTo>
                    <a:pt x="229" y="8389"/>
                  </a:lnTo>
                  <a:lnTo>
                    <a:pt x="0" y="7914"/>
                  </a:lnTo>
                  <a:lnTo>
                    <a:pt x="1001" y="5085"/>
                  </a:lnTo>
                  <a:lnTo>
                    <a:pt x="1477" y="4873"/>
                  </a:lnTo>
                  <a:lnTo>
                    <a:pt x="6860" y="6753"/>
                  </a:lnTo>
                  <a:lnTo>
                    <a:pt x="12828" y="6753"/>
                  </a:lnTo>
                  <a:lnTo>
                    <a:pt x="12113" y="8781"/>
                  </a:lnTo>
                  <a:lnTo>
                    <a:pt x="7566" y="10956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027500" y="3001937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0348" y="6753"/>
                  </a:moveTo>
                  <a:lnTo>
                    <a:pt x="6368" y="6753"/>
                  </a:lnTo>
                  <a:lnTo>
                    <a:pt x="8764" y="5592"/>
                  </a:lnTo>
                  <a:lnTo>
                    <a:pt x="10668" y="245"/>
                  </a:lnTo>
                  <a:lnTo>
                    <a:pt x="11144" y="0"/>
                  </a:lnTo>
                  <a:lnTo>
                    <a:pt x="12556" y="506"/>
                  </a:lnTo>
                  <a:lnTo>
                    <a:pt x="10348" y="6753"/>
                  </a:lnTo>
                  <a:close/>
                </a:path>
                <a:path w="12700" h="8889">
                  <a:moveTo>
                    <a:pt x="6713" y="8847"/>
                  </a:moveTo>
                  <a:lnTo>
                    <a:pt x="0" y="6508"/>
                  </a:lnTo>
                  <a:lnTo>
                    <a:pt x="508" y="5085"/>
                  </a:lnTo>
                  <a:lnTo>
                    <a:pt x="984" y="4873"/>
                  </a:lnTo>
                  <a:lnTo>
                    <a:pt x="6368" y="6753"/>
                  </a:lnTo>
                  <a:lnTo>
                    <a:pt x="10348" y="6753"/>
                  </a:lnTo>
                  <a:lnTo>
                    <a:pt x="10192" y="7195"/>
                  </a:lnTo>
                  <a:lnTo>
                    <a:pt x="6713" y="8847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27008" y="3002902"/>
              <a:ext cx="15240" cy="10160"/>
            </a:xfrm>
            <a:custGeom>
              <a:avLst/>
              <a:gdLst/>
              <a:ahLst/>
              <a:cxnLst/>
              <a:rect l="l" t="t" r="r" b="b"/>
              <a:pathLst>
                <a:path w="15239" h="10160">
                  <a:moveTo>
                    <a:pt x="8660" y="9468"/>
                  </a:moveTo>
                  <a:lnTo>
                    <a:pt x="7484" y="9468"/>
                  </a:lnTo>
                  <a:lnTo>
                    <a:pt x="11752" y="7424"/>
                  </a:lnTo>
                  <a:lnTo>
                    <a:pt x="14378" y="0"/>
                  </a:lnTo>
                  <a:lnTo>
                    <a:pt x="14690" y="506"/>
                  </a:lnTo>
                  <a:lnTo>
                    <a:pt x="12113" y="7816"/>
                  </a:lnTo>
                  <a:lnTo>
                    <a:pt x="8660" y="9468"/>
                  </a:lnTo>
                  <a:close/>
                </a:path>
                <a:path w="15239" h="10160">
                  <a:moveTo>
                    <a:pt x="7566" y="9991"/>
                  </a:moveTo>
                  <a:lnTo>
                    <a:pt x="229" y="7424"/>
                  </a:lnTo>
                  <a:lnTo>
                    <a:pt x="0" y="6950"/>
                  </a:lnTo>
                  <a:lnTo>
                    <a:pt x="7484" y="9468"/>
                  </a:lnTo>
                  <a:lnTo>
                    <a:pt x="8660" y="9468"/>
                  </a:lnTo>
                  <a:lnTo>
                    <a:pt x="7566" y="9991"/>
                  </a:lnTo>
                  <a:close/>
                </a:path>
              </a:pathLst>
            </a:custGeom>
            <a:solidFill>
              <a:srgbClr val="1C1B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27976" y="3001937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5" h="7619">
                  <a:moveTo>
                    <a:pt x="7072" y="6753"/>
                  </a:moveTo>
                  <a:lnTo>
                    <a:pt x="5892" y="6753"/>
                  </a:lnTo>
                  <a:lnTo>
                    <a:pt x="8288" y="5592"/>
                  </a:lnTo>
                  <a:lnTo>
                    <a:pt x="10192" y="245"/>
                  </a:lnTo>
                  <a:lnTo>
                    <a:pt x="10668" y="0"/>
                  </a:lnTo>
                  <a:lnTo>
                    <a:pt x="10676" y="245"/>
                  </a:lnTo>
                  <a:lnTo>
                    <a:pt x="8649" y="6001"/>
                  </a:lnTo>
                  <a:lnTo>
                    <a:pt x="7072" y="6753"/>
                  </a:lnTo>
                  <a:close/>
                </a:path>
                <a:path w="10795" h="7619">
                  <a:moveTo>
                    <a:pt x="5974" y="7277"/>
                  </a:moveTo>
                  <a:lnTo>
                    <a:pt x="0" y="5183"/>
                  </a:lnTo>
                  <a:lnTo>
                    <a:pt x="508" y="4873"/>
                  </a:lnTo>
                  <a:lnTo>
                    <a:pt x="5892" y="6753"/>
                  </a:lnTo>
                  <a:lnTo>
                    <a:pt x="7072" y="6753"/>
                  </a:lnTo>
                  <a:lnTo>
                    <a:pt x="5974" y="7277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862068" y="2910097"/>
              <a:ext cx="160655" cy="60325"/>
            </a:xfrm>
            <a:custGeom>
              <a:avLst/>
              <a:gdLst/>
              <a:ahLst/>
              <a:cxnLst/>
              <a:rect l="l" t="t" r="r" b="b"/>
              <a:pathLst>
                <a:path w="160654" h="60325">
                  <a:moveTo>
                    <a:pt x="158686" y="59852"/>
                  </a:moveTo>
                  <a:lnTo>
                    <a:pt x="262" y="4415"/>
                  </a:lnTo>
                  <a:lnTo>
                    <a:pt x="0" y="3875"/>
                  </a:lnTo>
                  <a:lnTo>
                    <a:pt x="1280" y="261"/>
                  </a:lnTo>
                  <a:lnTo>
                    <a:pt x="1805" y="0"/>
                  </a:lnTo>
                  <a:lnTo>
                    <a:pt x="159753" y="55273"/>
                  </a:lnTo>
                  <a:lnTo>
                    <a:pt x="160245" y="55437"/>
                  </a:lnTo>
                  <a:lnTo>
                    <a:pt x="160508" y="55977"/>
                  </a:lnTo>
                  <a:lnTo>
                    <a:pt x="159228" y="59591"/>
                  </a:lnTo>
                  <a:lnTo>
                    <a:pt x="158686" y="59852"/>
                  </a:lnTo>
                  <a:close/>
                </a:path>
              </a:pathLst>
            </a:custGeom>
            <a:solidFill>
              <a:srgbClr val="D0D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863742" y="2911144"/>
              <a:ext cx="158115" cy="56515"/>
            </a:xfrm>
            <a:custGeom>
              <a:avLst/>
              <a:gdLst/>
              <a:ahLst/>
              <a:cxnLst/>
              <a:rect l="l" t="t" r="r" b="b"/>
              <a:pathLst>
                <a:path w="158114" h="56514">
                  <a:moveTo>
                    <a:pt x="157455" y="55977"/>
                  </a:moveTo>
                  <a:lnTo>
                    <a:pt x="0" y="883"/>
                  </a:lnTo>
                  <a:lnTo>
                    <a:pt x="311" y="0"/>
                  </a:lnTo>
                  <a:lnTo>
                    <a:pt x="157767" y="55110"/>
                  </a:lnTo>
                  <a:lnTo>
                    <a:pt x="157455" y="55977"/>
                  </a:lnTo>
                  <a:close/>
                </a:path>
              </a:pathLst>
            </a:custGeom>
            <a:solidFill>
              <a:srgbClr val="E9E8E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4088" y="2559414"/>
            <a:ext cx="246660" cy="24262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1288" y="3230288"/>
            <a:ext cx="243295" cy="24379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0550" y="2824537"/>
            <a:ext cx="131800" cy="71332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814616" y="2750261"/>
            <a:ext cx="49530" cy="89535"/>
            <a:chOff x="3814616" y="2750261"/>
            <a:chExt cx="49530" cy="89535"/>
          </a:xfrm>
        </p:grpSpPr>
        <p:sp>
          <p:nvSpPr>
            <p:cNvPr id="60" name="object 60"/>
            <p:cNvSpPr/>
            <p:nvPr/>
          </p:nvSpPr>
          <p:spPr>
            <a:xfrm>
              <a:off x="3814616" y="2753483"/>
              <a:ext cx="46355" cy="85725"/>
            </a:xfrm>
            <a:custGeom>
              <a:avLst/>
              <a:gdLst/>
              <a:ahLst/>
              <a:cxnLst/>
              <a:rect l="l" t="t" r="r" b="b"/>
              <a:pathLst>
                <a:path w="46354" h="85725">
                  <a:moveTo>
                    <a:pt x="17234" y="85298"/>
                  </a:moveTo>
                  <a:lnTo>
                    <a:pt x="13360" y="85298"/>
                  </a:lnTo>
                  <a:lnTo>
                    <a:pt x="11932" y="85085"/>
                  </a:lnTo>
                  <a:lnTo>
                    <a:pt x="3660" y="82256"/>
                  </a:lnTo>
                  <a:lnTo>
                    <a:pt x="0" y="74815"/>
                  </a:lnTo>
                  <a:lnTo>
                    <a:pt x="24456" y="3646"/>
                  </a:lnTo>
                  <a:lnTo>
                    <a:pt x="27016" y="1161"/>
                  </a:lnTo>
                  <a:lnTo>
                    <a:pt x="30118" y="0"/>
                  </a:lnTo>
                  <a:lnTo>
                    <a:pt x="27985" y="1340"/>
                  </a:lnTo>
                  <a:lnTo>
                    <a:pt x="26278" y="3385"/>
                  </a:lnTo>
                  <a:lnTo>
                    <a:pt x="4067" y="68062"/>
                  </a:lnTo>
                  <a:lnTo>
                    <a:pt x="3953" y="68454"/>
                  </a:lnTo>
                  <a:lnTo>
                    <a:pt x="3847" y="69108"/>
                  </a:lnTo>
                  <a:lnTo>
                    <a:pt x="3742" y="76614"/>
                  </a:lnTo>
                  <a:lnTo>
                    <a:pt x="7172" y="81684"/>
                  </a:lnTo>
                  <a:lnTo>
                    <a:pt x="14033" y="84039"/>
                  </a:lnTo>
                  <a:lnTo>
                    <a:pt x="15461" y="84268"/>
                  </a:lnTo>
                  <a:lnTo>
                    <a:pt x="20190" y="84268"/>
                  </a:lnTo>
                  <a:lnTo>
                    <a:pt x="19630" y="84611"/>
                  </a:lnTo>
                  <a:lnTo>
                    <a:pt x="17234" y="85298"/>
                  </a:lnTo>
                  <a:close/>
                </a:path>
                <a:path w="46354" h="85725">
                  <a:moveTo>
                    <a:pt x="31300" y="2354"/>
                  </a:moveTo>
                  <a:lnTo>
                    <a:pt x="32745" y="1373"/>
                  </a:lnTo>
                  <a:lnTo>
                    <a:pt x="34484" y="834"/>
                  </a:lnTo>
                  <a:lnTo>
                    <a:pt x="37225" y="834"/>
                  </a:lnTo>
                  <a:lnTo>
                    <a:pt x="38194" y="981"/>
                  </a:lnTo>
                  <a:lnTo>
                    <a:pt x="40840" y="1880"/>
                  </a:lnTo>
                  <a:lnTo>
                    <a:pt x="33188" y="1880"/>
                  </a:lnTo>
                  <a:lnTo>
                    <a:pt x="32219" y="2027"/>
                  </a:lnTo>
                  <a:lnTo>
                    <a:pt x="31300" y="2354"/>
                  </a:lnTo>
                  <a:close/>
                </a:path>
                <a:path w="46354" h="85725">
                  <a:moveTo>
                    <a:pt x="23258" y="65690"/>
                  </a:moveTo>
                  <a:lnTo>
                    <a:pt x="24423" y="64856"/>
                  </a:lnTo>
                  <a:lnTo>
                    <a:pt x="25358" y="63663"/>
                  </a:lnTo>
                  <a:lnTo>
                    <a:pt x="44152" y="8945"/>
                  </a:lnTo>
                  <a:lnTo>
                    <a:pt x="41674" y="3924"/>
                  </a:lnTo>
                  <a:lnTo>
                    <a:pt x="36093" y="2027"/>
                  </a:lnTo>
                  <a:lnTo>
                    <a:pt x="35125" y="1880"/>
                  </a:lnTo>
                  <a:lnTo>
                    <a:pt x="40840" y="1880"/>
                  </a:lnTo>
                  <a:lnTo>
                    <a:pt x="43775" y="2878"/>
                  </a:lnTo>
                  <a:lnTo>
                    <a:pt x="46253" y="7898"/>
                  </a:lnTo>
                  <a:lnTo>
                    <a:pt x="27180" y="63401"/>
                  </a:lnTo>
                  <a:lnTo>
                    <a:pt x="25391" y="65036"/>
                  </a:lnTo>
                  <a:lnTo>
                    <a:pt x="23258" y="65690"/>
                  </a:lnTo>
                  <a:close/>
                </a:path>
                <a:path w="46354" h="85725">
                  <a:moveTo>
                    <a:pt x="20976" y="69680"/>
                  </a:moveTo>
                  <a:lnTo>
                    <a:pt x="17956" y="69680"/>
                  </a:lnTo>
                  <a:lnTo>
                    <a:pt x="16889" y="69501"/>
                  </a:lnTo>
                  <a:lnTo>
                    <a:pt x="12146" y="67898"/>
                  </a:lnTo>
                  <a:lnTo>
                    <a:pt x="9700" y="64676"/>
                  </a:lnTo>
                  <a:lnTo>
                    <a:pt x="9240" y="61062"/>
                  </a:lnTo>
                  <a:lnTo>
                    <a:pt x="23816" y="18642"/>
                  </a:lnTo>
                  <a:lnTo>
                    <a:pt x="24226" y="18740"/>
                  </a:lnTo>
                  <a:lnTo>
                    <a:pt x="24406" y="18855"/>
                  </a:lnTo>
                  <a:lnTo>
                    <a:pt x="11440" y="56696"/>
                  </a:lnTo>
                  <a:lnTo>
                    <a:pt x="11259" y="57775"/>
                  </a:lnTo>
                  <a:lnTo>
                    <a:pt x="11276" y="62910"/>
                  </a:lnTo>
                  <a:lnTo>
                    <a:pt x="13853" y="66704"/>
                  </a:lnTo>
                  <a:lnTo>
                    <a:pt x="18990" y="68454"/>
                  </a:lnTo>
                  <a:lnTo>
                    <a:pt x="20057" y="68634"/>
                  </a:lnTo>
                  <a:lnTo>
                    <a:pt x="23569" y="68634"/>
                  </a:lnTo>
                  <a:lnTo>
                    <a:pt x="22847" y="69108"/>
                  </a:lnTo>
                  <a:lnTo>
                    <a:pt x="20976" y="69680"/>
                  </a:lnTo>
                  <a:close/>
                </a:path>
                <a:path w="46354" h="85725">
                  <a:moveTo>
                    <a:pt x="20500" y="80997"/>
                  </a:moveTo>
                  <a:lnTo>
                    <a:pt x="22404" y="79770"/>
                  </a:lnTo>
                  <a:lnTo>
                    <a:pt x="23914" y="77906"/>
                  </a:lnTo>
                  <a:lnTo>
                    <a:pt x="28100" y="65739"/>
                  </a:lnTo>
                  <a:lnTo>
                    <a:pt x="29149" y="64676"/>
                  </a:lnTo>
                  <a:lnTo>
                    <a:pt x="29955" y="63401"/>
                  </a:lnTo>
                  <a:lnTo>
                    <a:pt x="43069" y="25216"/>
                  </a:lnTo>
                  <a:lnTo>
                    <a:pt x="43610" y="25363"/>
                  </a:lnTo>
                  <a:lnTo>
                    <a:pt x="25752" y="77661"/>
                  </a:lnTo>
                  <a:lnTo>
                    <a:pt x="23356" y="79950"/>
                  </a:lnTo>
                  <a:lnTo>
                    <a:pt x="20500" y="80997"/>
                  </a:lnTo>
                  <a:close/>
                </a:path>
                <a:path w="46354" h="85725">
                  <a:moveTo>
                    <a:pt x="23569" y="68634"/>
                  </a:moveTo>
                  <a:lnTo>
                    <a:pt x="22273" y="68634"/>
                  </a:lnTo>
                  <a:lnTo>
                    <a:pt x="23389" y="68438"/>
                  </a:lnTo>
                  <a:lnTo>
                    <a:pt x="24439" y="68062"/>
                  </a:lnTo>
                  <a:lnTo>
                    <a:pt x="23569" y="68634"/>
                  </a:lnTo>
                  <a:close/>
                </a:path>
                <a:path w="46354" h="85725">
                  <a:moveTo>
                    <a:pt x="20190" y="84268"/>
                  </a:moveTo>
                  <a:lnTo>
                    <a:pt x="18530" y="84268"/>
                  </a:lnTo>
                  <a:lnTo>
                    <a:pt x="20155" y="83940"/>
                  </a:lnTo>
                  <a:lnTo>
                    <a:pt x="21682" y="83352"/>
                  </a:lnTo>
                  <a:lnTo>
                    <a:pt x="20190" y="84268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816717" y="2750261"/>
              <a:ext cx="47625" cy="89535"/>
            </a:xfrm>
            <a:custGeom>
              <a:avLst/>
              <a:gdLst/>
              <a:ahLst/>
              <a:cxnLst/>
              <a:rect l="l" t="t" r="r" b="b"/>
              <a:pathLst>
                <a:path w="47625" h="89535">
                  <a:moveTo>
                    <a:pt x="17381" y="89108"/>
                  </a:moveTo>
                  <a:lnTo>
                    <a:pt x="3660" y="84431"/>
                  </a:lnTo>
                  <a:lnTo>
                    <a:pt x="0" y="76990"/>
                  </a:lnTo>
                  <a:lnTo>
                    <a:pt x="25358" y="3188"/>
                  </a:lnTo>
                  <a:lnTo>
                    <a:pt x="31891" y="0"/>
                  </a:lnTo>
                  <a:lnTo>
                    <a:pt x="43906" y="4104"/>
                  </a:lnTo>
                  <a:lnTo>
                    <a:pt x="47106" y="10613"/>
                  </a:lnTo>
                  <a:lnTo>
                    <a:pt x="26573" y="70351"/>
                  </a:lnTo>
                  <a:lnTo>
                    <a:pt x="22683" y="21013"/>
                  </a:lnTo>
                  <a:lnTo>
                    <a:pt x="10898" y="63466"/>
                  </a:lnTo>
                  <a:lnTo>
                    <a:pt x="12901" y="67555"/>
                  </a:lnTo>
                  <a:lnTo>
                    <a:pt x="20451" y="70138"/>
                  </a:lnTo>
                  <a:lnTo>
                    <a:pt x="24554" y="68127"/>
                  </a:lnTo>
                  <a:lnTo>
                    <a:pt x="44152" y="11120"/>
                  </a:lnTo>
                  <a:lnTo>
                    <a:pt x="41674" y="6099"/>
                  </a:lnTo>
                  <a:lnTo>
                    <a:pt x="32416" y="2943"/>
                  </a:lnTo>
                  <a:lnTo>
                    <a:pt x="27377" y="5412"/>
                  </a:lnTo>
                  <a:lnTo>
                    <a:pt x="2954" y="76467"/>
                  </a:lnTo>
                  <a:lnTo>
                    <a:pt x="5876" y="82420"/>
                  </a:lnTo>
                  <a:lnTo>
                    <a:pt x="16856" y="86165"/>
                  </a:lnTo>
                  <a:lnTo>
                    <a:pt x="22831" y="83254"/>
                  </a:lnTo>
                  <a:lnTo>
                    <a:pt x="41953" y="27587"/>
                  </a:lnTo>
                  <a:lnTo>
                    <a:pt x="42708" y="27228"/>
                  </a:lnTo>
                  <a:lnTo>
                    <a:pt x="44070" y="27685"/>
                  </a:lnTo>
                  <a:lnTo>
                    <a:pt x="44447" y="28438"/>
                  </a:lnTo>
                  <a:lnTo>
                    <a:pt x="24850" y="85461"/>
                  </a:lnTo>
                  <a:lnTo>
                    <a:pt x="17381" y="89108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17455" y="2751030"/>
              <a:ext cx="45720" cy="87630"/>
            </a:xfrm>
            <a:custGeom>
              <a:avLst/>
              <a:gdLst/>
              <a:ahLst/>
              <a:cxnLst/>
              <a:rect l="l" t="t" r="r" b="b"/>
              <a:pathLst>
                <a:path w="45720" h="87630">
                  <a:moveTo>
                    <a:pt x="16512" y="87604"/>
                  </a:moveTo>
                  <a:lnTo>
                    <a:pt x="3479" y="83156"/>
                  </a:lnTo>
                  <a:lnTo>
                    <a:pt x="0" y="76091"/>
                  </a:lnTo>
                  <a:lnTo>
                    <a:pt x="25112" y="3008"/>
                  </a:lnTo>
                  <a:lnTo>
                    <a:pt x="31284" y="0"/>
                  </a:lnTo>
                  <a:lnTo>
                    <a:pt x="42593" y="3859"/>
                  </a:lnTo>
                  <a:lnTo>
                    <a:pt x="45613" y="9991"/>
                  </a:lnTo>
                  <a:lnTo>
                    <a:pt x="25342" y="68994"/>
                  </a:lnTo>
                  <a:lnTo>
                    <a:pt x="22355" y="21144"/>
                  </a:lnTo>
                  <a:lnTo>
                    <a:pt x="9421" y="62812"/>
                  </a:lnTo>
                  <a:lnTo>
                    <a:pt x="11620" y="67277"/>
                  </a:lnTo>
                  <a:lnTo>
                    <a:pt x="19860" y="70073"/>
                  </a:lnTo>
                  <a:lnTo>
                    <a:pt x="24341" y="67898"/>
                  </a:lnTo>
                  <a:lnTo>
                    <a:pt x="44136" y="10253"/>
                  </a:lnTo>
                  <a:lnTo>
                    <a:pt x="41493" y="4856"/>
                  </a:lnTo>
                  <a:lnTo>
                    <a:pt x="31530" y="1471"/>
                  </a:lnTo>
                  <a:lnTo>
                    <a:pt x="26130" y="4104"/>
                  </a:lnTo>
                  <a:lnTo>
                    <a:pt x="1477" y="75829"/>
                  </a:lnTo>
                  <a:lnTo>
                    <a:pt x="4595" y="82158"/>
                  </a:lnTo>
                  <a:lnTo>
                    <a:pt x="16249" y="86132"/>
                  </a:lnTo>
                  <a:lnTo>
                    <a:pt x="22601" y="83041"/>
                  </a:lnTo>
                  <a:lnTo>
                    <a:pt x="41608" y="27718"/>
                  </a:lnTo>
                  <a:lnTo>
                    <a:pt x="42445" y="27309"/>
                  </a:lnTo>
                  <a:lnTo>
                    <a:pt x="42855" y="28143"/>
                  </a:lnTo>
                  <a:lnTo>
                    <a:pt x="23602" y="84137"/>
                  </a:lnTo>
                  <a:lnTo>
                    <a:pt x="16512" y="87604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817455" y="2751700"/>
              <a:ext cx="45720" cy="86360"/>
            </a:xfrm>
            <a:custGeom>
              <a:avLst/>
              <a:gdLst/>
              <a:ahLst/>
              <a:cxnLst/>
              <a:rect l="l" t="t" r="r" b="b"/>
              <a:pathLst>
                <a:path w="45720" h="86360">
                  <a:moveTo>
                    <a:pt x="902" y="72793"/>
                  </a:moveTo>
                  <a:lnTo>
                    <a:pt x="902" y="71545"/>
                  </a:lnTo>
                  <a:lnTo>
                    <a:pt x="1132" y="70122"/>
                  </a:lnTo>
                  <a:lnTo>
                    <a:pt x="24193" y="2976"/>
                  </a:lnTo>
                  <a:lnTo>
                    <a:pt x="28658" y="0"/>
                  </a:lnTo>
                  <a:lnTo>
                    <a:pt x="34665" y="0"/>
                  </a:lnTo>
                  <a:lnTo>
                    <a:pt x="35929" y="196"/>
                  </a:lnTo>
                  <a:lnTo>
                    <a:pt x="37319" y="670"/>
                  </a:lnTo>
                  <a:lnTo>
                    <a:pt x="28920" y="670"/>
                  </a:lnTo>
                  <a:lnTo>
                    <a:pt x="24718" y="3483"/>
                  </a:lnTo>
                  <a:lnTo>
                    <a:pt x="902" y="72793"/>
                  </a:lnTo>
                  <a:close/>
                </a:path>
                <a:path w="45720" h="86360">
                  <a:moveTo>
                    <a:pt x="42554" y="3175"/>
                  </a:moveTo>
                  <a:lnTo>
                    <a:pt x="35781" y="866"/>
                  </a:lnTo>
                  <a:lnTo>
                    <a:pt x="34599" y="670"/>
                  </a:lnTo>
                  <a:lnTo>
                    <a:pt x="37319" y="670"/>
                  </a:lnTo>
                  <a:lnTo>
                    <a:pt x="41920" y="2240"/>
                  </a:lnTo>
                  <a:lnTo>
                    <a:pt x="42554" y="3175"/>
                  </a:lnTo>
                  <a:close/>
                </a:path>
                <a:path w="45720" h="86360">
                  <a:moveTo>
                    <a:pt x="44923" y="7921"/>
                  </a:moveTo>
                  <a:lnTo>
                    <a:pt x="42673" y="3351"/>
                  </a:lnTo>
                  <a:lnTo>
                    <a:pt x="44923" y="6672"/>
                  </a:lnTo>
                  <a:lnTo>
                    <a:pt x="44923" y="7921"/>
                  </a:lnTo>
                  <a:close/>
                </a:path>
                <a:path w="45720" h="86360">
                  <a:moveTo>
                    <a:pt x="44923" y="11328"/>
                  </a:moveTo>
                  <a:lnTo>
                    <a:pt x="44923" y="7921"/>
                  </a:lnTo>
                  <a:lnTo>
                    <a:pt x="45613" y="9321"/>
                  </a:lnTo>
                  <a:lnTo>
                    <a:pt x="44923" y="11328"/>
                  </a:lnTo>
                  <a:close/>
                </a:path>
                <a:path w="45720" h="86360">
                  <a:moveTo>
                    <a:pt x="25815" y="66969"/>
                  </a:moveTo>
                  <a:lnTo>
                    <a:pt x="44923" y="11328"/>
                  </a:lnTo>
                  <a:lnTo>
                    <a:pt x="44940" y="12657"/>
                  </a:lnTo>
                  <a:lnTo>
                    <a:pt x="44726" y="13916"/>
                  </a:lnTo>
                  <a:lnTo>
                    <a:pt x="27098" y="65232"/>
                  </a:lnTo>
                  <a:lnTo>
                    <a:pt x="26278" y="66508"/>
                  </a:lnTo>
                  <a:lnTo>
                    <a:pt x="25815" y="66969"/>
                  </a:lnTo>
                  <a:close/>
                </a:path>
                <a:path w="45720" h="86360">
                  <a:moveTo>
                    <a:pt x="8436" y="60955"/>
                  </a:moveTo>
                  <a:lnTo>
                    <a:pt x="8420" y="59558"/>
                  </a:lnTo>
                  <a:lnTo>
                    <a:pt x="8600" y="58479"/>
                  </a:lnTo>
                  <a:lnTo>
                    <a:pt x="21895" y="19721"/>
                  </a:lnTo>
                  <a:lnTo>
                    <a:pt x="22404" y="19378"/>
                  </a:lnTo>
                  <a:lnTo>
                    <a:pt x="23093" y="19378"/>
                  </a:lnTo>
                  <a:lnTo>
                    <a:pt x="23225" y="19394"/>
                  </a:lnTo>
                  <a:lnTo>
                    <a:pt x="23175" y="20081"/>
                  </a:lnTo>
                  <a:lnTo>
                    <a:pt x="22355" y="20474"/>
                  </a:lnTo>
                  <a:lnTo>
                    <a:pt x="8436" y="60955"/>
                  </a:lnTo>
                  <a:close/>
                </a:path>
                <a:path w="45720" h="86360">
                  <a:moveTo>
                    <a:pt x="20492" y="85380"/>
                  </a:moveTo>
                  <a:lnTo>
                    <a:pt x="19220" y="85380"/>
                  </a:lnTo>
                  <a:lnTo>
                    <a:pt x="24062" y="82142"/>
                  </a:lnTo>
                  <a:lnTo>
                    <a:pt x="42855" y="27473"/>
                  </a:lnTo>
                  <a:lnTo>
                    <a:pt x="42445" y="26639"/>
                  </a:lnTo>
                  <a:lnTo>
                    <a:pt x="42658" y="26017"/>
                  </a:lnTo>
                  <a:lnTo>
                    <a:pt x="43200" y="26214"/>
                  </a:lnTo>
                  <a:lnTo>
                    <a:pt x="43489" y="26639"/>
                  </a:lnTo>
                  <a:lnTo>
                    <a:pt x="43522" y="27473"/>
                  </a:lnTo>
                  <a:lnTo>
                    <a:pt x="24587" y="82616"/>
                  </a:lnTo>
                  <a:lnTo>
                    <a:pt x="20492" y="85380"/>
                  </a:lnTo>
                  <a:close/>
                </a:path>
                <a:path w="45720" h="86360">
                  <a:moveTo>
                    <a:pt x="8436" y="63390"/>
                  </a:moveTo>
                  <a:lnTo>
                    <a:pt x="7944" y="62387"/>
                  </a:lnTo>
                  <a:lnTo>
                    <a:pt x="8436" y="60955"/>
                  </a:lnTo>
                  <a:lnTo>
                    <a:pt x="8436" y="63390"/>
                  </a:lnTo>
                  <a:close/>
                </a:path>
                <a:path w="45720" h="86360">
                  <a:moveTo>
                    <a:pt x="20910" y="70416"/>
                  </a:moveTo>
                  <a:lnTo>
                    <a:pt x="17217" y="70416"/>
                  </a:lnTo>
                  <a:lnTo>
                    <a:pt x="16150" y="70236"/>
                  </a:lnTo>
                  <a:lnTo>
                    <a:pt x="11013" y="68487"/>
                  </a:lnTo>
                  <a:lnTo>
                    <a:pt x="8436" y="64693"/>
                  </a:lnTo>
                  <a:lnTo>
                    <a:pt x="8436" y="63390"/>
                  </a:lnTo>
                  <a:lnTo>
                    <a:pt x="10504" y="67604"/>
                  </a:lnTo>
                  <a:lnTo>
                    <a:pt x="16298" y="69582"/>
                  </a:lnTo>
                  <a:lnTo>
                    <a:pt x="17299" y="69730"/>
                  </a:lnTo>
                  <a:lnTo>
                    <a:pt x="22533" y="69730"/>
                  </a:lnTo>
                  <a:lnTo>
                    <a:pt x="20910" y="70416"/>
                  </a:lnTo>
                  <a:close/>
                </a:path>
                <a:path w="45720" h="86360">
                  <a:moveTo>
                    <a:pt x="24941" y="67839"/>
                  </a:moveTo>
                  <a:lnTo>
                    <a:pt x="25815" y="66969"/>
                  </a:lnTo>
                  <a:lnTo>
                    <a:pt x="25687" y="67342"/>
                  </a:lnTo>
                  <a:lnTo>
                    <a:pt x="24941" y="67839"/>
                  </a:lnTo>
                  <a:close/>
                </a:path>
                <a:path w="45720" h="86360">
                  <a:moveTo>
                    <a:pt x="22533" y="69730"/>
                  </a:moveTo>
                  <a:lnTo>
                    <a:pt x="22109" y="69730"/>
                  </a:lnTo>
                  <a:lnTo>
                    <a:pt x="24941" y="67839"/>
                  </a:lnTo>
                  <a:lnTo>
                    <a:pt x="23422" y="69353"/>
                  </a:lnTo>
                  <a:lnTo>
                    <a:pt x="22533" y="69730"/>
                  </a:lnTo>
                  <a:close/>
                </a:path>
                <a:path w="45720" h="86360">
                  <a:moveTo>
                    <a:pt x="902" y="77253"/>
                  </a:moveTo>
                  <a:lnTo>
                    <a:pt x="0" y="75420"/>
                  </a:lnTo>
                  <a:lnTo>
                    <a:pt x="902" y="72793"/>
                  </a:lnTo>
                  <a:lnTo>
                    <a:pt x="902" y="77253"/>
                  </a:lnTo>
                  <a:close/>
                </a:path>
                <a:path w="45720" h="86360">
                  <a:moveTo>
                    <a:pt x="2972" y="81456"/>
                  </a:moveTo>
                  <a:lnTo>
                    <a:pt x="902" y="78397"/>
                  </a:lnTo>
                  <a:lnTo>
                    <a:pt x="902" y="77253"/>
                  </a:lnTo>
                  <a:lnTo>
                    <a:pt x="2972" y="81456"/>
                  </a:lnTo>
                  <a:close/>
                </a:path>
                <a:path w="45720" h="86360">
                  <a:moveTo>
                    <a:pt x="3726" y="82569"/>
                  </a:moveTo>
                  <a:lnTo>
                    <a:pt x="3479" y="82485"/>
                  </a:lnTo>
                  <a:lnTo>
                    <a:pt x="2972" y="81456"/>
                  </a:lnTo>
                  <a:lnTo>
                    <a:pt x="3726" y="82569"/>
                  </a:lnTo>
                  <a:close/>
                </a:path>
                <a:path w="45720" h="86360">
                  <a:moveTo>
                    <a:pt x="19499" y="86050"/>
                  </a:moveTo>
                  <a:lnTo>
                    <a:pt x="12622" y="86050"/>
                  </a:lnTo>
                  <a:lnTo>
                    <a:pt x="11194" y="85821"/>
                  </a:lnTo>
                  <a:lnTo>
                    <a:pt x="4333" y="83466"/>
                  </a:lnTo>
                  <a:lnTo>
                    <a:pt x="3726" y="82569"/>
                  </a:lnTo>
                  <a:lnTo>
                    <a:pt x="11341" y="85167"/>
                  </a:lnTo>
                  <a:lnTo>
                    <a:pt x="12704" y="85380"/>
                  </a:lnTo>
                  <a:lnTo>
                    <a:pt x="20492" y="85380"/>
                  </a:lnTo>
                  <a:lnTo>
                    <a:pt x="19499" y="86050"/>
                  </a:lnTo>
                  <a:close/>
                </a:path>
              </a:pathLst>
            </a:custGeom>
            <a:solidFill>
              <a:srgbClr val="6D6E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17455" y="2752371"/>
              <a:ext cx="45720" cy="85090"/>
            </a:xfrm>
            <a:custGeom>
              <a:avLst/>
              <a:gdLst/>
              <a:ahLst/>
              <a:cxnLst/>
              <a:rect l="l" t="t" r="r" b="b"/>
              <a:pathLst>
                <a:path w="45720" h="85089">
                  <a:moveTo>
                    <a:pt x="19220" y="84709"/>
                  </a:moveTo>
                  <a:lnTo>
                    <a:pt x="14033" y="84709"/>
                  </a:lnTo>
                  <a:lnTo>
                    <a:pt x="12704" y="84709"/>
                  </a:lnTo>
                  <a:lnTo>
                    <a:pt x="11341" y="84496"/>
                  </a:lnTo>
                  <a:lnTo>
                    <a:pt x="3479" y="81815"/>
                  </a:lnTo>
                  <a:lnTo>
                    <a:pt x="0" y="74750"/>
                  </a:lnTo>
                  <a:lnTo>
                    <a:pt x="24718" y="2812"/>
                  </a:lnTo>
                  <a:lnTo>
                    <a:pt x="28920" y="0"/>
                  </a:lnTo>
                  <a:lnTo>
                    <a:pt x="34599" y="0"/>
                  </a:lnTo>
                  <a:lnTo>
                    <a:pt x="35781" y="196"/>
                  </a:lnTo>
                  <a:lnTo>
                    <a:pt x="42593" y="2518"/>
                  </a:lnTo>
                  <a:lnTo>
                    <a:pt x="45613" y="8650"/>
                  </a:lnTo>
                  <a:lnTo>
                    <a:pt x="25687" y="66671"/>
                  </a:lnTo>
                  <a:lnTo>
                    <a:pt x="22355" y="19803"/>
                  </a:lnTo>
                  <a:lnTo>
                    <a:pt x="8682" y="61602"/>
                  </a:lnTo>
                  <a:lnTo>
                    <a:pt x="11062" y="66426"/>
                  </a:lnTo>
                  <a:lnTo>
                    <a:pt x="44874" y="8781"/>
                  </a:lnTo>
                  <a:lnTo>
                    <a:pt x="42035" y="3008"/>
                  </a:lnTo>
                  <a:lnTo>
                    <a:pt x="35633" y="834"/>
                  </a:lnTo>
                  <a:lnTo>
                    <a:pt x="34517" y="654"/>
                  </a:lnTo>
                  <a:lnTo>
                    <a:pt x="29199" y="654"/>
                  </a:lnTo>
                  <a:lnTo>
                    <a:pt x="25244" y="3303"/>
                  </a:lnTo>
                  <a:lnTo>
                    <a:pt x="738" y="74619"/>
                  </a:lnTo>
                  <a:lnTo>
                    <a:pt x="4037" y="81324"/>
                  </a:lnTo>
                  <a:lnTo>
                    <a:pt x="11473" y="83859"/>
                  </a:lnTo>
                  <a:lnTo>
                    <a:pt x="12769" y="84055"/>
                  </a:lnTo>
                  <a:lnTo>
                    <a:pt x="18941" y="84055"/>
                  </a:lnTo>
                  <a:lnTo>
                    <a:pt x="23537" y="80981"/>
                  </a:lnTo>
                  <a:lnTo>
                    <a:pt x="42445" y="25968"/>
                  </a:lnTo>
                  <a:lnTo>
                    <a:pt x="42855" y="26802"/>
                  </a:lnTo>
                  <a:lnTo>
                    <a:pt x="24062" y="81471"/>
                  </a:lnTo>
                  <a:lnTo>
                    <a:pt x="19220" y="84709"/>
                  </a:lnTo>
                  <a:close/>
                </a:path>
              </a:pathLst>
            </a:custGeom>
            <a:solidFill>
              <a:srgbClr val="9597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2665042" y="2888838"/>
            <a:ext cx="43180" cy="90805"/>
            <a:chOff x="2665042" y="2888838"/>
            <a:chExt cx="43180" cy="90805"/>
          </a:xfrm>
        </p:grpSpPr>
        <p:sp>
          <p:nvSpPr>
            <p:cNvPr id="66" name="object 66"/>
            <p:cNvSpPr/>
            <p:nvPr/>
          </p:nvSpPr>
          <p:spPr>
            <a:xfrm>
              <a:off x="2665042" y="2892403"/>
              <a:ext cx="38735" cy="87630"/>
            </a:xfrm>
            <a:custGeom>
              <a:avLst/>
              <a:gdLst/>
              <a:ahLst/>
              <a:cxnLst/>
              <a:rect l="l" t="t" r="r" b="b"/>
              <a:pathLst>
                <a:path w="38735" h="87630">
                  <a:moveTo>
                    <a:pt x="9027" y="2698"/>
                  </a:moveTo>
                  <a:lnTo>
                    <a:pt x="10274" y="1406"/>
                  </a:lnTo>
                  <a:lnTo>
                    <a:pt x="11932" y="474"/>
                  </a:lnTo>
                  <a:lnTo>
                    <a:pt x="14378" y="32"/>
                  </a:lnTo>
                  <a:lnTo>
                    <a:pt x="14903" y="0"/>
                  </a:lnTo>
                  <a:lnTo>
                    <a:pt x="15724" y="0"/>
                  </a:lnTo>
                  <a:lnTo>
                    <a:pt x="19647" y="1242"/>
                  </a:lnTo>
                  <a:lnTo>
                    <a:pt x="20450" y="2093"/>
                  </a:lnTo>
                  <a:lnTo>
                    <a:pt x="11752" y="2093"/>
                  </a:lnTo>
                  <a:lnTo>
                    <a:pt x="11226" y="2125"/>
                  </a:lnTo>
                  <a:lnTo>
                    <a:pt x="9986" y="2371"/>
                  </a:lnTo>
                  <a:lnTo>
                    <a:pt x="9552" y="2485"/>
                  </a:lnTo>
                  <a:lnTo>
                    <a:pt x="9027" y="2698"/>
                  </a:lnTo>
                  <a:close/>
                </a:path>
                <a:path w="38735" h="87630">
                  <a:moveTo>
                    <a:pt x="26113" y="87146"/>
                  </a:moveTo>
                  <a:lnTo>
                    <a:pt x="19105" y="87146"/>
                  </a:lnTo>
                  <a:lnTo>
                    <a:pt x="13574" y="82714"/>
                  </a:lnTo>
                  <a:lnTo>
                    <a:pt x="0" y="7669"/>
                  </a:lnTo>
                  <a:lnTo>
                    <a:pt x="2839" y="2583"/>
                  </a:lnTo>
                  <a:lnTo>
                    <a:pt x="7550" y="474"/>
                  </a:lnTo>
                  <a:lnTo>
                    <a:pt x="5566" y="2338"/>
                  </a:lnTo>
                  <a:lnTo>
                    <a:pt x="5366" y="2698"/>
                  </a:lnTo>
                  <a:lnTo>
                    <a:pt x="4218" y="4971"/>
                  </a:lnTo>
                  <a:lnTo>
                    <a:pt x="3972" y="7800"/>
                  </a:lnTo>
                  <a:lnTo>
                    <a:pt x="3414" y="9239"/>
                  </a:lnTo>
                  <a:lnTo>
                    <a:pt x="3233" y="10858"/>
                  </a:lnTo>
                  <a:lnTo>
                    <a:pt x="3545" y="12493"/>
                  </a:lnTo>
                  <a:lnTo>
                    <a:pt x="15904" y="80784"/>
                  </a:lnTo>
                  <a:lnTo>
                    <a:pt x="20040" y="84268"/>
                  </a:lnTo>
                  <a:lnTo>
                    <a:pt x="24784" y="84513"/>
                  </a:lnTo>
                  <a:lnTo>
                    <a:pt x="25966" y="84873"/>
                  </a:lnTo>
                  <a:lnTo>
                    <a:pt x="27213" y="85052"/>
                  </a:lnTo>
                  <a:lnTo>
                    <a:pt x="32731" y="85052"/>
                  </a:lnTo>
                  <a:lnTo>
                    <a:pt x="32383" y="85363"/>
                  </a:lnTo>
                  <a:lnTo>
                    <a:pt x="30184" y="86492"/>
                  </a:lnTo>
                  <a:lnTo>
                    <a:pt x="26901" y="87080"/>
                  </a:lnTo>
                  <a:lnTo>
                    <a:pt x="26113" y="87146"/>
                  </a:lnTo>
                  <a:close/>
                </a:path>
                <a:path w="38735" h="87630">
                  <a:moveTo>
                    <a:pt x="28477" y="65936"/>
                  </a:moveTo>
                  <a:lnTo>
                    <a:pt x="29872" y="64349"/>
                  </a:lnTo>
                  <a:lnTo>
                    <a:pt x="30545" y="62174"/>
                  </a:lnTo>
                  <a:lnTo>
                    <a:pt x="20205" y="5085"/>
                  </a:lnTo>
                  <a:lnTo>
                    <a:pt x="16479" y="2093"/>
                  </a:lnTo>
                  <a:lnTo>
                    <a:pt x="20450" y="2093"/>
                  </a:lnTo>
                  <a:lnTo>
                    <a:pt x="22782" y="4562"/>
                  </a:lnTo>
                  <a:lnTo>
                    <a:pt x="32876" y="60277"/>
                  </a:lnTo>
                  <a:lnTo>
                    <a:pt x="32859" y="61864"/>
                  </a:lnTo>
                  <a:lnTo>
                    <a:pt x="32088" y="63744"/>
                  </a:lnTo>
                  <a:lnTo>
                    <a:pt x="30512" y="65265"/>
                  </a:lnTo>
                  <a:lnTo>
                    <a:pt x="28477" y="65936"/>
                  </a:lnTo>
                  <a:close/>
                </a:path>
                <a:path w="38735" h="87630">
                  <a:moveTo>
                    <a:pt x="33401" y="59509"/>
                  </a:moveTo>
                  <a:lnTo>
                    <a:pt x="26327" y="20457"/>
                  </a:lnTo>
                  <a:lnTo>
                    <a:pt x="26442" y="19999"/>
                  </a:lnTo>
                  <a:lnTo>
                    <a:pt x="33385" y="58397"/>
                  </a:lnTo>
                  <a:lnTo>
                    <a:pt x="33401" y="59509"/>
                  </a:lnTo>
                  <a:close/>
                </a:path>
                <a:path w="38735" h="87630">
                  <a:moveTo>
                    <a:pt x="13869" y="64824"/>
                  </a:moveTo>
                  <a:lnTo>
                    <a:pt x="13596" y="64088"/>
                  </a:lnTo>
                  <a:lnTo>
                    <a:pt x="13459" y="63613"/>
                  </a:lnTo>
                  <a:lnTo>
                    <a:pt x="6269" y="24039"/>
                  </a:lnTo>
                  <a:lnTo>
                    <a:pt x="6302" y="23793"/>
                  </a:lnTo>
                  <a:lnTo>
                    <a:pt x="6401" y="23564"/>
                  </a:lnTo>
                  <a:lnTo>
                    <a:pt x="13869" y="64824"/>
                  </a:lnTo>
                  <a:close/>
                </a:path>
                <a:path w="38735" h="87630">
                  <a:moveTo>
                    <a:pt x="32663" y="81586"/>
                  </a:moveTo>
                  <a:lnTo>
                    <a:pt x="35092" y="79247"/>
                  </a:lnTo>
                  <a:lnTo>
                    <a:pt x="36339" y="75780"/>
                  </a:lnTo>
                  <a:lnTo>
                    <a:pt x="34320" y="64644"/>
                  </a:lnTo>
                  <a:lnTo>
                    <a:pt x="35387" y="63090"/>
                  </a:lnTo>
                  <a:lnTo>
                    <a:pt x="35994" y="61259"/>
                  </a:lnTo>
                  <a:lnTo>
                    <a:pt x="36027" y="59313"/>
                  </a:lnTo>
                  <a:lnTo>
                    <a:pt x="38506" y="73000"/>
                  </a:lnTo>
                  <a:lnTo>
                    <a:pt x="38555" y="74243"/>
                  </a:lnTo>
                  <a:lnTo>
                    <a:pt x="38424" y="75453"/>
                  </a:lnTo>
                  <a:lnTo>
                    <a:pt x="37455" y="78168"/>
                  </a:lnTo>
                  <a:lnTo>
                    <a:pt x="35387" y="80425"/>
                  </a:lnTo>
                  <a:lnTo>
                    <a:pt x="32663" y="81586"/>
                  </a:lnTo>
                  <a:close/>
                </a:path>
                <a:path w="38735" h="87630">
                  <a:moveTo>
                    <a:pt x="23602" y="71021"/>
                  </a:moveTo>
                  <a:lnTo>
                    <a:pt x="20943" y="71021"/>
                  </a:lnTo>
                  <a:lnTo>
                    <a:pt x="18974" y="70367"/>
                  </a:lnTo>
                  <a:lnTo>
                    <a:pt x="17332" y="69223"/>
                  </a:lnTo>
                  <a:lnTo>
                    <a:pt x="16413" y="64088"/>
                  </a:lnTo>
                  <a:lnTo>
                    <a:pt x="17546" y="66688"/>
                  </a:lnTo>
                  <a:lnTo>
                    <a:pt x="20139" y="68405"/>
                  </a:lnTo>
                  <a:lnTo>
                    <a:pt x="23011" y="68405"/>
                  </a:lnTo>
                  <a:lnTo>
                    <a:pt x="24013" y="68748"/>
                  </a:lnTo>
                  <a:lnTo>
                    <a:pt x="25079" y="68928"/>
                  </a:lnTo>
                  <a:lnTo>
                    <a:pt x="29216" y="68928"/>
                  </a:lnTo>
                  <a:lnTo>
                    <a:pt x="28608" y="69533"/>
                  </a:lnTo>
                  <a:lnTo>
                    <a:pt x="26819" y="70498"/>
                  </a:lnTo>
                  <a:lnTo>
                    <a:pt x="24193" y="70972"/>
                  </a:lnTo>
                  <a:lnTo>
                    <a:pt x="23602" y="71021"/>
                  </a:lnTo>
                  <a:close/>
                </a:path>
                <a:path w="38735" h="87630">
                  <a:moveTo>
                    <a:pt x="29216" y="68928"/>
                  </a:moveTo>
                  <a:lnTo>
                    <a:pt x="26754" y="68928"/>
                  </a:lnTo>
                  <a:lnTo>
                    <a:pt x="27345" y="68879"/>
                  </a:lnTo>
                  <a:lnTo>
                    <a:pt x="28641" y="68650"/>
                  </a:lnTo>
                  <a:lnTo>
                    <a:pt x="29331" y="68454"/>
                  </a:lnTo>
                  <a:lnTo>
                    <a:pt x="29971" y="68176"/>
                  </a:lnTo>
                  <a:lnTo>
                    <a:pt x="29216" y="68928"/>
                  </a:lnTo>
                  <a:close/>
                </a:path>
                <a:path w="38735" h="87630">
                  <a:moveTo>
                    <a:pt x="32731" y="85052"/>
                  </a:moveTo>
                  <a:lnTo>
                    <a:pt x="29265" y="85052"/>
                  </a:lnTo>
                  <a:lnTo>
                    <a:pt x="30053" y="84987"/>
                  </a:lnTo>
                  <a:lnTo>
                    <a:pt x="32006" y="84627"/>
                  </a:lnTo>
                  <a:lnTo>
                    <a:pt x="33122" y="84268"/>
                  </a:lnTo>
                  <a:lnTo>
                    <a:pt x="34140" y="83793"/>
                  </a:lnTo>
                  <a:lnTo>
                    <a:pt x="32731" y="8505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668029" y="2888838"/>
              <a:ext cx="40005" cy="90170"/>
            </a:xfrm>
            <a:custGeom>
              <a:avLst/>
              <a:gdLst/>
              <a:ahLst/>
              <a:cxnLst/>
              <a:rect l="l" t="t" r="r" b="b"/>
              <a:pathLst>
                <a:path w="40005" h="90169">
                  <a:moveTo>
                    <a:pt x="20713" y="89697"/>
                  </a:moveTo>
                  <a:lnTo>
                    <a:pt x="13885" y="84971"/>
                  </a:lnTo>
                  <a:lnTo>
                    <a:pt x="0" y="8209"/>
                  </a:lnTo>
                  <a:lnTo>
                    <a:pt x="4136" y="2240"/>
                  </a:lnTo>
                  <a:lnTo>
                    <a:pt x="16626" y="0"/>
                  </a:lnTo>
                  <a:lnTo>
                    <a:pt x="22601" y="4137"/>
                  </a:lnTo>
                  <a:lnTo>
                    <a:pt x="33861" y="66279"/>
                  </a:lnTo>
                  <a:lnTo>
                    <a:pt x="30299" y="71381"/>
                  </a:lnTo>
                  <a:lnTo>
                    <a:pt x="6352" y="25069"/>
                  </a:lnTo>
                  <a:lnTo>
                    <a:pt x="16807" y="67865"/>
                  </a:lnTo>
                  <a:lnTo>
                    <a:pt x="20549" y="70465"/>
                  </a:lnTo>
                  <a:lnTo>
                    <a:pt x="28411" y="69059"/>
                  </a:lnTo>
                  <a:lnTo>
                    <a:pt x="31021" y="65314"/>
                  </a:lnTo>
                  <a:lnTo>
                    <a:pt x="20287" y="6017"/>
                  </a:lnTo>
                  <a:lnTo>
                    <a:pt x="15674" y="2829"/>
                  </a:lnTo>
                  <a:lnTo>
                    <a:pt x="6040" y="4562"/>
                  </a:lnTo>
                  <a:lnTo>
                    <a:pt x="2839" y="9157"/>
                  </a:lnTo>
                  <a:lnTo>
                    <a:pt x="16216" y="83074"/>
                  </a:lnTo>
                  <a:lnTo>
                    <a:pt x="21682" y="86868"/>
                  </a:lnTo>
                  <a:lnTo>
                    <a:pt x="33106" y="84807"/>
                  </a:lnTo>
                  <a:lnTo>
                    <a:pt x="36897" y="79362"/>
                  </a:lnTo>
                  <a:lnTo>
                    <a:pt x="26409" y="21471"/>
                  </a:lnTo>
                  <a:lnTo>
                    <a:pt x="26885" y="20784"/>
                  </a:lnTo>
                  <a:lnTo>
                    <a:pt x="28313" y="20523"/>
                  </a:lnTo>
                  <a:lnTo>
                    <a:pt x="28986" y="20997"/>
                  </a:lnTo>
                  <a:lnTo>
                    <a:pt x="38440" y="73213"/>
                  </a:lnTo>
                  <a:lnTo>
                    <a:pt x="39737" y="80326"/>
                  </a:lnTo>
                  <a:lnTo>
                    <a:pt x="34993" y="87129"/>
                  </a:lnTo>
                  <a:lnTo>
                    <a:pt x="20713" y="89697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68735" y="2889574"/>
              <a:ext cx="38735" cy="88265"/>
            </a:xfrm>
            <a:custGeom>
              <a:avLst/>
              <a:gdLst/>
              <a:ahLst/>
              <a:cxnLst/>
              <a:rect l="l" t="t" r="r" b="b"/>
              <a:pathLst>
                <a:path w="38735" h="88264">
                  <a:moveTo>
                    <a:pt x="20254" y="88241"/>
                  </a:moveTo>
                  <a:lnTo>
                    <a:pt x="13770" y="83761"/>
                  </a:lnTo>
                  <a:lnTo>
                    <a:pt x="0" y="7735"/>
                  </a:lnTo>
                  <a:lnTo>
                    <a:pt x="3906" y="2109"/>
                  </a:lnTo>
                  <a:lnTo>
                    <a:pt x="15691" y="0"/>
                  </a:lnTo>
                  <a:lnTo>
                    <a:pt x="21321" y="3892"/>
                  </a:lnTo>
                  <a:lnTo>
                    <a:pt x="32433" y="65281"/>
                  </a:lnTo>
                  <a:lnTo>
                    <a:pt x="29117" y="70040"/>
                  </a:lnTo>
                  <a:lnTo>
                    <a:pt x="6450" y="24922"/>
                  </a:lnTo>
                  <a:lnTo>
                    <a:pt x="15510" y="67587"/>
                  </a:lnTo>
                  <a:lnTo>
                    <a:pt x="19597" y="70416"/>
                  </a:lnTo>
                  <a:lnTo>
                    <a:pt x="28165" y="68879"/>
                  </a:lnTo>
                  <a:lnTo>
                    <a:pt x="31021" y="64791"/>
                  </a:lnTo>
                  <a:lnTo>
                    <a:pt x="20155" y="4840"/>
                  </a:lnTo>
                  <a:lnTo>
                    <a:pt x="15215" y="1422"/>
                  </a:lnTo>
                  <a:lnTo>
                    <a:pt x="4858" y="3270"/>
                  </a:lnTo>
                  <a:lnTo>
                    <a:pt x="1427" y="8209"/>
                  </a:lnTo>
                  <a:lnTo>
                    <a:pt x="14936" y="82812"/>
                  </a:lnTo>
                  <a:lnTo>
                    <a:pt x="20730" y="86835"/>
                  </a:lnTo>
                  <a:lnTo>
                    <a:pt x="32859" y="84644"/>
                  </a:lnTo>
                  <a:lnTo>
                    <a:pt x="36897" y="78871"/>
                  </a:lnTo>
                  <a:lnTo>
                    <a:pt x="26475" y="21324"/>
                  </a:lnTo>
                  <a:lnTo>
                    <a:pt x="27000" y="20572"/>
                  </a:lnTo>
                  <a:lnTo>
                    <a:pt x="27771" y="21095"/>
                  </a:lnTo>
                  <a:lnTo>
                    <a:pt x="37094" y="72591"/>
                  </a:lnTo>
                  <a:lnTo>
                    <a:pt x="38325" y="79345"/>
                  </a:lnTo>
                  <a:lnTo>
                    <a:pt x="33811" y="85805"/>
                  </a:lnTo>
                  <a:lnTo>
                    <a:pt x="20254" y="88241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668735" y="2889787"/>
              <a:ext cx="38735" cy="88265"/>
            </a:xfrm>
            <a:custGeom>
              <a:avLst/>
              <a:gdLst/>
              <a:ahLst/>
              <a:cxnLst/>
              <a:rect l="l" t="t" r="r" b="b"/>
              <a:pathLst>
                <a:path w="38735" h="88264">
                  <a:moveTo>
                    <a:pt x="216" y="7210"/>
                  </a:moveTo>
                  <a:lnTo>
                    <a:pt x="213" y="6017"/>
                  </a:lnTo>
                  <a:lnTo>
                    <a:pt x="4119" y="1177"/>
                  </a:lnTo>
                  <a:lnTo>
                    <a:pt x="10373" y="49"/>
                  </a:lnTo>
                  <a:lnTo>
                    <a:pt x="11062" y="0"/>
                  </a:lnTo>
                  <a:lnTo>
                    <a:pt x="17185" y="0"/>
                  </a:lnTo>
                  <a:lnTo>
                    <a:pt x="18022" y="670"/>
                  </a:lnTo>
                  <a:lnTo>
                    <a:pt x="11095" y="670"/>
                  </a:lnTo>
                  <a:lnTo>
                    <a:pt x="10455" y="719"/>
                  </a:lnTo>
                  <a:lnTo>
                    <a:pt x="3906" y="1896"/>
                  </a:lnTo>
                  <a:lnTo>
                    <a:pt x="216" y="7210"/>
                  </a:lnTo>
                  <a:close/>
                </a:path>
                <a:path w="38735" h="88264">
                  <a:moveTo>
                    <a:pt x="32247" y="64041"/>
                  </a:moveTo>
                  <a:lnTo>
                    <a:pt x="21436" y="4333"/>
                  </a:lnTo>
                  <a:lnTo>
                    <a:pt x="16873" y="670"/>
                  </a:lnTo>
                  <a:lnTo>
                    <a:pt x="18022" y="670"/>
                  </a:lnTo>
                  <a:lnTo>
                    <a:pt x="22027" y="3875"/>
                  </a:lnTo>
                  <a:lnTo>
                    <a:pt x="32285" y="60572"/>
                  </a:lnTo>
                  <a:lnTo>
                    <a:pt x="32247" y="64041"/>
                  </a:lnTo>
                  <a:close/>
                </a:path>
                <a:path w="38735" h="88264">
                  <a:moveTo>
                    <a:pt x="220" y="8741"/>
                  </a:moveTo>
                  <a:lnTo>
                    <a:pt x="0" y="7522"/>
                  </a:lnTo>
                  <a:lnTo>
                    <a:pt x="216" y="7210"/>
                  </a:lnTo>
                  <a:lnTo>
                    <a:pt x="220" y="8741"/>
                  </a:lnTo>
                  <a:close/>
                </a:path>
                <a:path w="38735" h="88264">
                  <a:moveTo>
                    <a:pt x="25572" y="87669"/>
                  </a:moveTo>
                  <a:lnTo>
                    <a:pt x="18563" y="87669"/>
                  </a:lnTo>
                  <a:lnTo>
                    <a:pt x="13032" y="83237"/>
                  </a:lnTo>
                  <a:lnTo>
                    <a:pt x="295" y="12788"/>
                  </a:lnTo>
                  <a:lnTo>
                    <a:pt x="220" y="8741"/>
                  </a:lnTo>
                  <a:lnTo>
                    <a:pt x="13623" y="82796"/>
                  </a:lnTo>
                  <a:lnTo>
                    <a:pt x="18892" y="87015"/>
                  </a:lnTo>
                  <a:lnTo>
                    <a:pt x="29647" y="87015"/>
                  </a:lnTo>
                  <a:lnTo>
                    <a:pt x="26360" y="87604"/>
                  </a:lnTo>
                  <a:lnTo>
                    <a:pt x="25572" y="87669"/>
                  </a:lnTo>
                  <a:close/>
                </a:path>
                <a:path w="38735" h="88264">
                  <a:moveTo>
                    <a:pt x="37948" y="77049"/>
                  </a:moveTo>
                  <a:lnTo>
                    <a:pt x="27771" y="20883"/>
                  </a:lnTo>
                  <a:lnTo>
                    <a:pt x="27016" y="20359"/>
                  </a:lnTo>
                  <a:lnTo>
                    <a:pt x="26967" y="19689"/>
                  </a:lnTo>
                  <a:lnTo>
                    <a:pt x="27689" y="19689"/>
                  </a:lnTo>
                  <a:lnTo>
                    <a:pt x="28198" y="20049"/>
                  </a:lnTo>
                  <a:lnTo>
                    <a:pt x="28411" y="20703"/>
                  </a:lnTo>
                  <a:lnTo>
                    <a:pt x="37882" y="73049"/>
                  </a:lnTo>
                  <a:lnTo>
                    <a:pt x="37948" y="77049"/>
                  </a:lnTo>
                  <a:close/>
                </a:path>
                <a:path w="38735" h="88264">
                  <a:moveTo>
                    <a:pt x="23061" y="71545"/>
                  </a:moveTo>
                  <a:lnTo>
                    <a:pt x="17808" y="71545"/>
                  </a:lnTo>
                  <a:lnTo>
                    <a:pt x="13656" y="68225"/>
                  </a:lnTo>
                  <a:lnTo>
                    <a:pt x="5761" y="24758"/>
                  </a:lnTo>
                  <a:lnTo>
                    <a:pt x="5774" y="23957"/>
                  </a:lnTo>
                  <a:lnTo>
                    <a:pt x="6204" y="23434"/>
                  </a:lnTo>
                  <a:lnTo>
                    <a:pt x="6844" y="23319"/>
                  </a:lnTo>
                  <a:lnTo>
                    <a:pt x="6964" y="23973"/>
                  </a:lnTo>
                  <a:lnTo>
                    <a:pt x="6450" y="24709"/>
                  </a:lnTo>
                  <a:lnTo>
                    <a:pt x="14246" y="67767"/>
                  </a:lnTo>
                  <a:lnTo>
                    <a:pt x="18120" y="70874"/>
                  </a:lnTo>
                  <a:lnTo>
                    <a:pt x="26998" y="70874"/>
                  </a:lnTo>
                  <a:lnTo>
                    <a:pt x="23651" y="71496"/>
                  </a:lnTo>
                  <a:lnTo>
                    <a:pt x="23061" y="71545"/>
                  </a:lnTo>
                  <a:close/>
                </a:path>
                <a:path w="38735" h="88264">
                  <a:moveTo>
                    <a:pt x="28300" y="69975"/>
                  </a:moveTo>
                  <a:lnTo>
                    <a:pt x="29199" y="69353"/>
                  </a:lnTo>
                  <a:lnTo>
                    <a:pt x="31694" y="65707"/>
                  </a:lnTo>
                  <a:lnTo>
                    <a:pt x="32247" y="64041"/>
                  </a:lnTo>
                  <a:lnTo>
                    <a:pt x="32433" y="65069"/>
                  </a:lnTo>
                  <a:lnTo>
                    <a:pt x="29117" y="69828"/>
                  </a:lnTo>
                  <a:lnTo>
                    <a:pt x="28300" y="69975"/>
                  </a:lnTo>
                  <a:close/>
                </a:path>
                <a:path w="38735" h="88264">
                  <a:moveTo>
                    <a:pt x="26998" y="70874"/>
                  </a:moveTo>
                  <a:lnTo>
                    <a:pt x="23028" y="70874"/>
                  </a:lnTo>
                  <a:lnTo>
                    <a:pt x="23569" y="70825"/>
                  </a:lnTo>
                  <a:lnTo>
                    <a:pt x="28300" y="69975"/>
                  </a:lnTo>
                  <a:lnTo>
                    <a:pt x="26998" y="70874"/>
                  </a:lnTo>
                  <a:close/>
                </a:path>
                <a:path w="38735" h="88264">
                  <a:moveTo>
                    <a:pt x="37948" y="79673"/>
                  </a:moveTo>
                  <a:lnTo>
                    <a:pt x="37948" y="77049"/>
                  </a:lnTo>
                  <a:lnTo>
                    <a:pt x="38325" y="79133"/>
                  </a:lnTo>
                  <a:lnTo>
                    <a:pt x="37948" y="79673"/>
                  </a:lnTo>
                  <a:close/>
                </a:path>
                <a:path w="38735" h="88264">
                  <a:moveTo>
                    <a:pt x="29647" y="87015"/>
                  </a:moveTo>
                  <a:lnTo>
                    <a:pt x="25539" y="87015"/>
                  </a:lnTo>
                  <a:lnTo>
                    <a:pt x="26278" y="86949"/>
                  </a:lnTo>
                  <a:lnTo>
                    <a:pt x="33811" y="85592"/>
                  </a:lnTo>
                  <a:lnTo>
                    <a:pt x="37948" y="79673"/>
                  </a:lnTo>
                  <a:lnTo>
                    <a:pt x="37948" y="80817"/>
                  </a:lnTo>
                  <a:lnTo>
                    <a:pt x="33483" y="86328"/>
                  </a:lnTo>
                  <a:lnTo>
                    <a:pt x="29647" y="87015"/>
                  </a:lnTo>
                  <a:close/>
                </a:path>
              </a:pathLst>
            </a:custGeom>
            <a:solidFill>
              <a:srgbClr val="6D6E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668735" y="2890457"/>
              <a:ext cx="38735" cy="86360"/>
            </a:xfrm>
            <a:custGeom>
              <a:avLst/>
              <a:gdLst/>
              <a:ahLst/>
              <a:cxnLst/>
              <a:rect l="l" t="t" r="r" b="b"/>
              <a:pathLst>
                <a:path w="38735" h="86360">
                  <a:moveTo>
                    <a:pt x="24800" y="86344"/>
                  </a:moveTo>
                  <a:lnTo>
                    <a:pt x="18892" y="86344"/>
                  </a:lnTo>
                  <a:lnTo>
                    <a:pt x="13623" y="82125"/>
                  </a:lnTo>
                  <a:lnTo>
                    <a:pt x="0" y="6851"/>
                  </a:lnTo>
                  <a:lnTo>
                    <a:pt x="3906" y="1226"/>
                  </a:lnTo>
                  <a:lnTo>
                    <a:pt x="10455" y="49"/>
                  </a:lnTo>
                  <a:lnTo>
                    <a:pt x="16873" y="0"/>
                  </a:lnTo>
                  <a:lnTo>
                    <a:pt x="21436" y="3663"/>
                  </a:lnTo>
                  <a:lnTo>
                    <a:pt x="32433" y="64398"/>
                  </a:lnTo>
                  <a:lnTo>
                    <a:pt x="29117" y="69157"/>
                  </a:lnTo>
                  <a:lnTo>
                    <a:pt x="6450" y="24039"/>
                  </a:lnTo>
                  <a:lnTo>
                    <a:pt x="14837" y="66655"/>
                  </a:lnTo>
                  <a:lnTo>
                    <a:pt x="18432" y="69550"/>
                  </a:lnTo>
                  <a:lnTo>
                    <a:pt x="20845" y="4088"/>
                  </a:lnTo>
                  <a:lnTo>
                    <a:pt x="16561" y="654"/>
                  </a:lnTo>
                  <a:lnTo>
                    <a:pt x="11128" y="654"/>
                  </a:lnTo>
                  <a:lnTo>
                    <a:pt x="9913" y="817"/>
                  </a:lnTo>
                  <a:lnTo>
                    <a:pt x="4382" y="1815"/>
                  </a:lnTo>
                  <a:lnTo>
                    <a:pt x="705" y="7080"/>
                  </a:lnTo>
                  <a:lnTo>
                    <a:pt x="14214" y="81700"/>
                  </a:lnTo>
                  <a:lnTo>
                    <a:pt x="19203" y="85690"/>
                  </a:lnTo>
                  <a:lnTo>
                    <a:pt x="25506" y="85690"/>
                  </a:lnTo>
                  <a:lnTo>
                    <a:pt x="26918" y="85510"/>
                  </a:lnTo>
                  <a:lnTo>
                    <a:pt x="33335" y="84349"/>
                  </a:lnTo>
                  <a:lnTo>
                    <a:pt x="37603" y="78217"/>
                  </a:lnTo>
                  <a:lnTo>
                    <a:pt x="27016" y="19689"/>
                  </a:lnTo>
                  <a:lnTo>
                    <a:pt x="27771" y="20212"/>
                  </a:lnTo>
                  <a:lnTo>
                    <a:pt x="38325" y="78462"/>
                  </a:lnTo>
                  <a:lnTo>
                    <a:pt x="33811" y="84922"/>
                  </a:lnTo>
                  <a:lnTo>
                    <a:pt x="26278" y="86279"/>
                  </a:lnTo>
                  <a:lnTo>
                    <a:pt x="24800" y="86344"/>
                  </a:lnTo>
                  <a:close/>
                </a:path>
              </a:pathLst>
            </a:custGeom>
            <a:solidFill>
              <a:srgbClr val="9597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/>
          <p:cNvGrpSpPr/>
          <p:nvPr/>
        </p:nvGrpSpPr>
        <p:grpSpPr>
          <a:xfrm>
            <a:off x="3654403" y="2987857"/>
            <a:ext cx="203835" cy="460375"/>
            <a:chOff x="3654403" y="2987857"/>
            <a:chExt cx="203835" cy="460375"/>
          </a:xfrm>
        </p:grpSpPr>
        <p:sp>
          <p:nvSpPr>
            <p:cNvPr id="72" name="object 72"/>
            <p:cNvSpPr/>
            <p:nvPr/>
          </p:nvSpPr>
          <p:spPr>
            <a:xfrm>
              <a:off x="3654403" y="3370882"/>
              <a:ext cx="33020" cy="77470"/>
            </a:xfrm>
            <a:custGeom>
              <a:avLst/>
              <a:gdLst/>
              <a:ahLst/>
              <a:cxnLst/>
              <a:rect l="l" t="t" r="r" b="b"/>
              <a:pathLst>
                <a:path w="33020" h="77470">
                  <a:moveTo>
                    <a:pt x="11637" y="76925"/>
                  </a:moveTo>
                  <a:lnTo>
                    <a:pt x="10439" y="76925"/>
                  </a:lnTo>
                  <a:lnTo>
                    <a:pt x="9601" y="76434"/>
                  </a:lnTo>
                  <a:lnTo>
                    <a:pt x="49" y="56026"/>
                  </a:lnTo>
                  <a:lnTo>
                    <a:pt x="0" y="55388"/>
                  </a:lnTo>
                  <a:lnTo>
                    <a:pt x="20697" y="0"/>
                  </a:lnTo>
                  <a:lnTo>
                    <a:pt x="25818" y="1782"/>
                  </a:lnTo>
                  <a:lnTo>
                    <a:pt x="7353" y="51201"/>
                  </a:lnTo>
                  <a:lnTo>
                    <a:pt x="7402" y="51839"/>
                  </a:lnTo>
                  <a:lnTo>
                    <a:pt x="16955" y="72248"/>
                  </a:lnTo>
                  <a:lnTo>
                    <a:pt x="17792" y="72739"/>
                  </a:lnTo>
                  <a:lnTo>
                    <a:pt x="21237" y="72739"/>
                  </a:lnTo>
                  <a:lnTo>
                    <a:pt x="11965" y="76860"/>
                  </a:lnTo>
                  <a:lnTo>
                    <a:pt x="11637" y="76925"/>
                  </a:lnTo>
                  <a:close/>
                </a:path>
                <a:path w="33020" h="77470">
                  <a:moveTo>
                    <a:pt x="21237" y="72739"/>
                  </a:moveTo>
                  <a:lnTo>
                    <a:pt x="18990" y="72739"/>
                  </a:lnTo>
                  <a:lnTo>
                    <a:pt x="19318" y="72673"/>
                  </a:lnTo>
                  <a:lnTo>
                    <a:pt x="32761" y="66671"/>
                  </a:lnTo>
                  <a:lnTo>
                    <a:pt x="32482" y="67424"/>
                  </a:lnTo>
                  <a:lnTo>
                    <a:pt x="32039" y="67882"/>
                  </a:lnTo>
                  <a:lnTo>
                    <a:pt x="21237" y="72739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3675101" y="3365501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20" h="7620">
                  <a:moveTo>
                    <a:pt x="5121" y="7162"/>
                  </a:moveTo>
                  <a:lnTo>
                    <a:pt x="0" y="5380"/>
                  </a:lnTo>
                  <a:lnTo>
                    <a:pt x="656" y="3597"/>
                  </a:lnTo>
                  <a:lnTo>
                    <a:pt x="2002" y="0"/>
                  </a:lnTo>
                  <a:lnTo>
                    <a:pt x="7123" y="1782"/>
                  </a:lnTo>
                  <a:lnTo>
                    <a:pt x="6450" y="3614"/>
                  </a:lnTo>
                  <a:lnTo>
                    <a:pt x="5121" y="7162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677103" y="3365027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121" y="2256"/>
                  </a:moveTo>
                  <a:lnTo>
                    <a:pt x="0" y="474"/>
                  </a:lnTo>
                  <a:lnTo>
                    <a:pt x="65" y="310"/>
                  </a:lnTo>
                  <a:lnTo>
                    <a:pt x="114" y="147"/>
                  </a:lnTo>
                  <a:lnTo>
                    <a:pt x="180" y="0"/>
                  </a:lnTo>
                  <a:lnTo>
                    <a:pt x="5301" y="1782"/>
                  </a:lnTo>
                  <a:lnTo>
                    <a:pt x="5235" y="1946"/>
                  </a:lnTo>
                  <a:lnTo>
                    <a:pt x="5186" y="2109"/>
                  </a:lnTo>
                  <a:lnTo>
                    <a:pt x="5121" y="2256"/>
                  </a:lnTo>
                  <a:close/>
                </a:path>
              </a:pathLst>
            </a:custGeom>
            <a:solidFill>
              <a:srgbClr val="201D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677284" y="3364618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121" y="2191"/>
                  </a:moveTo>
                  <a:lnTo>
                    <a:pt x="0" y="408"/>
                  </a:lnTo>
                  <a:lnTo>
                    <a:pt x="147" y="0"/>
                  </a:lnTo>
                  <a:lnTo>
                    <a:pt x="5268" y="1798"/>
                  </a:lnTo>
                  <a:lnTo>
                    <a:pt x="5121" y="2191"/>
                  </a:lnTo>
                  <a:close/>
                </a:path>
              </a:pathLst>
            </a:custGeom>
            <a:solidFill>
              <a:srgbClr val="26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677431" y="3364193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121" y="2224"/>
                  </a:moveTo>
                  <a:lnTo>
                    <a:pt x="0" y="425"/>
                  </a:lnTo>
                  <a:lnTo>
                    <a:pt x="114" y="147"/>
                  </a:lnTo>
                  <a:lnTo>
                    <a:pt x="164" y="0"/>
                  </a:lnTo>
                  <a:lnTo>
                    <a:pt x="5285" y="1782"/>
                  </a:lnTo>
                  <a:lnTo>
                    <a:pt x="5186" y="2076"/>
                  </a:lnTo>
                  <a:lnTo>
                    <a:pt x="5121" y="2224"/>
                  </a:lnTo>
                  <a:close/>
                </a:path>
              </a:pathLst>
            </a:custGeom>
            <a:solidFill>
              <a:srgbClr val="2B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677596" y="3347987"/>
              <a:ext cx="11430" cy="18415"/>
            </a:xfrm>
            <a:custGeom>
              <a:avLst/>
              <a:gdLst/>
              <a:ahLst/>
              <a:cxnLst/>
              <a:rect l="l" t="t" r="r" b="b"/>
              <a:pathLst>
                <a:path w="11429" h="18414">
                  <a:moveTo>
                    <a:pt x="5121" y="17988"/>
                  </a:moveTo>
                  <a:lnTo>
                    <a:pt x="0" y="16206"/>
                  </a:lnTo>
                  <a:lnTo>
                    <a:pt x="6056" y="0"/>
                  </a:lnTo>
                  <a:lnTo>
                    <a:pt x="11177" y="1798"/>
                  </a:lnTo>
                  <a:lnTo>
                    <a:pt x="5121" y="17988"/>
                  </a:lnTo>
                  <a:close/>
                </a:path>
              </a:pathLst>
            </a:custGeom>
            <a:solidFill>
              <a:srgbClr val="201D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684145" y="3020890"/>
              <a:ext cx="125095" cy="327660"/>
            </a:xfrm>
            <a:custGeom>
              <a:avLst/>
              <a:gdLst/>
              <a:ahLst/>
              <a:cxnLst/>
              <a:rect l="l" t="t" r="r" b="b"/>
              <a:pathLst>
                <a:path w="125095" h="327660">
                  <a:moveTo>
                    <a:pt x="5121" y="327570"/>
                  </a:moveTo>
                  <a:lnTo>
                    <a:pt x="0" y="325788"/>
                  </a:lnTo>
                  <a:lnTo>
                    <a:pt x="33007" y="237383"/>
                  </a:lnTo>
                  <a:lnTo>
                    <a:pt x="35333" y="228069"/>
                  </a:lnTo>
                  <a:lnTo>
                    <a:pt x="36038" y="219122"/>
                  </a:lnTo>
                  <a:lnTo>
                    <a:pt x="35835" y="211951"/>
                  </a:lnTo>
                  <a:lnTo>
                    <a:pt x="35436" y="207963"/>
                  </a:lnTo>
                  <a:lnTo>
                    <a:pt x="30003" y="203057"/>
                  </a:lnTo>
                  <a:lnTo>
                    <a:pt x="27804" y="195191"/>
                  </a:lnTo>
                  <a:lnTo>
                    <a:pt x="31054" y="186508"/>
                  </a:lnTo>
                  <a:lnTo>
                    <a:pt x="36782" y="188519"/>
                  </a:lnTo>
                  <a:lnTo>
                    <a:pt x="36257" y="194308"/>
                  </a:lnTo>
                  <a:lnTo>
                    <a:pt x="38522" y="199983"/>
                  </a:lnTo>
                  <a:lnTo>
                    <a:pt x="42790" y="203826"/>
                  </a:lnTo>
                  <a:lnTo>
                    <a:pt x="43193" y="207927"/>
                  </a:lnTo>
                  <a:lnTo>
                    <a:pt x="43379" y="215101"/>
                  </a:lnTo>
                  <a:lnTo>
                    <a:pt x="42663" y="223980"/>
                  </a:lnTo>
                  <a:lnTo>
                    <a:pt x="40360" y="233196"/>
                  </a:lnTo>
                  <a:lnTo>
                    <a:pt x="5121" y="327570"/>
                  </a:lnTo>
                  <a:close/>
                </a:path>
                <a:path w="125095" h="327660">
                  <a:moveTo>
                    <a:pt x="86236" y="225199"/>
                  </a:moveTo>
                  <a:lnTo>
                    <a:pt x="88009" y="223352"/>
                  </a:lnTo>
                  <a:lnTo>
                    <a:pt x="89404" y="222043"/>
                  </a:lnTo>
                  <a:lnTo>
                    <a:pt x="90077" y="221438"/>
                  </a:lnTo>
                  <a:lnTo>
                    <a:pt x="91784" y="221422"/>
                  </a:lnTo>
                  <a:lnTo>
                    <a:pt x="93475" y="221160"/>
                  </a:lnTo>
                  <a:lnTo>
                    <a:pt x="95083" y="220686"/>
                  </a:lnTo>
                  <a:lnTo>
                    <a:pt x="92605" y="222959"/>
                  </a:lnTo>
                  <a:lnTo>
                    <a:pt x="89536" y="224529"/>
                  </a:lnTo>
                  <a:lnTo>
                    <a:pt x="86236" y="225199"/>
                  </a:lnTo>
                  <a:close/>
                </a:path>
                <a:path w="125095" h="327660">
                  <a:moveTo>
                    <a:pt x="38046" y="183270"/>
                  </a:moveTo>
                  <a:lnTo>
                    <a:pt x="32925" y="181487"/>
                  </a:lnTo>
                  <a:lnTo>
                    <a:pt x="39195" y="164676"/>
                  </a:lnTo>
                  <a:lnTo>
                    <a:pt x="44316" y="166475"/>
                  </a:lnTo>
                  <a:lnTo>
                    <a:pt x="38046" y="183270"/>
                  </a:lnTo>
                  <a:close/>
                </a:path>
                <a:path w="125095" h="327660">
                  <a:moveTo>
                    <a:pt x="46187" y="161455"/>
                  </a:moveTo>
                  <a:lnTo>
                    <a:pt x="41066" y="159656"/>
                  </a:lnTo>
                  <a:lnTo>
                    <a:pt x="43282" y="153752"/>
                  </a:lnTo>
                  <a:lnTo>
                    <a:pt x="48387" y="155551"/>
                  </a:lnTo>
                  <a:lnTo>
                    <a:pt x="46187" y="161455"/>
                  </a:lnTo>
                  <a:close/>
                </a:path>
                <a:path w="125095" h="327660">
                  <a:moveTo>
                    <a:pt x="50274" y="150531"/>
                  </a:moveTo>
                  <a:lnTo>
                    <a:pt x="45153" y="148732"/>
                  </a:lnTo>
                  <a:lnTo>
                    <a:pt x="47254" y="143123"/>
                  </a:lnTo>
                  <a:lnTo>
                    <a:pt x="47369" y="142861"/>
                  </a:lnTo>
                  <a:lnTo>
                    <a:pt x="52474" y="144644"/>
                  </a:lnTo>
                  <a:lnTo>
                    <a:pt x="50274" y="150531"/>
                  </a:lnTo>
                  <a:close/>
                </a:path>
                <a:path w="125095" h="327660">
                  <a:moveTo>
                    <a:pt x="54345" y="139607"/>
                  </a:moveTo>
                  <a:lnTo>
                    <a:pt x="50291" y="138184"/>
                  </a:lnTo>
                  <a:lnTo>
                    <a:pt x="51948" y="136254"/>
                  </a:lnTo>
                  <a:lnTo>
                    <a:pt x="54000" y="134717"/>
                  </a:lnTo>
                  <a:lnTo>
                    <a:pt x="56265" y="133622"/>
                  </a:lnTo>
                  <a:lnTo>
                    <a:pt x="57562" y="134079"/>
                  </a:lnTo>
                  <a:lnTo>
                    <a:pt x="56232" y="135649"/>
                  </a:lnTo>
                  <a:lnTo>
                    <a:pt x="55149" y="137481"/>
                  </a:lnTo>
                  <a:lnTo>
                    <a:pt x="54345" y="139607"/>
                  </a:lnTo>
                  <a:close/>
                </a:path>
                <a:path w="125095" h="327660">
                  <a:moveTo>
                    <a:pt x="68690" y="127767"/>
                  </a:moveTo>
                  <a:lnTo>
                    <a:pt x="70151" y="126164"/>
                  </a:lnTo>
                  <a:lnTo>
                    <a:pt x="72071" y="126835"/>
                  </a:lnTo>
                  <a:lnTo>
                    <a:pt x="71300" y="127522"/>
                  </a:lnTo>
                  <a:lnTo>
                    <a:pt x="70430" y="127554"/>
                  </a:lnTo>
                  <a:lnTo>
                    <a:pt x="69544" y="127620"/>
                  </a:lnTo>
                  <a:lnTo>
                    <a:pt x="68690" y="127767"/>
                  </a:lnTo>
                  <a:close/>
                </a:path>
                <a:path w="125095" h="327660">
                  <a:moveTo>
                    <a:pt x="76257" y="122616"/>
                  </a:moveTo>
                  <a:lnTo>
                    <a:pt x="73844" y="121765"/>
                  </a:lnTo>
                  <a:lnTo>
                    <a:pt x="75141" y="120097"/>
                  </a:lnTo>
                  <a:lnTo>
                    <a:pt x="76437" y="118299"/>
                  </a:lnTo>
                  <a:lnTo>
                    <a:pt x="77636" y="116434"/>
                  </a:lnTo>
                  <a:lnTo>
                    <a:pt x="80639" y="117481"/>
                  </a:lnTo>
                  <a:lnTo>
                    <a:pt x="79129" y="119411"/>
                  </a:lnTo>
                  <a:lnTo>
                    <a:pt x="77619" y="121144"/>
                  </a:lnTo>
                  <a:lnTo>
                    <a:pt x="76257" y="122616"/>
                  </a:lnTo>
                  <a:close/>
                </a:path>
                <a:path w="125095" h="327660">
                  <a:moveTo>
                    <a:pt x="83906" y="112951"/>
                  </a:moveTo>
                  <a:lnTo>
                    <a:pt x="80344" y="111692"/>
                  </a:lnTo>
                  <a:lnTo>
                    <a:pt x="80918" y="110547"/>
                  </a:lnTo>
                  <a:lnTo>
                    <a:pt x="81427" y="109370"/>
                  </a:lnTo>
                  <a:lnTo>
                    <a:pt x="86811" y="94963"/>
                  </a:lnTo>
                  <a:lnTo>
                    <a:pt x="91390" y="96565"/>
                  </a:lnTo>
                  <a:lnTo>
                    <a:pt x="87484" y="106982"/>
                  </a:lnTo>
                  <a:lnTo>
                    <a:pt x="85793" y="110106"/>
                  </a:lnTo>
                  <a:lnTo>
                    <a:pt x="83906" y="112951"/>
                  </a:lnTo>
                  <a:close/>
                </a:path>
                <a:path w="125095" h="327660">
                  <a:moveTo>
                    <a:pt x="93261" y="91545"/>
                  </a:moveTo>
                  <a:lnTo>
                    <a:pt x="88682" y="89926"/>
                  </a:lnTo>
                  <a:lnTo>
                    <a:pt x="90881" y="84055"/>
                  </a:lnTo>
                  <a:lnTo>
                    <a:pt x="95461" y="85658"/>
                  </a:lnTo>
                  <a:lnTo>
                    <a:pt x="93261" y="91545"/>
                  </a:lnTo>
                  <a:close/>
                </a:path>
                <a:path w="125095" h="327660">
                  <a:moveTo>
                    <a:pt x="97332" y="80621"/>
                  </a:moveTo>
                  <a:lnTo>
                    <a:pt x="92769" y="79018"/>
                  </a:lnTo>
                  <a:lnTo>
                    <a:pt x="94968" y="73131"/>
                  </a:lnTo>
                  <a:lnTo>
                    <a:pt x="99531" y="74734"/>
                  </a:lnTo>
                  <a:lnTo>
                    <a:pt x="97945" y="79018"/>
                  </a:lnTo>
                  <a:lnTo>
                    <a:pt x="97332" y="80621"/>
                  </a:lnTo>
                  <a:close/>
                </a:path>
                <a:path w="125095" h="327660">
                  <a:moveTo>
                    <a:pt x="101419" y="69713"/>
                  </a:moveTo>
                  <a:lnTo>
                    <a:pt x="96840" y="68111"/>
                  </a:lnTo>
                  <a:lnTo>
                    <a:pt x="99039" y="62207"/>
                  </a:lnTo>
                  <a:lnTo>
                    <a:pt x="103618" y="63826"/>
                  </a:lnTo>
                  <a:lnTo>
                    <a:pt x="101419" y="69713"/>
                  </a:lnTo>
                  <a:close/>
                </a:path>
                <a:path w="125095" h="327660">
                  <a:moveTo>
                    <a:pt x="105490" y="58789"/>
                  </a:moveTo>
                  <a:lnTo>
                    <a:pt x="100910" y="57187"/>
                  </a:lnTo>
                  <a:lnTo>
                    <a:pt x="107197" y="40376"/>
                  </a:lnTo>
                  <a:lnTo>
                    <a:pt x="111759" y="41995"/>
                  </a:lnTo>
                  <a:lnTo>
                    <a:pt x="105490" y="58789"/>
                  </a:lnTo>
                  <a:close/>
                </a:path>
                <a:path w="125095" h="327660">
                  <a:moveTo>
                    <a:pt x="113647" y="36958"/>
                  </a:moveTo>
                  <a:lnTo>
                    <a:pt x="109068" y="35355"/>
                  </a:lnTo>
                  <a:lnTo>
                    <a:pt x="111267" y="29468"/>
                  </a:lnTo>
                  <a:lnTo>
                    <a:pt x="115846" y="31071"/>
                  </a:lnTo>
                  <a:lnTo>
                    <a:pt x="113647" y="36958"/>
                  </a:lnTo>
                  <a:close/>
                </a:path>
                <a:path w="125095" h="327660">
                  <a:moveTo>
                    <a:pt x="117718" y="26050"/>
                  </a:moveTo>
                  <a:lnTo>
                    <a:pt x="113155" y="24448"/>
                  </a:lnTo>
                  <a:lnTo>
                    <a:pt x="115338" y="18560"/>
                  </a:lnTo>
                  <a:lnTo>
                    <a:pt x="119917" y="20163"/>
                  </a:lnTo>
                  <a:lnTo>
                    <a:pt x="117718" y="26050"/>
                  </a:lnTo>
                  <a:close/>
                </a:path>
                <a:path w="125095" h="327660">
                  <a:moveTo>
                    <a:pt x="121788" y="15143"/>
                  </a:moveTo>
                  <a:lnTo>
                    <a:pt x="117225" y="13524"/>
                  </a:lnTo>
                  <a:lnTo>
                    <a:pt x="119425" y="7636"/>
                  </a:lnTo>
                  <a:lnTo>
                    <a:pt x="124004" y="9239"/>
                  </a:lnTo>
                  <a:lnTo>
                    <a:pt x="121788" y="15143"/>
                  </a:lnTo>
                  <a:close/>
                </a:path>
                <a:path w="125095" h="327660">
                  <a:moveTo>
                    <a:pt x="124283" y="3663"/>
                  </a:moveTo>
                  <a:lnTo>
                    <a:pt x="121296" y="2616"/>
                  </a:lnTo>
                  <a:lnTo>
                    <a:pt x="122166" y="294"/>
                  </a:lnTo>
                  <a:lnTo>
                    <a:pt x="122609" y="0"/>
                  </a:lnTo>
                  <a:lnTo>
                    <a:pt x="123216" y="0"/>
                  </a:lnTo>
                  <a:lnTo>
                    <a:pt x="124775" y="556"/>
                  </a:lnTo>
                  <a:lnTo>
                    <a:pt x="124316" y="1815"/>
                  </a:lnTo>
                  <a:lnTo>
                    <a:pt x="124283" y="3663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1756" y="2987857"/>
              <a:ext cx="196076" cy="456090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35914" y="2420875"/>
            <a:ext cx="188115" cy="187996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3660099" y="2696099"/>
            <a:ext cx="149225" cy="346075"/>
            <a:chOff x="3660099" y="2696099"/>
            <a:chExt cx="149225" cy="346075"/>
          </a:xfrm>
        </p:grpSpPr>
        <p:sp>
          <p:nvSpPr>
            <p:cNvPr id="82" name="object 82"/>
            <p:cNvSpPr/>
            <p:nvPr/>
          </p:nvSpPr>
          <p:spPr>
            <a:xfrm>
              <a:off x="3660099" y="2701169"/>
              <a:ext cx="132080" cy="340995"/>
            </a:xfrm>
            <a:custGeom>
              <a:avLst/>
              <a:gdLst/>
              <a:ahLst/>
              <a:cxnLst/>
              <a:rect l="l" t="t" r="r" b="b"/>
              <a:pathLst>
                <a:path w="132079" h="340994">
                  <a:moveTo>
                    <a:pt x="125889" y="13981"/>
                  </a:moveTo>
                  <a:lnTo>
                    <a:pt x="121444" y="13981"/>
                  </a:lnTo>
                  <a:lnTo>
                    <a:pt x="126827" y="408"/>
                  </a:lnTo>
                  <a:lnTo>
                    <a:pt x="127467" y="0"/>
                  </a:lnTo>
                  <a:lnTo>
                    <a:pt x="128354" y="0"/>
                  </a:lnTo>
                  <a:lnTo>
                    <a:pt x="128567" y="32"/>
                  </a:lnTo>
                  <a:lnTo>
                    <a:pt x="131571" y="1210"/>
                  </a:lnTo>
                  <a:lnTo>
                    <a:pt x="129946" y="5314"/>
                  </a:lnTo>
                  <a:lnTo>
                    <a:pt x="129207" y="5641"/>
                  </a:lnTo>
                  <a:lnTo>
                    <a:pt x="128780" y="6688"/>
                  </a:lnTo>
                  <a:lnTo>
                    <a:pt x="129109" y="7440"/>
                  </a:lnTo>
                  <a:lnTo>
                    <a:pt x="128354" y="7751"/>
                  </a:lnTo>
                  <a:lnTo>
                    <a:pt x="127714" y="9370"/>
                  </a:lnTo>
                  <a:lnTo>
                    <a:pt x="128042" y="10122"/>
                  </a:lnTo>
                  <a:lnTo>
                    <a:pt x="127287" y="10449"/>
                  </a:lnTo>
                  <a:lnTo>
                    <a:pt x="125889" y="13981"/>
                  </a:lnTo>
                  <a:close/>
                </a:path>
                <a:path w="132079" h="340994">
                  <a:moveTo>
                    <a:pt x="0" y="340931"/>
                  </a:moveTo>
                  <a:lnTo>
                    <a:pt x="8617" y="297170"/>
                  </a:lnTo>
                  <a:lnTo>
                    <a:pt x="120902" y="13769"/>
                  </a:lnTo>
                  <a:lnTo>
                    <a:pt x="121444" y="13981"/>
                  </a:lnTo>
                  <a:lnTo>
                    <a:pt x="125889" y="13981"/>
                  </a:lnTo>
                  <a:lnTo>
                    <a:pt x="120492" y="27620"/>
                  </a:lnTo>
                  <a:lnTo>
                    <a:pt x="120820" y="28372"/>
                  </a:lnTo>
                  <a:lnTo>
                    <a:pt x="120065" y="28683"/>
                  </a:lnTo>
                  <a:lnTo>
                    <a:pt x="119425" y="30302"/>
                  </a:lnTo>
                  <a:lnTo>
                    <a:pt x="119753" y="31054"/>
                  </a:lnTo>
                  <a:lnTo>
                    <a:pt x="118998" y="31381"/>
                  </a:lnTo>
                  <a:lnTo>
                    <a:pt x="118588" y="32428"/>
                  </a:lnTo>
                  <a:lnTo>
                    <a:pt x="118899" y="33180"/>
                  </a:lnTo>
                  <a:lnTo>
                    <a:pt x="15970" y="292983"/>
                  </a:lnTo>
                  <a:lnTo>
                    <a:pt x="16741" y="295763"/>
                  </a:lnTo>
                  <a:lnTo>
                    <a:pt x="21010" y="295763"/>
                  </a:lnTo>
                  <a:lnTo>
                    <a:pt x="22650" y="298118"/>
                  </a:lnTo>
                  <a:lnTo>
                    <a:pt x="25672" y="298118"/>
                  </a:lnTo>
                  <a:lnTo>
                    <a:pt x="25381" y="298854"/>
                  </a:lnTo>
                  <a:lnTo>
                    <a:pt x="12917" y="298854"/>
                  </a:lnTo>
                  <a:lnTo>
                    <a:pt x="20861" y="301978"/>
                  </a:lnTo>
                  <a:lnTo>
                    <a:pt x="24147" y="301978"/>
                  </a:lnTo>
                  <a:lnTo>
                    <a:pt x="23701" y="303106"/>
                  </a:lnTo>
                  <a:lnTo>
                    <a:pt x="0" y="340931"/>
                  </a:lnTo>
                  <a:close/>
                </a:path>
                <a:path w="132079" h="340994">
                  <a:moveTo>
                    <a:pt x="21010" y="295763"/>
                  </a:moveTo>
                  <a:lnTo>
                    <a:pt x="16741" y="295763"/>
                  </a:lnTo>
                  <a:lnTo>
                    <a:pt x="20270" y="294668"/>
                  </a:lnTo>
                  <a:lnTo>
                    <a:pt x="21010" y="295763"/>
                  </a:lnTo>
                  <a:close/>
                </a:path>
                <a:path w="132079" h="340994">
                  <a:moveTo>
                    <a:pt x="25672" y="298118"/>
                  </a:moveTo>
                  <a:lnTo>
                    <a:pt x="22650" y="298118"/>
                  </a:lnTo>
                  <a:lnTo>
                    <a:pt x="25949" y="297415"/>
                  </a:lnTo>
                  <a:lnTo>
                    <a:pt x="25672" y="298118"/>
                  </a:lnTo>
                  <a:close/>
                </a:path>
                <a:path w="132079" h="340994">
                  <a:moveTo>
                    <a:pt x="24147" y="301978"/>
                  </a:moveTo>
                  <a:lnTo>
                    <a:pt x="20861" y="301978"/>
                  </a:lnTo>
                  <a:lnTo>
                    <a:pt x="12917" y="298854"/>
                  </a:lnTo>
                  <a:lnTo>
                    <a:pt x="25381" y="298854"/>
                  </a:lnTo>
                  <a:lnTo>
                    <a:pt x="24147" y="301978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667452" y="2994153"/>
              <a:ext cx="24130" cy="43815"/>
            </a:xfrm>
            <a:custGeom>
              <a:avLst/>
              <a:gdLst/>
              <a:ahLst/>
              <a:cxnLst/>
              <a:rect l="l" t="t" r="r" b="b"/>
              <a:pathLst>
                <a:path w="24129" h="43814">
                  <a:moveTo>
                    <a:pt x="0" y="43761"/>
                  </a:moveTo>
                  <a:lnTo>
                    <a:pt x="8617" y="0"/>
                  </a:lnTo>
                  <a:lnTo>
                    <a:pt x="23701" y="5936"/>
                  </a:lnTo>
                  <a:lnTo>
                    <a:pt x="0" y="43761"/>
                  </a:lnTo>
                  <a:close/>
                </a:path>
              </a:pathLst>
            </a:custGeom>
            <a:solidFill>
              <a:srgbClr val="E2C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667452" y="2994153"/>
              <a:ext cx="24130" cy="43815"/>
            </a:xfrm>
            <a:custGeom>
              <a:avLst/>
              <a:gdLst/>
              <a:ahLst/>
              <a:cxnLst/>
              <a:rect l="l" t="t" r="r" b="b"/>
              <a:pathLst>
                <a:path w="24129" h="43814">
                  <a:moveTo>
                    <a:pt x="0" y="43761"/>
                  </a:moveTo>
                  <a:lnTo>
                    <a:pt x="8617" y="0"/>
                  </a:lnTo>
                  <a:lnTo>
                    <a:pt x="12950" y="1700"/>
                  </a:lnTo>
                  <a:lnTo>
                    <a:pt x="4382" y="30171"/>
                  </a:lnTo>
                  <a:lnTo>
                    <a:pt x="7845" y="30188"/>
                  </a:lnTo>
                  <a:lnTo>
                    <a:pt x="23159" y="5723"/>
                  </a:lnTo>
                  <a:lnTo>
                    <a:pt x="23701" y="5936"/>
                  </a:lnTo>
                  <a:lnTo>
                    <a:pt x="0" y="43761"/>
                  </a:lnTo>
                  <a:close/>
                </a:path>
              </a:pathLst>
            </a:custGeom>
            <a:solidFill>
              <a:srgbClr val="D0B1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667452" y="3021871"/>
              <a:ext cx="8890" cy="16510"/>
            </a:xfrm>
            <a:custGeom>
              <a:avLst/>
              <a:gdLst/>
              <a:ahLst/>
              <a:cxnLst/>
              <a:rect l="l" t="t" r="r" b="b"/>
              <a:pathLst>
                <a:path w="8889" h="16510">
                  <a:moveTo>
                    <a:pt x="0" y="16042"/>
                  </a:moveTo>
                  <a:lnTo>
                    <a:pt x="3151" y="0"/>
                  </a:lnTo>
                  <a:lnTo>
                    <a:pt x="5728" y="1537"/>
                  </a:lnTo>
                  <a:lnTo>
                    <a:pt x="8682" y="2174"/>
                  </a:lnTo>
                  <a:lnTo>
                    <a:pt x="0" y="16042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676069" y="2710752"/>
              <a:ext cx="127635" cy="291465"/>
            </a:xfrm>
            <a:custGeom>
              <a:avLst/>
              <a:gdLst/>
              <a:ahLst/>
              <a:cxnLst/>
              <a:rect l="l" t="t" r="r" b="b"/>
              <a:pathLst>
                <a:path w="127635" h="291464">
                  <a:moveTo>
                    <a:pt x="12622" y="290841"/>
                  </a:moveTo>
                  <a:lnTo>
                    <a:pt x="12244" y="288208"/>
                  </a:lnTo>
                  <a:lnTo>
                    <a:pt x="4300" y="285085"/>
                  </a:lnTo>
                  <a:lnTo>
                    <a:pt x="771" y="286181"/>
                  </a:lnTo>
                  <a:lnTo>
                    <a:pt x="0" y="283400"/>
                  </a:lnTo>
                  <a:lnTo>
                    <a:pt x="112285" y="0"/>
                  </a:lnTo>
                  <a:lnTo>
                    <a:pt x="127369" y="5936"/>
                  </a:lnTo>
                  <a:lnTo>
                    <a:pt x="15084" y="289337"/>
                  </a:lnTo>
                  <a:lnTo>
                    <a:pt x="12622" y="290841"/>
                  </a:lnTo>
                  <a:close/>
                </a:path>
              </a:pathLst>
            </a:custGeom>
            <a:solidFill>
              <a:srgbClr val="E795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680583" y="2712992"/>
              <a:ext cx="122555" cy="288925"/>
            </a:xfrm>
            <a:custGeom>
              <a:avLst/>
              <a:gdLst/>
              <a:ahLst/>
              <a:cxnLst/>
              <a:rect l="l" t="t" r="r" b="b"/>
              <a:pathLst>
                <a:path w="122554" h="288925">
                  <a:moveTo>
                    <a:pt x="8108" y="288601"/>
                  </a:moveTo>
                  <a:lnTo>
                    <a:pt x="6253" y="285412"/>
                  </a:lnTo>
                  <a:lnTo>
                    <a:pt x="0" y="282321"/>
                  </a:lnTo>
                  <a:lnTo>
                    <a:pt x="111891" y="0"/>
                  </a:lnTo>
                  <a:lnTo>
                    <a:pt x="122100" y="4022"/>
                  </a:lnTo>
                  <a:lnTo>
                    <a:pt x="10028" y="286884"/>
                  </a:lnTo>
                  <a:lnTo>
                    <a:pt x="8108" y="288601"/>
                  </a:lnTo>
                  <a:close/>
                </a:path>
              </a:pathLst>
            </a:custGeom>
            <a:solidFill>
              <a:srgbClr val="F9AB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787468" y="2696099"/>
              <a:ext cx="21590" cy="23495"/>
            </a:xfrm>
            <a:custGeom>
              <a:avLst/>
              <a:gdLst/>
              <a:ahLst/>
              <a:cxnLst/>
              <a:rect l="l" t="t" r="r" b="b"/>
              <a:pathLst>
                <a:path w="21589" h="23494">
                  <a:moveTo>
                    <a:pt x="13738" y="23434"/>
                  </a:moveTo>
                  <a:lnTo>
                    <a:pt x="574" y="18250"/>
                  </a:lnTo>
                  <a:lnTo>
                    <a:pt x="0" y="16909"/>
                  </a:lnTo>
                  <a:lnTo>
                    <a:pt x="6466" y="588"/>
                  </a:lnTo>
                  <a:lnTo>
                    <a:pt x="7812" y="0"/>
                  </a:lnTo>
                  <a:lnTo>
                    <a:pt x="19778" y="4709"/>
                  </a:lnTo>
                  <a:lnTo>
                    <a:pt x="20960" y="5183"/>
                  </a:lnTo>
                  <a:lnTo>
                    <a:pt x="21551" y="6524"/>
                  </a:lnTo>
                  <a:lnTo>
                    <a:pt x="15084" y="22845"/>
                  </a:lnTo>
                  <a:lnTo>
                    <a:pt x="13738" y="23434"/>
                  </a:lnTo>
                  <a:close/>
                </a:path>
              </a:pathLst>
            </a:custGeom>
            <a:solidFill>
              <a:srgbClr val="D944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789881" y="2697113"/>
              <a:ext cx="19050" cy="20955"/>
            </a:xfrm>
            <a:custGeom>
              <a:avLst/>
              <a:gdLst/>
              <a:ahLst/>
              <a:cxnLst/>
              <a:rect l="l" t="t" r="r" b="b"/>
              <a:pathLst>
                <a:path w="19050" h="20955">
                  <a:moveTo>
                    <a:pt x="11670" y="20686"/>
                  </a:moveTo>
                  <a:lnTo>
                    <a:pt x="0" y="16091"/>
                  </a:lnTo>
                  <a:lnTo>
                    <a:pt x="6368" y="0"/>
                  </a:lnTo>
                  <a:lnTo>
                    <a:pt x="17168" y="4235"/>
                  </a:lnTo>
                  <a:lnTo>
                    <a:pt x="18054" y="4578"/>
                  </a:lnTo>
                  <a:lnTo>
                    <a:pt x="18481" y="5576"/>
                  </a:lnTo>
                  <a:lnTo>
                    <a:pt x="12671" y="20261"/>
                  </a:lnTo>
                  <a:lnTo>
                    <a:pt x="11670" y="20686"/>
                  </a:lnTo>
                  <a:close/>
                </a:path>
              </a:pathLst>
            </a:custGeom>
            <a:solidFill>
              <a:srgbClr val="EB4A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795264" y="2699223"/>
              <a:ext cx="13335" cy="19050"/>
            </a:xfrm>
            <a:custGeom>
              <a:avLst/>
              <a:gdLst/>
              <a:ahLst/>
              <a:cxnLst/>
              <a:rect l="l" t="t" r="r" b="b"/>
              <a:pathLst>
                <a:path w="13335" h="19050">
                  <a:moveTo>
                    <a:pt x="6286" y="18577"/>
                  </a:moveTo>
                  <a:lnTo>
                    <a:pt x="0" y="16107"/>
                  </a:lnTo>
                  <a:lnTo>
                    <a:pt x="6368" y="0"/>
                  </a:lnTo>
                  <a:lnTo>
                    <a:pt x="11784" y="2125"/>
                  </a:lnTo>
                  <a:lnTo>
                    <a:pt x="12671" y="2469"/>
                  </a:lnTo>
                  <a:lnTo>
                    <a:pt x="13098" y="3466"/>
                  </a:lnTo>
                  <a:lnTo>
                    <a:pt x="7287" y="18152"/>
                  </a:lnTo>
                  <a:lnTo>
                    <a:pt x="6286" y="18577"/>
                  </a:lnTo>
                  <a:close/>
                </a:path>
              </a:pathLst>
            </a:custGeom>
            <a:solidFill>
              <a:srgbClr val="F153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790045" y="2705911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5">
                  <a:moveTo>
                    <a:pt x="15084" y="6492"/>
                  </a:moveTo>
                  <a:lnTo>
                    <a:pt x="14558" y="6263"/>
                  </a:lnTo>
                  <a:lnTo>
                    <a:pt x="14772" y="5723"/>
                  </a:lnTo>
                  <a:lnTo>
                    <a:pt x="15313" y="5936"/>
                  </a:lnTo>
                  <a:lnTo>
                    <a:pt x="15084" y="6492"/>
                  </a:lnTo>
                  <a:close/>
                </a:path>
                <a:path w="15875" h="6985">
                  <a:moveTo>
                    <a:pt x="2166" y="1390"/>
                  </a:moveTo>
                  <a:lnTo>
                    <a:pt x="32" y="556"/>
                  </a:lnTo>
                  <a:lnTo>
                    <a:pt x="229" y="0"/>
                  </a:lnTo>
                  <a:lnTo>
                    <a:pt x="2379" y="850"/>
                  </a:lnTo>
                  <a:lnTo>
                    <a:pt x="2166" y="1390"/>
                  </a:lnTo>
                  <a:close/>
                </a:path>
                <a:path w="15875" h="6985">
                  <a:moveTo>
                    <a:pt x="0" y="572"/>
                  </a:moveTo>
                  <a:close/>
                </a:path>
              </a:pathLst>
            </a:custGeom>
            <a:solidFill>
              <a:srgbClr val="C240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792211" y="2706762"/>
              <a:ext cx="5715" cy="3175"/>
            </a:xfrm>
            <a:custGeom>
              <a:avLst/>
              <a:gdLst/>
              <a:ahLst/>
              <a:cxnLst/>
              <a:rect l="l" t="t" r="r" b="b"/>
              <a:pathLst>
                <a:path w="5714" h="3175">
                  <a:moveTo>
                    <a:pt x="5383" y="2665"/>
                  </a:moveTo>
                  <a:lnTo>
                    <a:pt x="0" y="539"/>
                  </a:lnTo>
                  <a:lnTo>
                    <a:pt x="213" y="0"/>
                  </a:lnTo>
                  <a:lnTo>
                    <a:pt x="5597" y="2125"/>
                  </a:lnTo>
                  <a:lnTo>
                    <a:pt x="5383" y="2665"/>
                  </a:lnTo>
                  <a:close/>
                </a:path>
              </a:pathLst>
            </a:custGeom>
            <a:solidFill>
              <a:srgbClr val="D145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797595" y="2708887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20" h="3810">
                  <a:moveTo>
                    <a:pt x="7008" y="3286"/>
                  </a:moveTo>
                  <a:lnTo>
                    <a:pt x="0" y="539"/>
                  </a:lnTo>
                  <a:lnTo>
                    <a:pt x="213" y="0"/>
                  </a:lnTo>
                  <a:lnTo>
                    <a:pt x="7221" y="2747"/>
                  </a:lnTo>
                  <a:lnTo>
                    <a:pt x="7008" y="3286"/>
                  </a:lnTo>
                  <a:close/>
                </a:path>
              </a:pathLst>
            </a:custGeom>
            <a:solidFill>
              <a:srgbClr val="E34A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680369" y="2712976"/>
              <a:ext cx="118745" cy="286385"/>
            </a:xfrm>
            <a:custGeom>
              <a:avLst/>
              <a:gdLst/>
              <a:ahLst/>
              <a:cxnLst/>
              <a:rect l="l" t="t" r="r" b="b"/>
              <a:pathLst>
                <a:path w="118745" h="286385">
                  <a:moveTo>
                    <a:pt x="2379" y="286311"/>
                  </a:moveTo>
                  <a:lnTo>
                    <a:pt x="0" y="282894"/>
                  </a:lnTo>
                  <a:lnTo>
                    <a:pt x="112088" y="0"/>
                  </a:lnTo>
                  <a:lnTo>
                    <a:pt x="118555" y="2551"/>
                  </a:lnTo>
                  <a:lnTo>
                    <a:pt x="6466" y="285428"/>
                  </a:lnTo>
                  <a:lnTo>
                    <a:pt x="2379" y="286311"/>
                  </a:lnTo>
                  <a:close/>
                </a:path>
              </a:pathLst>
            </a:custGeom>
            <a:solidFill>
              <a:srgbClr val="F29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793869" y="274026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0" y="572"/>
                  </a:moveTo>
                  <a:lnTo>
                    <a:pt x="229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778785" y="2734349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5">
                  <a:moveTo>
                    <a:pt x="15084" y="6492"/>
                  </a:moveTo>
                  <a:lnTo>
                    <a:pt x="14542" y="6279"/>
                  </a:lnTo>
                  <a:lnTo>
                    <a:pt x="14755" y="5739"/>
                  </a:lnTo>
                  <a:lnTo>
                    <a:pt x="15307" y="5936"/>
                  </a:lnTo>
                  <a:lnTo>
                    <a:pt x="15084" y="6492"/>
                  </a:lnTo>
                  <a:close/>
                </a:path>
                <a:path w="15875" h="6985">
                  <a:moveTo>
                    <a:pt x="15307" y="5936"/>
                  </a:moveTo>
                  <a:close/>
                </a:path>
                <a:path w="15875" h="6985">
                  <a:moveTo>
                    <a:pt x="4316" y="2256"/>
                  </a:moveTo>
                  <a:lnTo>
                    <a:pt x="0" y="556"/>
                  </a:lnTo>
                  <a:lnTo>
                    <a:pt x="213" y="0"/>
                  </a:lnTo>
                  <a:lnTo>
                    <a:pt x="4513" y="1717"/>
                  </a:lnTo>
                  <a:lnTo>
                    <a:pt x="4316" y="2256"/>
                  </a:lnTo>
                  <a:close/>
                </a:path>
              </a:pathLst>
            </a:custGeom>
            <a:solidFill>
              <a:srgbClr val="CD86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789569" y="2738601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5" h="2539">
                  <a:moveTo>
                    <a:pt x="3758" y="2027"/>
                  </a:moveTo>
                  <a:lnTo>
                    <a:pt x="0" y="539"/>
                  </a:lnTo>
                  <a:lnTo>
                    <a:pt x="196" y="0"/>
                  </a:lnTo>
                  <a:lnTo>
                    <a:pt x="3972" y="1488"/>
                  </a:lnTo>
                  <a:lnTo>
                    <a:pt x="3758" y="2027"/>
                  </a:lnTo>
                  <a:close/>
                </a:path>
              </a:pathLst>
            </a:custGeom>
            <a:solidFill>
              <a:srgbClr val="DF9A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3783102" y="2736066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466" y="3074"/>
                  </a:moveTo>
                  <a:lnTo>
                    <a:pt x="0" y="539"/>
                  </a:lnTo>
                  <a:lnTo>
                    <a:pt x="196" y="0"/>
                  </a:lnTo>
                  <a:lnTo>
                    <a:pt x="6663" y="2534"/>
                  </a:lnTo>
                  <a:lnTo>
                    <a:pt x="6466" y="3074"/>
                  </a:lnTo>
                  <a:close/>
                </a:path>
              </a:pathLst>
            </a:custGeom>
            <a:solidFill>
              <a:srgbClr val="D88F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778687" y="2706467"/>
              <a:ext cx="27305" cy="34290"/>
            </a:xfrm>
            <a:custGeom>
              <a:avLst/>
              <a:gdLst/>
              <a:ahLst/>
              <a:cxnLst/>
              <a:rect l="l" t="t" r="r" b="b"/>
              <a:pathLst>
                <a:path w="27304" h="34289">
                  <a:moveTo>
                    <a:pt x="15379" y="33818"/>
                  </a:moveTo>
                  <a:lnTo>
                    <a:pt x="328" y="27914"/>
                  </a:lnTo>
                  <a:lnTo>
                    <a:pt x="0" y="27129"/>
                  </a:lnTo>
                  <a:lnTo>
                    <a:pt x="410" y="26083"/>
                  </a:lnTo>
                  <a:lnTo>
                    <a:pt x="1165" y="25756"/>
                  </a:lnTo>
                  <a:lnTo>
                    <a:pt x="837" y="25004"/>
                  </a:lnTo>
                  <a:lnTo>
                    <a:pt x="1477" y="23385"/>
                  </a:lnTo>
                  <a:lnTo>
                    <a:pt x="2232" y="23074"/>
                  </a:lnTo>
                  <a:lnTo>
                    <a:pt x="1903" y="22322"/>
                  </a:lnTo>
                  <a:lnTo>
                    <a:pt x="8715" y="5151"/>
                  </a:lnTo>
                  <a:lnTo>
                    <a:pt x="9454" y="4824"/>
                  </a:lnTo>
                  <a:lnTo>
                    <a:pt x="9125" y="4071"/>
                  </a:lnTo>
                  <a:lnTo>
                    <a:pt x="9766" y="2452"/>
                  </a:lnTo>
                  <a:lnTo>
                    <a:pt x="10521" y="2142"/>
                  </a:lnTo>
                  <a:lnTo>
                    <a:pt x="10192" y="1390"/>
                  </a:lnTo>
                  <a:lnTo>
                    <a:pt x="10619" y="343"/>
                  </a:lnTo>
                  <a:lnTo>
                    <a:pt x="11390" y="0"/>
                  </a:lnTo>
                  <a:lnTo>
                    <a:pt x="26442" y="5919"/>
                  </a:lnTo>
                  <a:lnTo>
                    <a:pt x="26770" y="6688"/>
                  </a:lnTo>
                  <a:lnTo>
                    <a:pt x="26360" y="7751"/>
                  </a:lnTo>
                  <a:lnTo>
                    <a:pt x="25605" y="8078"/>
                  </a:lnTo>
                  <a:lnTo>
                    <a:pt x="25933" y="8814"/>
                  </a:lnTo>
                  <a:lnTo>
                    <a:pt x="25293" y="10433"/>
                  </a:lnTo>
                  <a:lnTo>
                    <a:pt x="24538" y="10760"/>
                  </a:lnTo>
                  <a:lnTo>
                    <a:pt x="24866" y="11496"/>
                  </a:lnTo>
                  <a:lnTo>
                    <a:pt x="18054" y="28683"/>
                  </a:lnTo>
                  <a:lnTo>
                    <a:pt x="17316" y="29010"/>
                  </a:lnTo>
                  <a:lnTo>
                    <a:pt x="17644" y="29746"/>
                  </a:lnTo>
                  <a:lnTo>
                    <a:pt x="17004" y="31365"/>
                  </a:lnTo>
                  <a:lnTo>
                    <a:pt x="16249" y="31692"/>
                  </a:lnTo>
                  <a:lnTo>
                    <a:pt x="16577" y="32428"/>
                  </a:lnTo>
                  <a:lnTo>
                    <a:pt x="16150" y="33491"/>
                  </a:lnTo>
                  <a:lnTo>
                    <a:pt x="15379" y="33818"/>
                  </a:lnTo>
                  <a:close/>
                </a:path>
              </a:pathLst>
            </a:custGeom>
            <a:solidFill>
              <a:srgbClr val="E8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3779212" y="2706991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19">
                  <a:moveTo>
                    <a:pt x="24981" y="6884"/>
                  </a:moveTo>
                  <a:lnTo>
                    <a:pt x="10521" y="1210"/>
                  </a:lnTo>
                  <a:lnTo>
                    <a:pt x="10340" y="768"/>
                  </a:lnTo>
                  <a:lnTo>
                    <a:pt x="10635" y="0"/>
                  </a:lnTo>
                  <a:lnTo>
                    <a:pt x="25720" y="5936"/>
                  </a:lnTo>
                  <a:lnTo>
                    <a:pt x="25424" y="6688"/>
                  </a:lnTo>
                  <a:lnTo>
                    <a:pt x="24981" y="6884"/>
                  </a:lnTo>
                  <a:close/>
                </a:path>
                <a:path w="26035" h="33019">
                  <a:moveTo>
                    <a:pt x="23881" y="9566"/>
                  </a:moveTo>
                  <a:lnTo>
                    <a:pt x="9454" y="3892"/>
                  </a:lnTo>
                  <a:lnTo>
                    <a:pt x="9273" y="3450"/>
                  </a:lnTo>
                  <a:lnTo>
                    <a:pt x="9651" y="2452"/>
                  </a:lnTo>
                  <a:lnTo>
                    <a:pt x="10094" y="2273"/>
                  </a:lnTo>
                  <a:lnTo>
                    <a:pt x="24554" y="7964"/>
                  </a:lnTo>
                  <a:lnTo>
                    <a:pt x="24751" y="8405"/>
                  </a:lnTo>
                  <a:lnTo>
                    <a:pt x="24357" y="9386"/>
                  </a:lnTo>
                  <a:lnTo>
                    <a:pt x="23881" y="9566"/>
                  </a:lnTo>
                  <a:close/>
                </a:path>
                <a:path w="26035" h="33019">
                  <a:moveTo>
                    <a:pt x="16692" y="27816"/>
                  </a:moveTo>
                  <a:lnTo>
                    <a:pt x="2232" y="22125"/>
                  </a:lnTo>
                  <a:lnTo>
                    <a:pt x="2035" y="21700"/>
                  </a:lnTo>
                  <a:lnTo>
                    <a:pt x="8600" y="5151"/>
                  </a:lnTo>
                  <a:lnTo>
                    <a:pt x="9043" y="4955"/>
                  </a:lnTo>
                  <a:lnTo>
                    <a:pt x="23471" y="10629"/>
                  </a:lnTo>
                  <a:lnTo>
                    <a:pt x="23684" y="11087"/>
                  </a:lnTo>
                  <a:lnTo>
                    <a:pt x="17119" y="27636"/>
                  </a:lnTo>
                  <a:lnTo>
                    <a:pt x="16692" y="27816"/>
                  </a:lnTo>
                  <a:close/>
                </a:path>
                <a:path w="26035" h="33019">
                  <a:moveTo>
                    <a:pt x="15625" y="30498"/>
                  </a:moveTo>
                  <a:lnTo>
                    <a:pt x="1165" y="24824"/>
                  </a:lnTo>
                  <a:lnTo>
                    <a:pt x="968" y="24382"/>
                  </a:lnTo>
                  <a:lnTo>
                    <a:pt x="1362" y="23401"/>
                  </a:lnTo>
                  <a:lnTo>
                    <a:pt x="1805" y="23205"/>
                  </a:lnTo>
                  <a:lnTo>
                    <a:pt x="16265" y="28896"/>
                  </a:lnTo>
                  <a:lnTo>
                    <a:pt x="16446" y="29337"/>
                  </a:lnTo>
                  <a:lnTo>
                    <a:pt x="16052" y="30318"/>
                  </a:lnTo>
                  <a:lnTo>
                    <a:pt x="15625" y="30498"/>
                  </a:lnTo>
                  <a:close/>
                </a:path>
                <a:path w="26035" h="33019">
                  <a:moveTo>
                    <a:pt x="15084" y="32771"/>
                  </a:moveTo>
                  <a:lnTo>
                    <a:pt x="0" y="26835"/>
                  </a:lnTo>
                  <a:lnTo>
                    <a:pt x="295" y="26083"/>
                  </a:lnTo>
                  <a:lnTo>
                    <a:pt x="738" y="25887"/>
                  </a:lnTo>
                  <a:lnTo>
                    <a:pt x="15198" y="31578"/>
                  </a:lnTo>
                  <a:lnTo>
                    <a:pt x="15379" y="32019"/>
                  </a:lnTo>
                  <a:lnTo>
                    <a:pt x="15084" y="32771"/>
                  </a:lnTo>
                  <a:close/>
                </a:path>
              </a:pathLst>
            </a:custGeom>
            <a:solidFill>
              <a:srgbClr val="FA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781231" y="2712894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13393" y="4039"/>
                  </a:moveTo>
                  <a:lnTo>
                    <a:pt x="13065" y="3303"/>
                  </a:lnTo>
                  <a:lnTo>
                    <a:pt x="13820" y="2976"/>
                  </a:lnTo>
                  <a:lnTo>
                    <a:pt x="14148" y="3712"/>
                  </a:lnTo>
                  <a:lnTo>
                    <a:pt x="13393" y="4039"/>
                  </a:lnTo>
                  <a:close/>
                </a:path>
                <a:path w="22225" h="21589">
                  <a:moveTo>
                    <a:pt x="10718" y="2992"/>
                  </a:moveTo>
                  <a:lnTo>
                    <a:pt x="10389" y="2240"/>
                  </a:lnTo>
                  <a:lnTo>
                    <a:pt x="11144" y="1913"/>
                  </a:lnTo>
                  <a:lnTo>
                    <a:pt x="11473" y="2665"/>
                  </a:lnTo>
                  <a:lnTo>
                    <a:pt x="10718" y="2992"/>
                  </a:lnTo>
                  <a:close/>
                </a:path>
                <a:path w="22225" h="21589">
                  <a:moveTo>
                    <a:pt x="16068" y="5085"/>
                  </a:moveTo>
                  <a:lnTo>
                    <a:pt x="15740" y="4349"/>
                  </a:lnTo>
                  <a:lnTo>
                    <a:pt x="16495" y="4022"/>
                  </a:lnTo>
                  <a:lnTo>
                    <a:pt x="16807" y="4758"/>
                  </a:lnTo>
                  <a:lnTo>
                    <a:pt x="16068" y="5085"/>
                  </a:lnTo>
                  <a:close/>
                </a:path>
                <a:path w="22225" h="21589">
                  <a:moveTo>
                    <a:pt x="18777" y="6165"/>
                  </a:moveTo>
                  <a:lnTo>
                    <a:pt x="18448" y="5412"/>
                  </a:lnTo>
                  <a:lnTo>
                    <a:pt x="19203" y="5085"/>
                  </a:lnTo>
                  <a:lnTo>
                    <a:pt x="19532" y="5838"/>
                  </a:lnTo>
                  <a:lnTo>
                    <a:pt x="18777" y="6165"/>
                  </a:lnTo>
                  <a:close/>
                </a:path>
                <a:path w="22225" h="21589">
                  <a:moveTo>
                    <a:pt x="8009" y="1929"/>
                  </a:moveTo>
                  <a:lnTo>
                    <a:pt x="7681" y="1177"/>
                  </a:lnTo>
                  <a:lnTo>
                    <a:pt x="8436" y="850"/>
                  </a:lnTo>
                  <a:lnTo>
                    <a:pt x="8748" y="1602"/>
                  </a:lnTo>
                  <a:lnTo>
                    <a:pt x="8009" y="1929"/>
                  </a:lnTo>
                  <a:close/>
                </a:path>
                <a:path w="22225" h="21589">
                  <a:moveTo>
                    <a:pt x="5843" y="1079"/>
                  </a:moveTo>
                  <a:lnTo>
                    <a:pt x="5531" y="327"/>
                  </a:lnTo>
                  <a:lnTo>
                    <a:pt x="6269" y="0"/>
                  </a:lnTo>
                  <a:lnTo>
                    <a:pt x="6598" y="752"/>
                  </a:lnTo>
                  <a:lnTo>
                    <a:pt x="5843" y="1079"/>
                  </a:lnTo>
                  <a:close/>
                </a:path>
                <a:path w="22225" h="21589">
                  <a:moveTo>
                    <a:pt x="20927" y="7015"/>
                  </a:moveTo>
                  <a:lnTo>
                    <a:pt x="20615" y="6263"/>
                  </a:lnTo>
                  <a:lnTo>
                    <a:pt x="21354" y="5936"/>
                  </a:lnTo>
                  <a:lnTo>
                    <a:pt x="21682" y="6688"/>
                  </a:lnTo>
                  <a:lnTo>
                    <a:pt x="20927" y="7015"/>
                  </a:lnTo>
                  <a:close/>
                </a:path>
                <a:path w="22225" h="21589">
                  <a:moveTo>
                    <a:pt x="7862" y="18004"/>
                  </a:moveTo>
                  <a:lnTo>
                    <a:pt x="7533" y="17252"/>
                  </a:lnTo>
                  <a:lnTo>
                    <a:pt x="8288" y="16925"/>
                  </a:lnTo>
                  <a:lnTo>
                    <a:pt x="8617" y="17677"/>
                  </a:lnTo>
                  <a:lnTo>
                    <a:pt x="7862" y="18004"/>
                  </a:lnTo>
                  <a:close/>
                </a:path>
                <a:path w="22225" h="21589">
                  <a:moveTo>
                    <a:pt x="5186" y="16941"/>
                  </a:moveTo>
                  <a:lnTo>
                    <a:pt x="4858" y="16206"/>
                  </a:lnTo>
                  <a:lnTo>
                    <a:pt x="5613" y="15878"/>
                  </a:lnTo>
                  <a:lnTo>
                    <a:pt x="5941" y="16631"/>
                  </a:lnTo>
                  <a:lnTo>
                    <a:pt x="5186" y="16941"/>
                  </a:lnTo>
                  <a:close/>
                </a:path>
                <a:path w="22225" h="21589">
                  <a:moveTo>
                    <a:pt x="10537" y="19051"/>
                  </a:moveTo>
                  <a:lnTo>
                    <a:pt x="10209" y="18299"/>
                  </a:lnTo>
                  <a:lnTo>
                    <a:pt x="10964" y="17972"/>
                  </a:lnTo>
                  <a:lnTo>
                    <a:pt x="11292" y="18724"/>
                  </a:lnTo>
                  <a:lnTo>
                    <a:pt x="10537" y="19051"/>
                  </a:lnTo>
                  <a:close/>
                </a:path>
                <a:path w="22225" h="21589">
                  <a:moveTo>
                    <a:pt x="13245" y="20114"/>
                  </a:moveTo>
                  <a:lnTo>
                    <a:pt x="12917" y="19362"/>
                  </a:lnTo>
                  <a:lnTo>
                    <a:pt x="13672" y="19051"/>
                  </a:lnTo>
                  <a:lnTo>
                    <a:pt x="14000" y="19787"/>
                  </a:lnTo>
                  <a:lnTo>
                    <a:pt x="13245" y="20114"/>
                  </a:lnTo>
                  <a:close/>
                </a:path>
                <a:path w="22225" h="21589">
                  <a:moveTo>
                    <a:pt x="2478" y="15878"/>
                  </a:moveTo>
                  <a:lnTo>
                    <a:pt x="2150" y="15126"/>
                  </a:lnTo>
                  <a:lnTo>
                    <a:pt x="2905" y="14799"/>
                  </a:lnTo>
                  <a:lnTo>
                    <a:pt x="3233" y="15551"/>
                  </a:lnTo>
                  <a:lnTo>
                    <a:pt x="2478" y="15878"/>
                  </a:lnTo>
                  <a:close/>
                </a:path>
                <a:path w="22225" h="21589">
                  <a:moveTo>
                    <a:pt x="328" y="15028"/>
                  </a:moveTo>
                  <a:lnTo>
                    <a:pt x="0" y="14292"/>
                  </a:lnTo>
                  <a:lnTo>
                    <a:pt x="738" y="13965"/>
                  </a:lnTo>
                  <a:lnTo>
                    <a:pt x="1066" y="14701"/>
                  </a:lnTo>
                  <a:lnTo>
                    <a:pt x="328" y="15028"/>
                  </a:lnTo>
                  <a:close/>
                </a:path>
                <a:path w="22225" h="21589">
                  <a:moveTo>
                    <a:pt x="15412" y="20964"/>
                  </a:moveTo>
                  <a:lnTo>
                    <a:pt x="15084" y="20212"/>
                  </a:lnTo>
                  <a:lnTo>
                    <a:pt x="15822" y="19885"/>
                  </a:lnTo>
                  <a:lnTo>
                    <a:pt x="16150" y="20637"/>
                  </a:lnTo>
                  <a:lnTo>
                    <a:pt x="15412" y="20964"/>
                  </a:lnTo>
                  <a:close/>
                </a:path>
              </a:pathLst>
            </a:custGeom>
            <a:solidFill>
              <a:srgbClr val="E8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80591" y="2711291"/>
              <a:ext cx="7620" cy="17780"/>
            </a:xfrm>
            <a:custGeom>
              <a:avLst/>
              <a:gdLst/>
              <a:ahLst/>
              <a:cxnLst/>
              <a:rect l="l" t="t" r="r" b="b"/>
              <a:pathLst>
                <a:path w="7620" h="17780">
                  <a:moveTo>
                    <a:pt x="0" y="17497"/>
                  </a:moveTo>
                  <a:lnTo>
                    <a:pt x="6795" y="327"/>
                  </a:lnTo>
                  <a:lnTo>
                    <a:pt x="7550" y="0"/>
                  </a:lnTo>
                  <a:lnTo>
                    <a:pt x="6811" y="327"/>
                  </a:lnTo>
                  <a:lnTo>
                    <a:pt x="0" y="17497"/>
                  </a:lnTo>
                  <a:close/>
                </a:path>
              </a:pathLst>
            </a:custGeom>
            <a:solidFill>
              <a:srgbClr val="DAD9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790078" y="270646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133" y="834"/>
                  </a:moveTo>
                  <a:lnTo>
                    <a:pt x="0" y="0"/>
                  </a:lnTo>
                  <a:lnTo>
                    <a:pt x="2133" y="834"/>
                  </a:lnTo>
                  <a:close/>
                </a:path>
              </a:pathLst>
            </a:custGeom>
            <a:solidFill>
              <a:srgbClr val="B83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3792211" y="2707301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5383" y="2125"/>
                  </a:moveTo>
                  <a:lnTo>
                    <a:pt x="0" y="0"/>
                  </a:lnTo>
                  <a:lnTo>
                    <a:pt x="5383" y="2125"/>
                  </a:lnTo>
                  <a:close/>
                </a:path>
              </a:pathLst>
            </a:custGeom>
            <a:solidFill>
              <a:srgbClr val="C742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3783299" y="2736066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69">
                  <a:moveTo>
                    <a:pt x="3233" y="1275"/>
                  </a:moveTo>
                  <a:lnTo>
                    <a:pt x="0" y="0"/>
                  </a:lnTo>
                  <a:lnTo>
                    <a:pt x="3249" y="1275"/>
                  </a:lnTo>
                  <a:close/>
                </a:path>
              </a:pathLst>
            </a:custGeom>
            <a:solidFill>
              <a:srgbClr val="CC86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3779015" y="2707301"/>
              <a:ext cx="19050" cy="30480"/>
            </a:xfrm>
            <a:custGeom>
              <a:avLst/>
              <a:gdLst/>
              <a:ahLst/>
              <a:cxnLst/>
              <a:rect l="l" t="t" r="r" b="b"/>
              <a:pathLst>
                <a:path w="19050" h="30480">
                  <a:moveTo>
                    <a:pt x="9224" y="25739"/>
                  </a:moveTo>
                  <a:lnTo>
                    <a:pt x="3840" y="23614"/>
                  </a:lnTo>
                  <a:lnTo>
                    <a:pt x="4267" y="22551"/>
                  </a:lnTo>
                  <a:lnTo>
                    <a:pt x="9651" y="24660"/>
                  </a:lnTo>
                  <a:lnTo>
                    <a:pt x="9224" y="25739"/>
                  </a:lnTo>
                  <a:close/>
                </a:path>
                <a:path w="19050" h="30480">
                  <a:moveTo>
                    <a:pt x="8157" y="28421"/>
                  </a:moveTo>
                  <a:lnTo>
                    <a:pt x="2773" y="26295"/>
                  </a:lnTo>
                  <a:lnTo>
                    <a:pt x="3200" y="25232"/>
                  </a:lnTo>
                  <a:lnTo>
                    <a:pt x="8584" y="27358"/>
                  </a:lnTo>
                  <a:lnTo>
                    <a:pt x="8157" y="28421"/>
                  </a:lnTo>
                  <a:close/>
                </a:path>
                <a:path w="19050" h="30480">
                  <a:moveTo>
                    <a:pt x="7533" y="30040"/>
                  </a:moveTo>
                  <a:lnTo>
                    <a:pt x="0" y="27080"/>
                  </a:lnTo>
                  <a:lnTo>
                    <a:pt x="2133" y="27914"/>
                  </a:lnTo>
                  <a:lnTo>
                    <a:pt x="3717" y="27914"/>
                  </a:lnTo>
                  <a:lnTo>
                    <a:pt x="7747" y="29501"/>
                  </a:lnTo>
                  <a:lnTo>
                    <a:pt x="7533" y="30040"/>
                  </a:lnTo>
                  <a:close/>
                </a:path>
                <a:path w="19050" h="30480">
                  <a:moveTo>
                    <a:pt x="3717" y="27914"/>
                  </a:moveTo>
                  <a:lnTo>
                    <a:pt x="2133" y="27914"/>
                  </a:lnTo>
                  <a:lnTo>
                    <a:pt x="2347" y="27375"/>
                  </a:lnTo>
                  <a:lnTo>
                    <a:pt x="3717" y="27914"/>
                  </a:lnTo>
                  <a:close/>
                </a:path>
                <a:path w="19050" h="30480">
                  <a:moveTo>
                    <a:pt x="18366" y="2665"/>
                  </a:moveTo>
                  <a:lnTo>
                    <a:pt x="12983" y="539"/>
                  </a:lnTo>
                  <a:lnTo>
                    <a:pt x="13196" y="0"/>
                  </a:lnTo>
                  <a:lnTo>
                    <a:pt x="18580" y="2125"/>
                  </a:lnTo>
                  <a:lnTo>
                    <a:pt x="18366" y="2665"/>
                  </a:lnTo>
                  <a:close/>
                </a:path>
                <a:path w="19050" h="30480">
                  <a:moveTo>
                    <a:pt x="17529" y="4807"/>
                  </a:moveTo>
                  <a:lnTo>
                    <a:pt x="12129" y="2681"/>
                  </a:lnTo>
                  <a:lnTo>
                    <a:pt x="12556" y="1618"/>
                  </a:lnTo>
                  <a:lnTo>
                    <a:pt x="17940" y="3728"/>
                  </a:lnTo>
                  <a:lnTo>
                    <a:pt x="17529" y="4807"/>
                  </a:lnTo>
                  <a:close/>
                </a:path>
                <a:path w="19050" h="30480">
                  <a:moveTo>
                    <a:pt x="16462" y="7489"/>
                  </a:moveTo>
                  <a:lnTo>
                    <a:pt x="11079" y="5380"/>
                  </a:lnTo>
                  <a:lnTo>
                    <a:pt x="11489" y="4300"/>
                  </a:lnTo>
                  <a:lnTo>
                    <a:pt x="16889" y="6426"/>
                  </a:lnTo>
                  <a:lnTo>
                    <a:pt x="16462" y="7489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3781362" y="2707841"/>
              <a:ext cx="16510" cy="29209"/>
            </a:xfrm>
            <a:custGeom>
              <a:avLst/>
              <a:gdLst/>
              <a:ahLst/>
              <a:cxnLst/>
              <a:rect l="l" t="t" r="r" b="b"/>
              <a:pathLst>
                <a:path w="16510" h="29210">
                  <a:moveTo>
                    <a:pt x="15592" y="3188"/>
                  </a:moveTo>
                  <a:lnTo>
                    <a:pt x="10209" y="1079"/>
                  </a:lnTo>
                  <a:lnTo>
                    <a:pt x="10635" y="0"/>
                  </a:lnTo>
                  <a:lnTo>
                    <a:pt x="16019" y="2125"/>
                  </a:lnTo>
                  <a:lnTo>
                    <a:pt x="15592" y="3188"/>
                  </a:lnTo>
                  <a:close/>
                </a:path>
                <a:path w="16510" h="29210">
                  <a:moveTo>
                    <a:pt x="14542" y="5887"/>
                  </a:moveTo>
                  <a:lnTo>
                    <a:pt x="9142" y="3761"/>
                  </a:lnTo>
                  <a:lnTo>
                    <a:pt x="9782" y="2142"/>
                  </a:lnTo>
                  <a:lnTo>
                    <a:pt x="15182" y="4268"/>
                  </a:lnTo>
                  <a:lnTo>
                    <a:pt x="14542" y="5887"/>
                  </a:lnTo>
                  <a:close/>
                </a:path>
                <a:path w="16510" h="29210">
                  <a:moveTo>
                    <a:pt x="7304" y="24120"/>
                  </a:moveTo>
                  <a:lnTo>
                    <a:pt x="1920" y="22011"/>
                  </a:lnTo>
                  <a:lnTo>
                    <a:pt x="2347" y="20932"/>
                  </a:lnTo>
                  <a:lnTo>
                    <a:pt x="3102" y="20605"/>
                  </a:lnTo>
                  <a:lnTo>
                    <a:pt x="2773" y="19869"/>
                  </a:lnTo>
                  <a:lnTo>
                    <a:pt x="7878" y="6982"/>
                  </a:lnTo>
                  <a:lnTo>
                    <a:pt x="8617" y="6655"/>
                  </a:lnTo>
                  <a:lnTo>
                    <a:pt x="8311" y="5887"/>
                  </a:lnTo>
                  <a:lnTo>
                    <a:pt x="8732" y="4840"/>
                  </a:lnTo>
                  <a:lnTo>
                    <a:pt x="14115" y="6950"/>
                  </a:lnTo>
                  <a:lnTo>
                    <a:pt x="11013" y="6966"/>
                  </a:lnTo>
                  <a:lnTo>
                    <a:pt x="10258" y="7293"/>
                  </a:lnTo>
                  <a:lnTo>
                    <a:pt x="10586" y="8045"/>
                  </a:lnTo>
                  <a:lnTo>
                    <a:pt x="13651" y="8045"/>
                  </a:lnTo>
                  <a:lnTo>
                    <a:pt x="12933" y="8356"/>
                  </a:lnTo>
                  <a:lnTo>
                    <a:pt x="13262" y="9092"/>
                  </a:lnTo>
                  <a:lnTo>
                    <a:pt x="8572" y="20932"/>
                  </a:lnTo>
                  <a:lnTo>
                    <a:pt x="5482" y="20932"/>
                  </a:lnTo>
                  <a:lnTo>
                    <a:pt x="4727" y="21259"/>
                  </a:lnTo>
                  <a:lnTo>
                    <a:pt x="5055" y="21995"/>
                  </a:lnTo>
                  <a:lnTo>
                    <a:pt x="8119" y="21995"/>
                  </a:lnTo>
                  <a:lnTo>
                    <a:pt x="7402" y="22305"/>
                  </a:lnTo>
                  <a:lnTo>
                    <a:pt x="7724" y="23074"/>
                  </a:lnTo>
                  <a:lnTo>
                    <a:pt x="7304" y="24120"/>
                  </a:lnTo>
                  <a:close/>
                </a:path>
                <a:path w="16510" h="29210">
                  <a:moveTo>
                    <a:pt x="13651" y="8045"/>
                  </a:moveTo>
                  <a:lnTo>
                    <a:pt x="10586" y="8045"/>
                  </a:lnTo>
                  <a:lnTo>
                    <a:pt x="11341" y="7718"/>
                  </a:lnTo>
                  <a:lnTo>
                    <a:pt x="11013" y="6966"/>
                  </a:lnTo>
                  <a:lnTo>
                    <a:pt x="14109" y="6966"/>
                  </a:lnTo>
                  <a:lnTo>
                    <a:pt x="13688" y="8029"/>
                  </a:lnTo>
                  <a:close/>
                </a:path>
                <a:path w="16510" h="29210">
                  <a:moveTo>
                    <a:pt x="8119" y="21995"/>
                  </a:moveTo>
                  <a:lnTo>
                    <a:pt x="5055" y="21995"/>
                  </a:lnTo>
                  <a:lnTo>
                    <a:pt x="5810" y="21684"/>
                  </a:lnTo>
                  <a:lnTo>
                    <a:pt x="5482" y="20932"/>
                  </a:lnTo>
                  <a:lnTo>
                    <a:pt x="8572" y="20932"/>
                  </a:lnTo>
                  <a:lnTo>
                    <a:pt x="8157" y="21978"/>
                  </a:lnTo>
                  <a:close/>
                </a:path>
                <a:path w="16510" h="29210">
                  <a:moveTo>
                    <a:pt x="6237" y="26819"/>
                  </a:moveTo>
                  <a:lnTo>
                    <a:pt x="853" y="24693"/>
                  </a:lnTo>
                  <a:lnTo>
                    <a:pt x="1493" y="23074"/>
                  </a:lnTo>
                  <a:lnTo>
                    <a:pt x="6877" y="25200"/>
                  </a:lnTo>
                  <a:lnTo>
                    <a:pt x="6237" y="26819"/>
                  </a:lnTo>
                  <a:close/>
                </a:path>
                <a:path w="16510" h="29210">
                  <a:moveTo>
                    <a:pt x="5400" y="28961"/>
                  </a:moveTo>
                  <a:lnTo>
                    <a:pt x="0" y="26835"/>
                  </a:lnTo>
                  <a:lnTo>
                    <a:pt x="426" y="25756"/>
                  </a:lnTo>
                  <a:lnTo>
                    <a:pt x="5810" y="27882"/>
                  </a:lnTo>
                  <a:lnTo>
                    <a:pt x="5400" y="28961"/>
                  </a:lnTo>
                  <a:close/>
                </a:path>
              </a:pathLst>
            </a:custGeom>
            <a:solidFill>
              <a:srgbClr val="EFEF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3783709" y="2713744"/>
              <a:ext cx="11430" cy="17780"/>
            </a:xfrm>
            <a:custGeom>
              <a:avLst/>
              <a:gdLst/>
              <a:ahLst/>
              <a:cxnLst/>
              <a:rect l="l" t="t" r="r" b="b"/>
              <a:pathLst>
                <a:path w="11429" h="17780">
                  <a:moveTo>
                    <a:pt x="5383" y="17154"/>
                  </a:moveTo>
                  <a:lnTo>
                    <a:pt x="5055" y="16402"/>
                  </a:lnTo>
                  <a:lnTo>
                    <a:pt x="5810" y="16075"/>
                  </a:lnTo>
                  <a:lnTo>
                    <a:pt x="5383" y="17154"/>
                  </a:lnTo>
                  <a:close/>
                </a:path>
                <a:path w="11429" h="17780">
                  <a:moveTo>
                    <a:pt x="2708" y="16091"/>
                  </a:moveTo>
                  <a:lnTo>
                    <a:pt x="2379" y="15355"/>
                  </a:lnTo>
                  <a:lnTo>
                    <a:pt x="3134" y="15028"/>
                  </a:lnTo>
                  <a:lnTo>
                    <a:pt x="3463" y="15780"/>
                  </a:lnTo>
                  <a:lnTo>
                    <a:pt x="2708" y="16091"/>
                  </a:lnTo>
                  <a:close/>
                </a:path>
                <a:path w="11429" h="17780">
                  <a:moveTo>
                    <a:pt x="0" y="15028"/>
                  </a:moveTo>
                  <a:lnTo>
                    <a:pt x="426" y="13965"/>
                  </a:lnTo>
                  <a:lnTo>
                    <a:pt x="755" y="14701"/>
                  </a:lnTo>
                  <a:lnTo>
                    <a:pt x="0" y="15028"/>
                  </a:lnTo>
                  <a:close/>
                </a:path>
                <a:path w="11429" h="17780">
                  <a:moveTo>
                    <a:pt x="10915" y="3188"/>
                  </a:moveTo>
                  <a:lnTo>
                    <a:pt x="10586" y="2452"/>
                  </a:lnTo>
                  <a:lnTo>
                    <a:pt x="11341" y="2125"/>
                  </a:lnTo>
                  <a:lnTo>
                    <a:pt x="10915" y="3188"/>
                  </a:lnTo>
                  <a:close/>
                </a:path>
                <a:path w="11429" h="17780">
                  <a:moveTo>
                    <a:pt x="8239" y="2142"/>
                  </a:moveTo>
                  <a:lnTo>
                    <a:pt x="7911" y="1390"/>
                  </a:lnTo>
                  <a:lnTo>
                    <a:pt x="8666" y="1062"/>
                  </a:lnTo>
                  <a:lnTo>
                    <a:pt x="8994" y="1815"/>
                  </a:lnTo>
                  <a:lnTo>
                    <a:pt x="8239" y="2142"/>
                  </a:lnTo>
                  <a:close/>
                </a:path>
                <a:path w="11429" h="17780">
                  <a:moveTo>
                    <a:pt x="5531" y="1079"/>
                  </a:moveTo>
                  <a:lnTo>
                    <a:pt x="5958" y="0"/>
                  </a:lnTo>
                  <a:lnTo>
                    <a:pt x="6269" y="752"/>
                  </a:lnTo>
                  <a:lnTo>
                    <a:pt x="5531" y="1079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3790078" y="2706467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133" y="834"/>
                  </a:moveTo>
                  <a:lnTo>
                    <a:pt x="0" y="0"/>
                  </a:lnTo>
                  <a:lnTo>
                    <a:pt x="2133" y="834"/>
                  </a:lnTo>
                  <a:close/>
                </a:path>
              </a:pathLst>
            </a:custGeom>
            <a:solidFill>
              <a:srgbClr val="AE3B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3778687" y="2706467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8075" y="6753"/>
                  </a:moveTo>
                  <a:lnTo>
                    <a:pt x="8715" y="5151"/>
                  </a:lnTo>
                  <a:lnTo>
                    <a:pt x="9454" y="4824"/>
                  </a:lnTo>
                  <a:lnTo>
                    <a:pt x="9275" y="4415"/>
                  </a:lnTo>
                  <a:lnTo>
                    <a:pt x="9164" y="3973"/>
                  </a:lnTo>
                  <a:lnTo>
                    <a:pt x="9766" y="2452"/>
                  </a:lnTo>
                  <a:lnTo>
                    <a:pt x="10521" y="2142"/>
                  </a:lnTo>
                  <a:lnTo>
                    <a:pt x="10342" y="1733"/>
                  </a:lnTo>
                  <a:lnTo>
                    <a:pt x="10232" y="1291"/>
                  </a:lnTo>
                  <a:lnTo>
                    <a:pt x="10619" y="343"/>
                  </a:lnTo>
                  <a:lnTo>
                    <a:pt x="11390" y="0"/>
                  </a:lnTo>
                  <a:lnTo>
                    <a:pt x="12729" y="523"/>
                  </a:lnTo>
                  <a:lnTo>
                    <a:pt x="11161" y="523"/>
                  </a:lnTo>
                  <a:lnTo>
                    <a:pt x="10865" y="1291"/>
                  </a:lnTo>
                  <a:lnTo>
                    <a:pt x="11046" y="1733"/>
                  </a:lnTo>
                  <a:lnTo>
                    <a:pt x="12884" y="2452"/>
                  </a:lnTo>
                  <a:lnTo>
                    <a:pt x="12746" y="2796"/>
                  </a:lnTo>
                  <a:lnTo>
                    <a:pt x="10619" y="2796"/>
                  </a:lnTo>
                  <a:lnTo>
                    <a:pt x="10176" y="2976"/>
                  </a:lnTo>
                  <a:lnTo>
                    <a:pt x="9798" y="3973"/>
                  </a:lnTo>
                  <a:lnTo>
                    <a:pt x="9979" y="4415"/>
                  </a:lnTo>
                  <a:lnTo>
                    <a:pt x="11817" y="5134"/>
                  </a:lnTo>
                  <a:lnTo>
                    <a:pt x="11687" y="5478"/>
                  </a:lnTo>
                  <a:lnTo>
                    <a:pt x="9569" y="5478"/>
                  </a:lnTo>
                  <a:lnTo>
                    <a:pt x="9125" y="5674"/>
                  </a:lnTo>
                  <a:lnTo>
                    <a:pt x="8814" y="6426"/>
                  </a:lnTo>
                  <a:lnTo>
                    <a:pt x="8075" y="6753"/>
                  </a:lnTo>
                  <a:close/>
                </a:path>
                <a:path w="13970" h="29210">
                  <a:moveTo>
                    <a:pt x="13311" y="1373"/>
                  </a:moveTo>
                  <a:lnTo>
                    <a:pt x="11161" y="523"/>
                  </a:lnTo>
                  <a:lnTo>
                    <a:pt x="12729" y="523"/>
                  </a:lnTo>
                  <a:lnTo>
                    <a:pt x="13524" y="834"/>
                  </a:lnTo>
                  <a:lnTo>
                    <a:pt x="13311" y="1373"/>
                  </a:lnTo>
                  <a:close/>
                </a:path>
                <a:path w="13970" h="29210">
                  <a:moveTo>
                    <a:pt x="12457" y="3515"/>
                  </a:moveTo>
                  <a:lnTo>
                    <a:pt x="10619" y="2796"/>
                  </a:lnTo>
                  <a:lnTo>
                    <a:pt x="12746" y="2796"/>
                  </a:lnTo>
                  <a:lnTo>
                    <a:pt x="12457" y="3515"/>
                  </a:lnTo>
                  <a:close/>
                </a:path>
                <a:path w="13970" h="29210">
                  <a:moveTo>
                    <a:pt x="11407" y="6214"/>
                  </a:moveTo>
                  <a:lnTo>
                    <a:pt x="9569" y="5478"/>
                  </a:lnTo>
                  <a:lnTo>
                    <a:pt x="11687" y="5478"/>
                  </a:lnTo>
                  <a:lnTo>
                    <a:pt x="11407" y="6214"/>
                  </a:lnTo>
                  <a:close/>
                </a:path>
                <a:path w="13970" h="29210">
                  <a:moveTo>
                    <a:pt x="2544" y="20719"/>
                  </a:moveTo>
                  <a:lnTo>
                    <a:pt x="8075" y="6753"/>
                  </a:lnTo>
                  <a:lnTo>
                    <a:pt x="8387" y="7506"/>
                  </a:lnTo>
                  <a:lnTo>
                    <a:pt x="3282" y="20392"/>
                  </a:lnTo>
                  <a:lnTo>
                    <a:pt x="2544" y="20719"/>
                  </a:lnTo>
                  <a:close/>
                </a:path>
                <a:path w="13970" h="29210">
                  <a:moveTo>
                    <a:pt x="2462" y="28748"/>
                  </a:moveTo>
                  <a:lnTo>
                    <a:pt x="328" y="27914"/>
                  </a:lnTo>
                  <a:lnTo>
                    <a:pt x="0" y="27129"/>
                  </a:lnTo>
                  <a:lnTo>
                    <a:pt x="410" y="26083"/>
                  </a:lnTo>
                  <a:lnTo>
                    <a:pt x="1165" y="25756"/>
                  </a:lnTo>
                  <a:lnTo>
                    <a:pt x="986" y="25347"/>
                  </a:lnTo>
                  <a:lnTo>
                    <a:pt x="875" y="24905"/>
                  </a:lnTo>
                  <a:lnTo>
                    <a:pt x="1477" y="23385"/>
                  </a:lnTo>
                  <a:lnTo>
                    <a:pt x="2232" y="23074"/>
                  </a:lnTo>
                  <a:lnTo>
                    <a:pt x="2046" y="22649"/>
                  </a:lnTo>
                  <a:lnTo>
                    <a:pt x="1943" y="22224"/>
                  </a:lnTo>
                  <a:lnTo>
                    <a:pt x="2544" y="20719"/>
                  </a:lnTo>
                  <a:lnTo>
                    <a:pt x="2872" y="21455"/>
                  </a:lnTo>
                  <a:lnTo>
                    <a:pt x="2560" y="22224"/>
                  </a:lnTo>
                  <a:lnTo>
                    <a:pt x="2757" y="22649"/>
                  </a:lnTo>
                  <a:lnTo>
                    <a:pt x="4595" y="23385"/>
                  </a:lnTo>
                  <a:lnTo>
                    <a:pt x="4457" y="23728"/>
                  </a:lnTo>
                  <a:lnTo>
                    <a:pt x="2330" y="23728"/>
                  </a:lnTo>
                  <a:lnTo>
                    <a:pt x="1887" y="23924"/>
                  </a:lnTo>
                  <a:lnTo>
                    <a:pt x="1493" y="24905"/>
                  </a:lnTo>
                  <a:lnTo>
                    <a:pt x="1690" y="25347"/>
                  </a:lnTo>
                  <a:lnTo>
                    <a:pt x="3528" y="26066"/>
                  </a:lnTo>
                  <a:lnTo>
                    <a:pt x="3391" y="26410"/>
                  </a:lnTo>
                  <a:lnTo>
                    <a:pt x="1263" y="26410"/>
                  </a:lnTo>
                  <a:lnTo>
                    <a:pt x="820" y="26606"/>
                  </a:lnTo>
                  <a:lnTo>
                    <a:pt x="525" y="27358"/>
                  </a:lnTo>
                  <a:lnTo>
                    <a:pt x="2675" y="28209"/>
                  </a:lnTo>
                  <a:lnTo>
                    <a:pt x="2462" y="28748"/>
                  </a:lnTo>
                  <a:close/>
                </a:path>
                <a:path w="13970" h="29210">
                  <a:moveTo>
                    <a:pt x="4169" y="24448"/>
                  </a:moveTo>
                  <a:lnTo>
                    <a:pt x="2330" y="23728"/>
                  </a:lnTo>
                  <a:lnTo>
                    <a:pt x="4457" y="23728"/>
                  </a:lnTo>
                  <a:lnTo>
                    <a:pt x="4169" y="24448"/>
                  </a:lnTo>
                  <a:close/>
                </a:path>
                <a:path w="13970" h="29210">
                  <a:moveTo>
                    <a:pt x="3102" y="27129"/>
                  </a:moveTo>
                  <a:lnTo>
                    <a:pt x="1263" y="26410"/>
                  </a:lnTo>
                  <a:lnTo>
                    <a:pt x="3391" y="26410"/>
                  </a:lnTo>
                  <a:lnTo>
                    <a:pt x="3102" y="27129"/>
                  </a:lnTo>
                  <a:close/>
                </a:path>
              </a:pathLst>
            </a:custGeom>
            <a:solidFill>
              <a:srgbClr val="D0D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3779212" y="2706991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5" h="27939">
                  <a:moveTo>
                    <a:pt x="2150" y="27685"/>
                  </a:moveTo>
                  <a:lnTo>
                    <a:pt x="0" y="26835"/>
                  </a:lnTo>
                  <a:lnTo>
                    <a:pt x="295" y="26083"/>
                  </a:lnTo>
                  <a:lnTo>
                    <a:pt x="738" y="25887"/>
                  </a:lnTo>
                  <a:lnTo>
                    <a:pt x="2576" y="26606"/>
                  </a:lnTo>
                  <a:lnTo>
                    <a:pt x="2150" y="27685"/>
                  </a:lnTo>
                  <a:close/>
                </a:path>
                <a:path w="13335" h="27939">
                  <a:moveTo>
                    <a:pt x="3003" y="25543"/>
                  </a:moveTo>
                  <a:lnTo>
                    <a:pt x="1165" y="24824"/>
                  </a:lnTo>
                  <a:lnTo>
                    <a:pt x="968" y="24382"/>
                  </a:lnTo>
                  <a:lnTo>
                    <a:pt x="1362" y="23401"/>
                  </a:lnTo>
                  <a:lnTo>
                    <a:pt x="1805" y="23205"/>
                  </a:lnTo>
                  <a:lnTo>
                    <a:pt x="3643" y="23924"/>
                  </a:lnTo>
                  <a:lnTo>
                    <a:pt x="3003" y="25543"/>
                  </a:lnTo>
                  <a:close/>
                </a:path>
                <a:path w="13335" h="27939">
                  <a:moveTo>
                    <a:pt x="4070" y="22861"/>
                  </a:moveTo>
                  <a:lnTo>
                    <a:pt x="2232" y="22125"/>
                  </a:lnTo>
                  <a:lnTo>
                    <a:pt x="2035" y="21700"/>
                  </a:lnTo>
                  <a:lnTo>
                    <a:pt x="2347" y="20932"/>
                  </a:lnTo>
                  <a:lnTo>
                    <a:pt x="3085" y="20605"/>
                  </a:lnTo>
                  <a:lnTo>
                    <a:pt x="2757" y="19869"/>
                  </a:lnTo>
                  <a:lnTo>
                    <a:pt x="7878" y="6982"/>
                  </a:lnTo>
                  <a:lnTo>
                    <a:pt x="8617" y="6655"/>
                  </a:lnTo>
                  <a:lnTo>
                    <a:pt x="8288" y="5903"/>
                  </a:lnTo>
                  <a:lnTo>
                    <a:pt x="8600" y="5151"/>
                  </a:lnTo>
                  <a:lnTo>
                    <a:pt x="9043" y="4955"/>
                  </a:lnTo>
                  <a:lnTo>
                    <a:pt x="10882" y="5690"/>
                  </a:lnTo>
                  <a:lnTo>
                    <a:pt x="10455" y="6753"/>
                  </a:lnTo>
                  <a:lnTo>
                    <a:pt x="9700" y="7080"/>
                  </a:lnTo>
                  <a:lnTo>
                    <a:pt x="10028" y="7833"/>
                  </a:lnTo>
                  <a:lnTo>
                    <a:pt x="4924" y="20703"/>
                  </a:lnTo>
                  <a:lnTo>
                    <a:pt x="4169" y="21030"/>
                  </a:lnTo>
                  <a:lnTo>
                    <a:pt x="4497" y="21782"/>
                  </a:lnTo>
                  <a:lnTo>
                    <a:pt x="4070" y="22861"/>
                  </a:lnTo>
                  <a:close/>
                </a:path>
                <a:path w="13335" h="27939">
                  <a:moveTo>
                    <a:pt x="11292" y="4611"/>
                  </a:moveTo>
                  <a:lnTo>
                    <a:pt x="9454" y="3892"/>
                  </a:lnTo>
                  <a:lnTo>
                    <a:pt x="9273" y="3450"/>
                  </a:lnTo>
                  <a:lnTo>
                    <a:pt x="9651" y="2452"/>
                  </a:lnTo>
                  <a:lnTo>
                    <a:pt x="10094" y="2273"/>
                  </a:lnTo>
                  <a:lnTo>
                    <a:pt x="11932" y="2992"/>
                  </a:lnTo>
                  <a:lnTo>
                    <a:pt x="11292" y="4611"/>
                  </a:lnTo>
                  <a:close/>
                </a:path>
                <a:path w="13335" h="27939">
                  <a:moveTo>
                    <a:pt x="12359" y="1929"/>
                  </a:moveTo>
                  <a:lnTo>
                    <a:pt x="10521" y="1210"/>
                  </a:lnTo>
                  <a:lnTo>
                    <a:pt x="10340" y="768"/>
                  </a:lnTo>
                  <a:lnTo>
                    <a:pt x="10635" y="0"/>
                  </a:lnTo>
                  <a:lnTo>
                    <a:pt x="12786" y="850"/>
                  </a:lnTo>
                  <a:lnTo>
                    <a:pt x="12359" y="1929"/>
                  </a:lnTo>
                  <a:close/>
                </a:path>
              </a:pathLst>
            </a:custGeom>
            <a:solidFill>
              <a:srgbClr val="E3E2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3781231" y="2712894"/>
              <a:ext cx="8890" cy="15875"/>
            </a:xfrm>
            <a:custGeom>
              <a:avLst/>
              <a:gdLst/>
              <a:ahLst/>
              <a:cxnLst/>
              <a:rect l="l" t="t" r="r" b="b"/>
              <a:pathLst>
                <a:path w="8889" h="15875">
                  <a:moveTo>
                    <a:pt x="2478" y="15878"/>
                  </a:moveTo>
                  <a:lnTo>
                    <a:pt x="2150" y="15126"/>
                  </a:lnTo>
                  <a:lnTo>
                    <a:pt x="2905" y="14799"/>
                  </a:lnTo>
                  <a:lnTo>
                    <a:pt x="2478" y="15878"/>
                  </a:lnTo>
                  <a:close/>
                </a:path>
                <a:path w="8889" h="15875">
                  <a:moveTo>
                    <a:pt x="328" y="15028"/>
                  </a:moveTo>
                  <a:lnTo>
                    <a:pt x="0" y="14292"/>
                  </a:lnTo>
                  <a:lnTo>
                    <a:pt x="738" y="13965"/>
                  </a:lnTo>
                  <a:lnTo>
                    <a:pt x="1066" y="14701"/>
                  </a:lnTo>
                  <a:lnTo>
                    <a:pt x="328" y="15028"/>
                  </a:lnTo>
                  <a:close/>
                </a:path>
                <a:path w="8889" h="15875">
                  <a:moveTo>
                    <a:pt x="8009" y="1929"/>
                  </a:moveTo>
                  <a:lnTo>
                    <a:pt x="7681" y="1177"/>
                  </a:lnTo>
                  <a:lnTo>
                    <a:pt x="8436" y="850"/>
                  </a:lnTo>
                  <a:lnTo>
                    <a:pt x="8009" y="1929"/>
                  </a:lnTo>
                  <a:close/>
                </a:path>
                <a:path w="8889" h="15875">
                  <a:moveTo>
                    <a:pt x="5859" y="1079"/>
                  </a:moveTo>
                  <a:lnTo>
                    <a:pt x="5531" y="327"/>
                  </a:lnTo>
                  <a:lnTo>
                    <a:pt x="6269" y="0"/>
                  </a:lnTo>
                  <a:lnTo>
                    <a:pt x="6598" y="752"/>
                  </a:lnTo>
                  <a:lnTo>
                    <a:pt x="5859" y="1079"/>
                  </a:lnTo>
                  <a:close/>
                </a:path>
              </a:pathLst>
            </a:custGeom>
            <a:solidFill>
              <a:srgbClr val="D0D0C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3" name="object 1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4854" y="2682788"/>
            <a:ext cx="177447" cy="169648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3567034" y="2516525"/>
            <a:ext cx="204470" cy="263525"/>
            <a:chOff x="3567034" y="2516525"/>
            <a:chExt cx="204470" cy="263525"/>
          </a:xfrm>
        </p:grpSpPr>
        <p:sp>
          <p:nvSpPr>
            <p:cNvPr id="115" name="object 115"/>
            <p:cNvSpPr/>
            <p:nvPr/>
          </p:nvSpPr>
          <p:spPr>
            <a:xfrm>
              <a:off x="3567034" y="2542886"/>
              <a:ext cx="196215" cy="236854"/>
            </a:xfrm>
            <a:custGeom>
              <a:avLst/>
              <a:gdLst/>
              <a:ahLst/>
              <a:cxnLst/>
              <a:rect l="l" t="t" r="r" b="b"/>
              <a:pathLst>
                <a:path w="196214" h="236855">
                  <a:moveTo>
                    <a:pt x="113056" y="236728"/>
                  </a:moveTo>
                  <a:lnTo>
                    <a:pt x="107919" y="236728"/>
                  </a:lnTo>
                  <a:lnTo>
                    <a:pt x="106458" y="236728"/>
                  </a:lnTo>
                  <a:lnTo>
                    <a:pt x="104964" y="236467"/>
                  </a:lnTo>
                  <a:lnTo>
                    <a:pt x="3348" y="198724"/>
                  </a:lnTo>
                  <a:lnTo>
                    <a:pt x="0" y="191463"/>
                  </a:lnTo>
                  <a:lnTo>
                    <a:pt x="48994" y="60523"/>
                  </a:lnTo>
                  <a:lnTo>
                    <a:pt x="132802" y="70171"/>
                  </a:lnTo>
                  <a:lnTo>
                    <a:pt x="133343" y="65445"/>
                  </a:lnTo>
                  <a:lnTo>
                    <a:pt x="138054" y="65985"/>
                  </a:lnTo>
                  <a:lnTo>
                    <a:pt x="145703" y="0"/>
                  </a:lnTo>
                  <a:lnTo>
                    <a:pt x="192695" y="17448"/>
                  </a:lnTo>
                  <a:lnTo>
                    <a:pt x="196027" y="24709"/>
                  </a:lnTo>
                  <a:lnTo>
                    <a:pt x="117882" y="233589"/>
                  </a:lnTo>
                  <a:lnTo>
                    <a:pt x="113056" y="236728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3616028" y="2598814"/>
              <a:ext cx="84455" cy="14604"/>
            </a:xfrm>
            <a:custGeom>
              <a:avLst/>
              <a:gdLst/>
              <a:ahLst/>
              <a:cxnLst/>
              <a:rect l="l" t="t" r="r" b="b"/>
              <a:pathLst>
                <a:path w="84454" h="14605">
                  <a:moveTo>
                    <a:pt x="83807" y="14243"/>
                  </a:moveTo>
                  <a:lnTo>
                    <a:pt x="0" y="4595"/>
                  </a:lnTo>
                  <a:lnTo>
                    <a:pt x="1723" y="0"/>
                  </a:lnTo>
                  <a:lnTo>
                    <a:pt x="84349" y="9517"/>
                  </a:lnTo>
                  <a:lnTo>
                    <a:pt x="83807" y="14243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3618244" y="2522347"/>
              <a:ext cx="93345" cy="85090"/>
            </a:xfrm>
            <a:custGeom>
              <a:avLst/>
              <a:gdLst/>
              <a:ahLst/>
              <a:cxnLst/>
              <a:rect l="l" t="t" r="r" b="b"/>
              <a:pathLst>
                <a:path w="93345" h="85089">
                  <a:moveTo>
                    <a:pt x="85613" y="84971"/>
                  </a:moveTo>
                  <a:lnTo>
                    <a:pt x="0" y="75110"/>
                  </a:lnTo>
                  <a:lnTo>
                    <a:pt x="26934" y="3139"/>
                  </a:lnTo>
                  <a:lnTo>
                    <a:pt x="31760" y="0"/>
                  </a:lnTo>
                  <a:lnTo>
                    <a:pt x="38374" y="0"/>
                  </a:lnTo>
                  <a:lnTo>
                    <a:pt x="39868" y="261"/>
                  </a:lnTo>
                  <a:lnTo>
                    <a:pt x="93130" y="20032"/>
                  </a:lnTo>
                  <a:lnTo>
                    <a:pt x="85613" y="84971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3618080" y="2542379"/>
              <a:ext cx="93980" cy="66040"/>
            </a:xfrm>
            <a:custGeom>
              <a:avLst/>
              <a:gdLst/>
              <a:ahLst/>
              <a:cxnLst/>
              <a:rect l="l" t="t" r="r" b="b"/>
              <a:pathLst>
                <a:path w="93979" h="66039">
                  <a:moveTo>
                    <a:pt x="86187" y="65445"/>
                  </a:moveTo>
                  <a:lnTo>
                    <a:pt x="0" y="55535"/>
                  </a:lnTo>
                  <a:lnTo>
                    <a:pt x="164" y="55077"/>
                  </a:lnTo>
                  <a:lnTo>
                    <a:pt x="85777" y="64938"/>
                  </a:lnTo>
                  <a:lnTo>
                    <a:pt x="93294" y="0"/>
                  </a:lnTo>
                  <a:lnTo>
                    <a:pt x="93754" y="163"/>
                  </a:lnTo>
                  <a:lnTo>
                    <a:pt x="86187" y="65445"/>
                  </a:lnTo>
                  <a:close/>
                </a:path>
              </a:pathLst>
            </a:custGeom>
            <a:solidFill>
              <a:srgbClr val="D6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3617916" y="2542543"/>
              <a:ext cx="94615" cy="66040"/>
            </a:xfrm>
            <a:custGeom>
              <a:avLst/>
              <a:gdLst/>
              <a:ahLst/>
              <a:cxnLst/>
              <a:rect l="l" t="t" r="r" b="b"/>
              <a:pathLst>
                <a:path w="94614" h="66039">
                  <a:moveTo>
                    <a:pt x="86762" y="65805"/>
                  </a:moveTo>
                  <a:lnTo>
                    <a:pt x="0" y="55813"/>
                  </a:lnTo>
                  <a:lnTo>
                    <a:pt x="164" y="55371"/>
                  </a:lnTo>
                  <a:lnTo>
                    <a:pt x="86351" y="65281"/>
                  </a:lnTo>
                  <a:lnTo>
                    <a:pt x="93918" y="0"/>
                  </a:lnTo>
                  <a:lnTo>
                    <a:pt x="94361" y="179"/>
                  </a:lnTo>
                  <a:lnTo>
                    <a:pt x="86762" y="65805"/>
                  </a:lnTo>
                  <a:close/>
                </a:path>
              </a:pathLst>
            </a:custGeom>
            <a:solidFill>
              <a:srgbClr val="CAC8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3617752" y="2542723"/>
              <a:ext cx="95250" cy="66675"/>
            </a:xfrm>
            <a:custGeom>
              <a:avLst/>
              <a:gdLst/>
              <a:ahLst/>
              <a:cxnLst/>
              <a:rect l="l" t="t" r="r" b="b"/>
              <a:pathLst>
                <a:path w="95250" h="66675">
                  <a:moveTo>
                    <a:pt x="87336" y="66148"/>
                  </a:moveTo>
                  <a:lnTo>
                    <a:pt x="0" y="56091"/>
                  </a:lnTo>
                  <a:lnTo>
                    <a:pt x="164" y="55633"/>
                  </a:lnTo>
                  <a:lnTo>
                    <a:pt x="86926" y="65625"/>
                  </a:lnTo>
                  <a:lnTo>
                    <a:pt x="94525" y="0"/>
                  </a:lnTo>
                  <a:lnTo>
                    <a:pt x="94985" y="163"/>
                  </a:lnTo>
                  <a:lnTo>
                    <a:pt x="87336" y="66148"/>
                  </a:lnTo>
                  <a:close/>
                </a:path>
              </a:pathLst>
            </a:custGeom>
            <a:solidFill>
              <a:srgbClr val="B3B3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3575437" y="2516525"/>
              <a:ext cx="196215" cy="260985"/>
            </a:xfrm>
            <a:custGeom>
              <a:avLst/>
              <a:gdLst/>
              <a:ahLst/>
              <a:cxnLst/>
              <a:rect l="l" t="t" r="r" b="b"/>
              <a:pathLst>
                <a:path w="196214" h="260985">
                  <a:moveTo>
                    <a:pt x="110053" y="260539"/>
                  </a:moveTo>
                  <a:lnTo>
                    <a:pt x="3348" y="220899"/>
                  </a:lnTo>
                  <a:lnTo>
                    <a:pt x="0" y="213638"/>
                  </a:lnTo>
                  <a:lnTo>
                    <a:pt x="78686" y="3319"/>
                  </a:lnTo>
                  <a:lnTo>
                    <a:pt x="85974" y="0"/>
                  </a:lnTo>
                  <a:lnTo>
                    <a:pt x="186146" y="37187"/>
                  </a:lnTo>
                  <a:lnTo>
                    <a:pt x="192695" y="39623"/>
                  </a:lnTo>
                  <a:lnTo>
                    <a:pt x="196027" y="46884"/>
                  </a:lnTo>
                  <a:lnTo>
                    <a:pt x="117340" y="257219"/>
                  </a:lnTo>
                  <a:lnTo>
                    <a:pt x="110053" y="260539"/>
                  </a:lnTo>
                  <a:close/>
                </a:path>
              </a:pathLst>
            </a:custGeom>
            <a:solidFill>
              <a:srgbClr val="2B29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1917" y="2545601"/>
              <a:ext cx="163988" cy="209402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2200423" y="2564898"/>
            <a:ext cx="1438275" cy="970915"/>
            <a:chOff x="2200423" y="2564898"/>
            <a:chExt cx="1438275" cy="970915"/>
          </a:xfrm>
        </p:grpSpPr>
        <p:sp>
          <p:nvSpPr>
            <p:cNvPr id="124" name="object 124"/>
            <p:cNvSpPr/>
            <p:nvPr/>
          </p:nvSpPr>
          <p:spPr>
            <a:xfrm>
              <a:off x="2737032" y="2852976"/>
              <a:ext cx="787400" cy="682625"/>
            </a:xfrm>
            <a:custGeom>
              <a:avLst/>
              <a:gdLst/>
              <a:ahLst/>
              <a:cxnLst/>
              <a:rect l="l" t="t" r="r" b="b"/>
              <a:pathLst>
                <a:path w="787400" h="682625">
                  <a:moveTo>
                    <a:pt x="787129" y="682320"/>
                  </a:moveTo>
                  <a:lnTo>
                    <a:pt x="614064" y="682320"/>
                  </a:lnTo>
                  <a:lnTo>
                    <a:pt x="602390" y="634549"/>
                  </a:lnTo>
                  <a:lnTo>
                    <a:pt x="592612" y="594152"/>
                  </a:lnTo>
                  <a:lnTo>
                    <a:pt x="585369" y="563690"/>
                  </a:lnTo>
                  <a:lnTo>
                    <a:pt x="581303" y="545722"/>
                  </a:lnTo>
                  <a:lnTo>
                    <a:pt x="580121" y="540097"/>
                  </a:lnTo>
                  <a:lnTo>
                    <a:pt x="581188" y="531707"/>
                  </a:lnTo>
                  <a:lnTo>
                    <a:pt x="597831" y="516924"/>
                  </a:lnTo>
                  <a:lnTo>
                    <a:pt x="580466" y="449336"/>
                  </a:lnTo>
                  <a:lnTo>
                    <a:pt x="581286" y="449843"/>
                  </a:lnTo>
                  <a:lnTo>
                    <a:pt x="583683" y="451642"/>
                  </a:lnTo>
                  <a:lnTo>
                    <a:pt x="586194" y="453343"/>
                  </a:lnTo>
                  <a:lnTo>
                    <a:pt x="588836" y="454896"/>
                  </a:lnTo>
                  <a:lnTo>
                    <a:pt x="592300" y="458478"/>
                  </a:lnTo>
                  <a:lnTo>
                    <a:pt x="595681" y="463286"/>
                  </a:lnTo>
                  <a:lnTo>
                    <a:pt x="598800" y="468715"/>
                  </a:lnTo>
                  <a:lnTo>
                    <a:pt x="599998" y="470825"/>
                  </a:lnTo>
                  <a:lnTo>
                    <a:pt x="601303" y="473277"/>
                  </a:lnTo>
                  <a:lnTo>
                    <a:pt x="602312" y="475273"/>
                  </a:lnTo>
                  <a:lnTo>
                    <a:pt x="589509" y="482435"/>
                  </a:lnTo>
                  <a:lnTo>
                    <a:pt x="620646" y="576515"/>
                  </a:lnTo>
                  <a:lnTo>
                    <a:pt x="751383" y="576515"/>
                  </a:lnTo>
                  <a:lnTo>
                    <a:pt x="769004" y="628572"/>
                  </a:lnTo>
                  <a:lnTo>
                    <a:pt x="787129" y="682320"/>
                  </a:lnTo>
                  <a:close/>
                </a:path>
                <a:path w="787400" h="682625">
                  <a:moveTo>
                    <a:pt x="751383" y="576515"/>
                  </a:moveTo>
                  <a:lnTo>
                    <a:pt x="620646" y="576515"/>
                  </a:lnTo>
                  <a:lnTo>
                    <a:pt x="700203" y="481192"/>
                  </a:lnTo>
                  <a:lnTo>
                    <a:pt x="703830" y="478805"/>
                  </a:lnTo>
                  <a:lnTo>
                    <a:pt x="706965" y="476368"/>
                  </a:lnTo>
                  <a:lnTo>
                    <a:pt x="709394" y="473932"/>
                  </a:lnTo>
                  <a:lnTo>
                    <a:pt x="709066" y="473277"/>
                  </a:lnTo>
                  <a:lnTo>
                    <a:pt x="708130" y="471691"/>
                  </a:lnTo>
                  <a:lnTo>
                    <a:pt x="713317" y="465477"/>
                  </a:lnTo>
                  <a:lnTo>
                    <a:pt x="723752" y="495560"/>
                  </a:lnTo>
                  <a:lnTo>
                    <a:pt x="736834" y="533738"/>
                  </a:lnTo>
                  <a:lnTo>
                    <a:pt x="751383" y="576515"/>
                  </a:lnTo>
                  <a:close/>
                </a:path>
                <a:path w="787400" h="682625">
                  <a:moveTo>
                    <a:pt x="207141" y="577971"/>
                  </a:moveTo>
                  <a:lnTo>
                    <a:pt x="178234" y="577971"/>
                  </a:lnTo>
                  <a:lnTo>
                    <a:pt x="209371" y="483891"/>
                  </a:lnTo>
                  <a:lnTo>
                    <a:pt x="196568" y="476744"/>
                  </a:lnTo>
                  <a:lnTo>
                    <a:pt x="197701" y="474488"/>
                  </a:lnTo>
                  <a:lnTo>
                    <a:pt x="198883" y="472296"/>
                  </a:lnTo>
                  <a:lnTo>
                    <a:pt x="200097" y="470187"/>
                  </a:lnTo>
                  <a:lnTo>
                    <a:pt x="203216" y="464741"/>
                  </a:lnTo>
                  <a:lnTo>
                    <a:pt x="206581" y="459933"/>
                  </a:lnTo>
                  <a:lnTo>
                    <a:pt x="210044" y="456352"/>
                  </a:lnTo>
                  <a:lnTo>
                    <a:pt x="212687" y="454798"/>
                  </a:lnTo>
                  <a:lnTo>
                    <a:pt x="215181" y="453114"/>
                  </a:lnTo>
                  <a:lnTo>
                    <a:pt x="217578" y="451315"/>
                  </a:lnTo>
                  <a:lnTo>
                    <a:pt x="219170" y="450350"/>
                  </a:lnTo>
                  <a:lnTo>
                    <a:pt x="220746" y="449353"/>
                  </a:lnTo>
                  <a:lnTo>
                    <a:pt x="222272" y="448339"/>
                  </a:lnTo>
                  <a:lnTo>
                    <a:pt x="201443" y="518478"/>
                  </a:lnTo>
                  <a:lnTo>
                    <a:pt x="216659" y="533425"/>
                  </a:lnTo>
                  <a:lnTo>
                    <a:pt x="217299" y="541846"/>
                  </a:lnTo>
                  <a:lnTo>
                    <a:pt x="215838" y="547407"/>
                  </a:lnTo>
                  <a:lnTo>
                    <a:pt x="210873" y="565162"/>
                  </a:lnTo>
                  <a:lnTo>
                    <a:pt x="207141" y="577971"/>
                  </a:lnTo>
                  <a:close/>
                </a:path>
                <a:path w="787400" h="682625">
                  <a:moveTo>
                    <a:pt x="176248" y="682320"/>
                  </a:moveTo>
                  <a:lnTo>
                    <a:pt x="0" y="682320"/>
                  </a:lnTo>
                  <a:lnTo>
                    <a:pt x="20662" y="629864"/>
                  </a:lnTo>
                  <a:lnTo>
                    <a:pt x="57695" y="536271"/>
                  </a:lnTo>
                  <a:lnTo>
                    <a:pt x="73013" y="497863"/>
                  </a:lnTo>
                  <a:lnTo>
                    <a:pt x="85498" y="466867"/>
                  </a:lnTo>
                  <a:lnTo>
                    <a:pt x="90767" y="473163"/>
                  </a:lnTo>
                  <a:lnTo>
                    <a:pt x="90241" y="473981"/>
                  </a:lnTo>
                  <a:lnTo>
                    <a:pt x="89815" y="474733"/>
                  </a:lnTo>
                  <a:lnTo>
                    <a:pt x="89486" y="475387"/>
                  </a:lnTo>
                  <a:lnTo>
                    <a:pt x="91916" y="477824"/>
                  </a:lnTo>
                  <a:lnTo>
                    <a:pt x="95051" y="480277"/>
                  </a:lnTo>
                  <a:lnTo>
                    <a:pt x="98694" y="482648"/>
                  </a:lnTo>
                  <a:lnTo>
                    <a:pt x="178234" y="577971"/>
                  </a:lnTo>
                  <a:lnTo>
                    <a:pt x="207141" y="577971"/>
                  </a:lnTo>
                  <a:lnTo>
                    <a:pt x="202106" y="595252"/>
                  </a:lnTo>
                  <a:lnTo>
                    <a:pt x="190307" y="635148"/>
                  </a:lnTo>
                  <a:lnTo>
                    <a:pt x="176248" y="682320"/>
                  </a:lnTo>
                  <a:close/>
                </a:path>
                <a:path w="787400" h="682625">
                  <a:moveTo>
                    <a:pt x="706128" y="445264"/>
                  </a:moveTo>
                  <a:lnTo>
                    <a:pt x="702730" y="437366"/>
                  </a:lnTo>
                  <a:lnTo>
                    <a:pt x="703223" y="437938"/>
                  </a:lnTo>
                  <a:lnTo>
                    <a:pt x="703649" y="438625"/>
                  </a:lnTo>
                  <a:lnTo>
                    <a:pt x="706128" y="445264"/>
                  </a:lnTo>
                  <a:close/>
                </a:path>
                <a:path w="787400" h="682625">
                  <a:moveTo>
                    <a:pt x="688319" y="427211"/>
                  </a:moveTo>
                  <a:lnTo>
                    <a:pt x="687909" y="425248"/>
                  </a:lnTo>
                  <a:lnTo>
                    <a:pt x="688024" y="424283"/>
                  </a:lnTo>
                  <a:lnTo>
                    <a:pt x="688894" y="426883"/>
                  </a:lnTo>
                  <a:lnTo>
                    <a:pt x="688319" y="427211"/>
                  </a:lnTo>
                  <a:close/>
                </a:path>
                <a:path w="787400" h="682625">
                  <a:moveTo>
                    <a:pt x="110364" y="404790"/>
                  </a:moveTo>
                  <a:lnTo>
                    <a:pt x="103015" y="402361"/>
                  </a:lnTo>
                  <a:lnTo>
                    <a:pt x="97104" y="397634"/>
                  </a:lnTo>
                  <a:lnTo>
                    <a:pt x="93166" y="391137"/>
                  </a:lnTo>
                  <a:lnTo>
                    <a:pt x="91735" y="383400"/>
                  </a:lnTo>
                  <a:lnTo>
                    <a:pt x="91735" y="21602"/>
                  </a:lnTo>
                  <a:lnTo>
                    <a:pt x="93438" y="13197"/>
                  </a:lnTo>
                  <a:lnTo>
                    <a:pt x="98083" y="6330"/>
                  </a:lnTo>
                  <a:lnTo>
                    <a:pt x="104975" y="1698"/>
                  </a:lnTo>
                  <a:lnTo>
                    <a:pt x="113417" y="0"/>
                  </a:lnTo>
                  <a:lnTo>
                    <a:pt x="659480" y="0"/>
                  </a:lnTo>
                  <a:lnTo>
                    <a:pt x="667916" y="1698"/>
                  </a:lnTo>
                  <a:lnTo>
                    <a:pt x="674809" y="6330"/>
                  </a:lnTo>
                  <a:lnTo>
                    <a:pt x="679458" y="13197"/>
                  </a:lnTo>
                  <a:lnTo>
                    <a:pt x="681163" y="21602"/>
                  </a:lnTo>
                  <a:lnTo>
                    <a:pt x="681163" y="215518"/>
                  </a:lnTo>
                  <a:lnTo>
                    <a:pt x="505620" y="215518"/>
                  </a:lnTo>
                  <a:lnTo>
                    <a:pt x="499362" y="216753"/>
                  </a:lnTo>
                  <a:lnTo>
                    <a:pt x="498998" y="216990"/>
                  </a:lnTo>
                  <a:lnTo>
                    <a:pt x="288649" y="216990"/>
                  </a:lnTo>
                  <a:lnTo>
                    <a:pt x="284217" y="219051"/>
                  </a:lnTo>
                  <a:lnTo>
                    <a:pt x="283891" y="219770"/>
                  </a:lnTo>
                  <a:lnTo>
                    <a:pt x="249026" y="219770"/>
                  </a:lnTo>
                  <a:lnTo>
                    <a:pt x="244168" y="222092"/>
                  </a:lnTo>
                  <a:lnTo>
                    <a:pt x="242100" y="227162"/>
                  </a:lnTo>
                  <a:lnTo>
                    <a:pt x="239982" y="232002"/>
                  </a:lnTo>
                  <a:lnTo>
                    <a:pt x="209552" y="232002"/>
                  </a:lnTo>
                  <a:lnTo>
                    <a:pt x="205448" y="233867"/>
                  </a:lnTo>
                  <a:lnTo>
                    <a:pt x="197790" y="249435"/>
                  </a:lnTo>
                  <a:lnTo>
                    <a:pt x="170011" y="249435"/>
                  </a:lnTo>
                  <a:lnTo>
                    <a:pt x="165744" y="251495"/>
                  </a:lnTo>
                  <a:lnTo>
                    <a:pt x="163068" y="256892"/>
                  </a:lnTo>
                  <a:lnTo>
                    <a:pt x="153465" y="274227"/>
                  </a:lnTo>
                  <a:lnTo>
                    <a:pt x="136390" y="309776"/>
                  </a:lnTo>
                  <a:lnTo>
                    <a:pt x="119479" y="355858"/>
                  </a:lnTo>
                  <a:lnTo>
                    <a:pt x="110364" y="404790"/>
                  </a:lnTo>
                  <a:close/>
                </a:path>
                <a:path w="787400" h="682625">
                  <a:moveTo>
                    <a:pt x="555533" y="304300"/>
                  </a:moveTo>
                  <a:lnTo>
                    <a:pt x="531900" y="255124"/>
                  </a:lnTo>
                  <a:lnTo>
                    <a:pt x="514664" y="217579"/>
                  </a:lnTo>
                  <a:lnTo>
                    <a:pt x="510232" y="215518"/>
                  </a:lnTo>
                  <a:lnTo>
                    <a:pt x="681163" y="215518"/>
                  </a:lnTo>
                  <a:lnTo>
                    <a:pt x="681163" y="218315"/>
                  </a:lnTo>
                  <a:lnTo>
                    <a:pt x="537134" y="218315"/>
                  </a:lnTo>
                  <a:lnTo>
                    <a:pt x="529239" y="224284"/>
                  </a:lnTo>
                  <a:lnTo>
                    <a:pt x="532686" y="234619"/>
                  </a:lnTo>
                  <a:lnTo>
                    <a:pt x="540026" y="256892"/>
                  </a:lnTo>
                  <a:lnTo>
                    <a:pt x="555533" y="304300"/>
                  </a:lnTo>
                  <a:close/>
                </a:path>
                <a:path w="787400" h="682625">
                  <a:moveTo>
                    <a:pt x="253835" y="374030"/>
                  </a:moveTo>
                  <a:lnTo>
                    <a:pt x="269967" y="335126"/>
                  </a:lnTo>
                  <a:lnTo>
                    <a:pt x="286918" y="290645"/>
                  </a:lnTo>
                  <a:lnTo>
                    <a:pt x="300723" y="252750"/>
                  </a:lnTo>
                  <a:lnTo>
                    <a:pt x="307837" y="226863"/>
                  </a:lnTo>
                  <a:lnTo>
                    <a:pt x="304781" y="221649"/>
                  </a:lnTo>
                  <a:lnTo>
                    <a:pt x="299519" y="218222"/>
                  </a:lnTo>
                  <a:lnTo>
                    <a:pt x="293261" y="216990"/>
                  </a:lnTo>
                  <a:lnTo>
                    <a:pt x="498998" y="216990"/>
                  </a:lnTo>
                  <a:lnTo>
                    <a:pt x="494099" y="220185"/>
                  </a:lnTo>
                  <a:lnTo>
                    <a:pt x="491044" y="225405"/>
                  </a:lnTo>
                  <a:lnTo>
                    <a:pt x="491405" y="232002"/>
                  </a:lnTo>
                  <a:lnTo>
                    <a:pt x="498231" y="251495"/>
                  </a:lnTo>
                  <a:lnTo>
                    <a:pt x="512012" y="289317"/>
                  </a:lnTo>
                  <a:lnTo>
                    <a:pt x="528906" y="333657"/>
                  </a:lnTo>
                  <a:lnTo>
                    <a:pt x="532544" y="342436"/>
                  </a:lnTo>
                  <a:lnTo>
                    <a:pt x="502222" y="342436"/>
                  </a:lnTo>
                  <a:lnTo>
                    <a:pt x="500455" y="343891"/>
                  </a:lnTo>
                  <a:lnTo>
                    <a:pt x="290224" y="343891"/>
                  </a:lnTo>
                  <a:lnTo>
                    <a:pt x="283075" y="345116"/>
                  </a:lnTo>
                  <a:lnTo>
                    <a:pt x="274467" y="349670"/>
                  </a:lnTo>
                  <a:lnTo>
                    <a:pt x="264641" y="358869"/>
                  </a:lnTo>
                  <a:lnTo>
                    <a:pt x="253835" y="374030"/>
                  </a:lnTo>
                  <a:close/>
                </a:path>
                <a:path w="787400" h="682625">
                  <a:moveTo>
                    <a:pt x="589296" y="294226"/>
                  </a:moveTo>
                  <a:lnTo>
                    <a:pt x="567145" y="249390"/>
                  </a:lnTo>
                  <a:lnTo>
                    <a:pt x="554713" y="220637"/>
                  </a:lnTo>
                  <a:lnTo>
                    <a:pt x="549854" y="218315"/>
                  </a:lnTo>
                  <a:lnTo>
                    <a:pt x="681163" y="218315"/>
                  </a:lnTo>
                  <a:lnTo>
                    <a:pt x="681163" y="230547"/>
                  </a:lnTo>
                  <a:lnTo>
                    <a:pt x="577363" y="230547"/>
                  </a:lnTo>
                  <a:lnTo>
                    <a:pt x="569337" y="236974"/>
                  </a:lnTo>
                  <a:lnTo>
                    <a:pt x="573047" y="245543"/>
                  </a:lnTo>
                  <a:lnTo>
                    <a:pt x="578051" y="258821"/>
                  </a:lnTo>
                  <a:lnTo>
                    <a:pt x="583363" y="274925"/>
                  </a:lnTo>
                  <a:lnTo>
                    <a:pt x="588346" y="291064"/>
                  </a:lnTo>
                  <a:lnTo>
                    <a:pt x="589296" y="294226"/>
                  </a:lnTo>
                  <a:close/>
                </a:path>
                <a:path w="787400" h="682625">
                  <a:moveTo>
                    <a:pt x="243347" y="305755"/>
                  </a:moveTo>
                  <a:lnTo>
                    <a:pt x="261785" y="249390"/>
                  </a:lnTo>
                  <a:lnTo>
                    <a:pt x="266178" y="236074"/>
                  </a:lnTo>
                  <a:lnTo>
                    <a:pt x="269642" y="225755"/>
                  </a:lnTo>
                  <a:lnTo>
                    <a:pt x="261747" y="219770"/>
                  </a:lnTo>
                  <a:lnTo>
                    <a:pt x="283891" y="219770"/>
                  </a:lnTo>
                  <a:lnTo>
                    <a:pt x="281169" y="225755"/>
                  </a:lnTo>
                  <a:lnTo>
                    <a:pt x="266980" y="256593"/>
                  </a:lnTo>
                  <a:lnTo>
                    <a:pt x="254683" y="282526"/>
                  </a:lnTo>
                  <a:lnTo>
                    <a:pt x="246389" y="299603"/>
                  </a:lnTo>
                  <a:lnTo>
                    <a:pt x="243347" y="305755"/>
                  </a:lnTo>
                  <a:close/>
                </a:path>
                <a:path w="787400" h="682625">
                  <a:moveTo>
                    <a:pt x="621171" y="289173"/>
                  </a:moveTo>
                  <a:lnTo>
                    <a:pt x="612593" y="271506"/>
                  </a:lnTo>
                  <a:lnTo>
                    <a:pt x="601782" y="249390"/>
                  </a:lnTo>
                  <a:lnTo>
                    <a:pt x="593432" y="232411"/>
                  </a:lnTo>
                  <a:lnTo>
                    <a:pt x="589329" y="230547"/>
                  </a:lnTo>
                  <a:lnTo>
                    <a:pt x="681163" y="230547"/>
                  </a:lnTo>
                  <a:lnTo>
                    <a:pt x="681163" y="247963"/>
                  </a:lnTo>
                  <a:lnTo>
                    <a:pt x="617544" y="247963"/>
                  </a:lnTo>
                  <a:lnTo>
                    <a:pt x="610683" y="253981"/>
                  </a:lnTo>
                  <a:lnTo>
                    <a:pt x="612538" y="259705"/>
                  </a:lnTo>
                  <a:lnTo>
                    <a:pt x="614803" y="267169"/>
                  </a:lnTo>
                  <a:lnTo>
                    <a:pt x="617575" y="276659"/>
                  </a:lnTo>
                  <a:lnTo>
                    <a:pt x="621171" y="289173"/>
                  </a:lnTo>
                  <a:close/>
                </a:path>
                <a:path w="787400" h="682625">
                  <a:moveTo>
                    <a:pt x="209584" y="295698"/>
                  </a:moveTo>
                  <a:lnTo>
                    <a:pt x="225834" y="246998"/>
                  </a:lnTo>
                  <a:lnTo>
                    <a:pt x="229543" y="238429"/>
                  </a:lnTo>
                  <a:lnTo>
                    <a:pt x="221501" y="232002"/>
                  </a:lnTo>
                  <a:lnTo>
                    <a:pt x="239982" y="232002"/>
                  </a:lnTo>
                  <a:lnTo>
                    <a:pt x="231736" y="250855"/>
                  </a:lnTo>
                  <a:lnTo>
                    <a:pt x="221072" y="273118"/>
                  </a:lnTo>
                  <a:lnTo>
                    <a:pt x="212904" y="289317"/>
                  </a:lnTo>
                  <a:lnTo>
                    <a:pt x="209584" y="295698"/>
                  </a:lnTo>
                  <a:close/>
                </a:path>
                <a:path w="787400" h="682625">
                  <a:moveTo>
                    <a:pt x="681163" y="360653"/>
                  </a:moveTo>
                  <a:lnTo>
                    <a:pt x="668747" y="323449"/>
                  </a:lnTo>
                  <a:lnTo>
                    <a:pt x="654614" y="291064"/>
                  </a:lnTo>
                  <a:lnTo>
                    <a:pt x="642413" y="267169"/>
                  </a:lnTo>
                  <a:lnTo>
                    <a:pt x="635796" y="255436"/>
                  </a:lnTo>
                  <a:lnTo>
                    <a:pt x="633137" y="250040"/>
                  </a:lnTo>
                  <a:lnTo>
                    <a:pt x="628869" y="247963"/>
                  </a:lnTo>
                  <a:lnTo>
                    <a:pt x="681163" y="247963"/>
                  </a:lnTo>
                  <a:lnTo>
                    <a:pt x="681163" y="360653"/>
                  </a:lnTo>
                  <a:close/>
                </a:path>
                <a:path w="787400" h="682625">
                  <a:moveTo>
                    <a:pt x="177709" y="290645"/>
                  </a:moveTo>
                  <a:lnTo>
                    <a:pt x="184184" y="268278"/>
                  </a:lnTo>
                  <a:lnTo>
                    <a:pt x="186343" y="261176"/>
                  </a:lnTo>
                  <a:lnTo>
                    <a:pt x="188198" y="255436"/>
                  </a:lnTo>
                  <a:lnTo>
                    <a:pt x="181337" y="249435"/>
                  </a:lnTo>
                  <a:lnTo>
                    <a:pt x="197790" y="249435"/>
                  </a:lnTo>
                  <a:lnTo>
                    <a:pt x="194466" y="256191"/>
                  </a:lnTo>
                  <a:lnTo>
                    <a:pt x="186211" y="273118"/>
                  </a:lnTo>
                  <a:lnTo>
                    <a:pt x="177709" y="290645"/>
                  </a:lnTo>
                  <a:close/>
                </a:path>
                <a:path w="787400" h="682625">
                  <a:moveTo>
                    <a:pt x="545029" y="372558"/>
                  </a:moveTo>
                  <a:lnTo>
                    <a:pt x="534231" y="357406"/>
                  </a:lnTo>
                  <a:lnTo>
                    <a:pt x="524405" y="348212"/>
                  </a:lnTo>
                  <a:lnTo>
                    <a:pt x="515798" y="343660"/>
                  </a:lnTo>
                  <a:lnTo>
                    <a:pt x="508656" y="342436"/>
                  </a:lnTo>
                  <a:lnTo>
                    <a:pt x="532544" y="342436"/>
                  </a:lnTo>
                  <a:lnTo>
                    <a:pt x="545029" y="372558"/>
                  </a:lnTo>
                  <a:close/>
                </a:path>
                <a:path w="787400" h="682625">
                  <a:moveTo>
                    <a:pt x="532505" y="405003"/>
                  </a:moveTo>
                  <a:lnTo>
                    <a:pt x="267639" y="405003"/>
                  </a:lnTo>
                  <a:lnTo>
                    <a:pt x="276311" y="391665"/>
                  </a:lnTo>
                  <a:lnTo>
                    <a:pt x="287196" y="372207"/>
                  </a:lnTo>
                  <a:lnTo>
                    <a:pt x="296505" y="354649"/>
                  </a:lnTo>
                  <a:lnTo>
                    <a:pt x="300450" y="347014"/>
                  </a:lnTo>
                  <a:lnTo>
                    <a:pt x="296658" y="343891"/>
                  </a:lnTo>
                  <a:lnTo>
                    <a:pt x="500455" y="343891"/>
                  </a:lnTo>
                  <a:lnTo>
                    <a:pt x="523137" y="391168"/>
                  </a:lnTo>
                  <a:lnTo>
                    <a:pt x="531684" y="404054"/>
                  </a:lnTo>
                  <a:lnTo>
                    <a:pt x="532505" y="405003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2841406" y="2842657"/>
              <a:ext cx="589915" cy="405765"/>
            </a:xfrm>
            <a:custGeom>
              <a:avLst/>
              <a:gdLst/>
              <a:ahLst/>
              <a:cxnLst/>
              <a:rect l="l" t="t" r="r" b="b"/>
              <a:pathLst>
                <a:path w="589914" h="405764">
                  <a:moveTo>
                    <a:pt x="568040" y="405215"/>
                  </a:moveTo>
                  <a:lnTo>
                    <a:pt x="21698" y="405215"/>
                  </a:lnTo>
                  <a:lnTo>
                    <a:pt x="13253" y="403516"/>
                  </a:lnTo>
                  <a:lnTo>
                    <a:pt x="6356" y="398883"/>
                  </a:lnTo>
                  <a:lnTo>
                    <a:pt x="1705" y="392011"/>
                  </a:lnTo>
                  <a:lnTo>
                    <a:pt x="0" y="383597"/>
                  </a:lnTo>
                  <a:lnTo>
                    <a:pt x="0" y="21618"/>
                  </a:lnTo>
                  <a:lnTo>
                    <a:pt x="1705" y="13204"/>
                  </a:lnTo>
                  <a:lnTo>
                    <a:pt x="6356" y="6332"/>
                  </a:lnTo>
                  <a:lnTo>
                    <a:pt x="13253" y="1699"/>
                  </a:lnTo>
                  <a:lnTo>
                    <a:pt x="21698" y="0"/>
                  </a:lnTo>
                  <a:lnTo>
                    <a:pt x="568040" y="0"/>
                  </a:lnTo>
                  <a:lnTo>
                    <a:pt x="576486" y="1699"/>
                  </a:lnTo>
                  <a:lnTo>
                    <a:pt x="583383" y="6332"/>
                  </a:lnTo>
                  <a:lnTo>
                    <a:pt x="588034" y="13204"/>
                  </a:lnTo>
                  <a:lnTo>
                    <a:pt x="589739" y="21618"/>
                  </a:lnTo>
                  <a:lnTo>
                    <a:pt x="589739" y="383597"/>
                  </a:lnTo>
                  <a:lnTo>
                    <a:pt x="588034" y="392011"/>
                  </a:lnTo>
                  <a:lnTo>
                    <a:pt x="583383" y="398883"/>
                  </a:lnTo>
                  <a:lnTo>
                    <a:pt x="576486" y="403516"/>
                  </a:lnTo>
                  <a:lnTo>
                    <a:pt x="568040" y="40521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2841436" y="2842657"/>
              <a:ext cx="589915" cy="405765"/>
            </a:xfrm>
            <a:custGeom>
              <a:avLst/>
              <a:gdLst/>
              <a:ahLst/>
              <a:cxnLst/>
              <a:rect l="l" t="t" r="r" b="b"/>
              <a:pathLst>
                <a:path w="589914" h="405764">
                  <a:moveTo>
                    <a:pt x="568011" y="405215"/>
                  </a:moveTo>
                  <a:lnTo>
                    <a:pt x="21668" y="405215"/>
                  </a:lnTo>
                  <a:lnTo>
                    <a:pt x="13223" y="403516"/>
                  </a:lnTo>
                  <a:lnTo>
                    <a:pt x="6326" y="398883"/>
                  </a:lnTo>
                  <a:lnTo>
                    <a:pt x="1675" y="392011"/>
                  </a:lnTo>
                  <a:lnTo>
                    <a:pt x="0" y="383744"/>
                  </a:lnTo>
                  <a:lnTo>
                    <a:pt x="0" y="21471"/>
                  </a:lnTo>
                  <a:lnTo>
                    <a:pt x="1675" y="13204"/>
                  </a:lnTo>
                  <a:lnTo>
                    <a:pt x="6326" y="6332"/>
                  </a:lnTo>
                  <a:lnTo>
                    <a:pt x="13223" y="1699"/>
                  </a:lnTo>
                  <a:lnTo>
                    <a:pt x="21668" y="0"/>
                  </a:lnTo>
                  <a:lnTo>
                    <a:pt x="568011" y="0"/>
                  </a:lnTo>
                  <a:lnTo>
                    <a:pt x="576456" y="1699"/>
                  </a:lnTo>
                  <a:lnTo>
                    <a:pt x="578965" y="3385"/>
                  </a:lnTo>
                  <a:lnTo>
                    <a:pt x="21537" y="3385"/>
                  </a:lnTo>
                  <a:lnTo>
                    <a:pt x="14460" y="4806"/>
                  </a:lnTo>
                  <a:lnTo>
                    <a:pt x="8685" y="8681"/>
                  </a:lnTo>
                  <a:lnTo>
                    <a:pt x="4794" y="14430"/>
                  </a:lnTo>
                  <a:lnTo>
                    <a:pt x="3367" y="21471"/>
                  </a:lnTo>
                  <a:lnTo>
                    <a:pt x="3367" y="383744"/>
                  </a:lnTo>
                  <a:lnTo>
                    <a:pt x="4794" y="390785"/>
                  </a:lnTo>
                  <a:lnTo>
                    <a:pt x="8685" y="396534"/>
                  </a:lnTo>
                  <a:lnTo>
                    <a:pt x="14460" y="400409"/>
                  </a:lnTo>
                  <a:lnTo>
                    <a:pt x="21537" y="401830"/>
                  </a:lnTo>
                  <a:lnTo>
                    <a:pt x="578966" y="401830"/>
                  </a:lnTo>
                  <a:lnTo>
                    <a:pt x="576456" y="403516"/>
                  </a:lnTo>
                  <a:lnTo>
                    <a:pt x="568011" y="405215"/>
                  </a:lnTo>
                  <a:close/>
                </a:path>
                <a:path w="589914" h="405764">
                  <a:moveTo>
                    <a:pt x="578966" y="401830"/>
                  </a:moveTo>
                  <a:lnTo>
                    <a:pt x="568142" y="401830"/>
                  </a:lnTo>
                  <a:lnTo>
                    <a:pt x="575219" y="400409"/>
                  </a:lnTo>
                  <a:lnTo>
                    <a:pt x="580994" y="396534"/>
                  </a:lnTo>
                  <a:lnTo>
                    <a:pt x="584885" y="390785"/>
                  </a:lnTo>
                  <a:lnTo>
                    <a:pt x="586312" y="383744"/>
                  </a:lnTo>
                  <a:lnTo>
                    <a:pt x="586312" y="21471"/>
                  </a:lnTo>
                  <a:lnTo>
                    <a:pt x="584885" y="14430"/>
                  </a:lnTo>
                  <a:lnTo>
                    <a:pt x="580994" y="8681"/>
                  </a:lnTo>
                  <a:lnTo>
                    <a:pt x="575219" y="4806"/>
                  </a:lnTo>
                  <a:lnTo>
                    <a:pt x="568142" y="3385"/>
                  </a:lnTo>
                  <a:lnTo>
                    <a:pt x="578965" y="3385"/>
                  </a:lnTo>
                  <a:lnTo>
                    <a:pt x="583353" y="6332"/>
                  </a:lnTo>
                  <a:lnTo>
                    <a:pt x="588004" y="13204"/>
                  </a:lnTo>
                  <a:lnTo>
                    <a:pt x="589680" y="21471"/>
                  </a:lnTo>
                  <a:lnTo>
                    <a:pt x="589680" y="383744"/>
                  </a:lnTo>
                  <a:lnTo>
                    <a:pt x="588004" y="392011"/>
                  </a:lnTo>
                  <a:lnTo>
                    <a:pt x="583353" y="398883"/>
                  </a:lnTo>
                  <a:lnTo>
                    <a:pt x="578966" y="401830"/>
                  </a:lnTo>
                  <a:close/>
                </a:path>
              </a:pathLst>
            </a:custGeom>
            <a:solidFill>
              <a:srgbClr val="EC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2895636" y="2842657"/>
              <a:ext cx="478155" cy="20320"/>
            </a:xfrm>
            <a:custGeom>
              <a:avLst/>
              <a:gdLst/>
              <a:ahLst/>
              <a:cxnLst/>
              <a:rect l="l" t="t" r="r" b="b"/>
              <a:pathLst>
                <a:path w="478154" h="20319">
                  <a:moveTo>
                    <a:pt x="477881" y="20261"/>
                  </a:moveTo>
                  <a:lnTo>
                    <a:pt x="0" y="20261"/>
                  </a:lnTo>
                  <a:lnTo>
                    <a:pt x="0" y="0"/>
                  </a:lnTo>
                  <a:lnTo>
                    <a:pt x="477881" y="0"/>
                  </a:lnTo>
                  <a:lnTo>
                    <a:pt x="477881" y="20261"/>
                  </a:lnTo>
                  <a:close/>
                </a:path>
              </a:pathLst>
            </a:custGeom>
            <a:solidFill>
              <a:srgbClr val="5657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899034" y="2837260"/>
              <a:ext cx="471170" cy="22860"/>
            </a:xfrm>
            <a:custGeom>
              <a:avLst/>
              <a:gdLst/>
              <a:ahLst/>
              <a:cxnLst/>
              <a:rect l="l" t="t" r="r" b="b"/>
              <a:pathLst>
                <a:path w="471170" h="22860">
                  <a:moveTo>
                    <a:pt x="471102" y="22273"/>
                  </a:moveTo>
                  <a:lnTo>
                    <a:pt x="0" y="22273"/>
                  </a:lnTo>
                  <a:lnTo>
                    <a:pt x="0" y="0"/>
                  </a:lnTo>
                  <a:lnTo>
                    <a:pt x="471102" y="0"/>
                  </a:lnTo>
                  <a:lnTo>
                    <a:pt x="471102" y="22273"/>
                  </a:lnTo>
                  <a:close/>
                </a:path>
              </a:pathLst>
            </a:custGeom>
            <a:solidFill>
              <a:srgbClr val="3D3C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4770" y="3112795"/>
              <a:ext cx="183011" cy="13467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895636" y="2886549"/>
              <a:ext cx="478155" cy="209550"/>
            </a:xfrm>
            <a:custGeom>
              <a:avLst/>
              <a:gdLst/>
              <a:ahLst/>
              <a:cxnLst/>
              <a:rect l="l" t="t" r="r" b="b"/>
              <a:pathLst>
                <a:path w="478154" h="209550">
                  <a:moveTo>
                    <a:pt x="470609" y="209370"/>
                  </a:moveTo>
                  <a:lnTo>
                    <a:pt x="7287" y="209370"/>
                  </a:lnTo>
                  <a:lnTo>
                    <a:pt x="0" y="202109"/>
                  </a:lnTo>
                  <a:lnTo>
                    <a:pt x="0" y="7260"/>
                  </a:lnTo>
                  <a:lnTo>
                    <a:pt x="7287" y="0"/>
                  </a:lnTo>
                  <a:lnTo>
                    <a:pt x="461615" y="0"/>
                  </a:lnTo>
                  <a:lnTo>
                    <a:pt x="470609" y="0"/>
                  </a:lnTo>
                  <a:lnTo>
                    <a:pt x="477881" y="7260"/>
                  </a:lnTo>
                  <a:lnTo>
                    <a:pt x="477881" y="202109"/>
                  </a:lnTo>
                  <a:lnTo>
                    <a:pt x="470609" y="209370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2909194" y="2900056"/>
              <a:ext cx="450850" cy="182880"/>
            </a:xfrm>
            <a:custGeom>
              <a:avLst/>
              <a:gdLst/>
              <a:ahLst/>
              <a:cxnLst/>
              <a:rect l="l" t="t" r="r" b="b"/>
              <a:pathLst>
                <a:path w="450850" h="182880">
                  <a:moveTo>
                    <a:pt x="449567" y="13507"/>
                  </a:moveTo>
                  <a:lnTo>
                    <a:pt x="424931" y="13507"/>
                  </a:lnTo>
                  <a:lnTo>
                    <a:pt x="423716" y="12297"/>
                  </a:lnTo>
                  <a:lnTo>
                    <a:pt x="423716" y="1210"/>
                  </a:lnTo>
                  <a:lnTo>
                    <a:pt x="424931" y="0"/>
                  </a:lnTo>
                  <a:lnTo>
                    <a:pt x="449567" y="0"/>
                  </a:lnTo>
                  <a:lnTo>
                    <a:pt x="450782" y="1210"/>
                  </a:lnTo>
                  <a:lnTo>
                    <a:pt x="450782" y="12297"/>
                  </a:lnTo>
                  <a:lnTo>
                    <a:pt x="449567" y="13507"/>
                  </a:lnTo>
                  <a:close/>
                </a:path>
                <a:path w="450850" h="182880">
                  <a:moveTo>
                    <a:pt x="414262" y="13507"/>
                  </a:moveTo>
                  <a:lnTo>
                    <a:pt x="389625" y="13507"/>
                  </a:lnTo>
                  <a:lnTo>
                    <a:pt x="388410" y="12297"/>
                  </a:lnTo>
                  <a:lnTo>
                    <a:pt x="388410" y="1210"/>
                  </a:lnTo>
                  <a:lnTo>
                    <a:pt x="389625" y="0"/>
                  </a:lnTo>
                  <a:lnTo>
                    <a:pt x="414262" y="0"/>
                  </a:lnTo>
                  <a:lnTo>
                    <a:pt x="415460" y="1210"/>
                  </a:lnTo>
                  <a:lnTo>
                    <a:pt x="415460" y="12297"/>
                  </a:lnTo>
                  <a:lnTo>
                    <a:pt x="414262" y="13507"/>
                  </a:lnTo>
                  <a:close/>
                </a:path>
                <a:path w="450850" h="182880">
                  <a:moveTo>
                    <a:pt x="378940" y="13507"/>
                  </a:moveTo>
                  <a:lnTo>
                    <a:pt x="354303" y="13507"/>
                  </a:lnTo>
                  <a:lnTo>
                    <a:pt x="353105" y="12297"/>
                  </a:lnTo>
                  <a:lnTo>
                    <a:pt x="353105" y="1210"/>
                  </a:lnTo>
                  <a:lnTo>
                    <a:pt x="354303" y="0"/>
                  </a:lnTo>
                  <a:lnTo>
                    <a:pt x="378940" y="0"/>
                  </a:lnTo>
                  <a:lnTo>
                    <a:pt x="380154" y="1210"/>
                  </a:lnTo>
                  <a:lnTo>
                    <a:pt x="380154" y="12297"/>
                  </a:lnTo>
                  <a:lnTo>
                    <a:pt x="378940" y="13507"/>
                  </a:lnTo>
                  <a:close/>
                </a:path>
                <a:path w="450850" h="182880">
                  <a:moveTo>
                    <a:pt x="343634" y="13507"/>
                  </a:moveTo>
                  <a:lnTo>
                    <a:pt x="318997" y="13507"/>
                  </a:lnTo>
                  <a:lnTo>
                    <a:pt x="317783" y="12297"/>
                  </a:lnTo>
                  <a:lnTo>
                    <a:pt x="317783" y="1210"/>
                  </a:lnTo>
                  <a:lnTo>
                    <a:pt x="318997" y="0"/>
                  </a:lnTo>
                  <a:lnTo>
                    <a:pt x="343634" y="0"/>
                  </a:lnTo>
                  <a:lnTo>
                    <a:pt x="344849" y="1210"/>
                  </a:lnTo>
                  <a:lnTo>
                    <a:pt x="344849" y="12297"/>
                  </a:lnTo>
                  <a:lnTo>
                    <a:pt x="343634" y="13507"/>
                  </a:lnTo>
                  <a:close/>
                </a:path>
                <a:path w="450850" h="182880">
                  <a:moveTo>
                    <a:pt x="308328" y="13507"/>
                  </a:moveTo>
                  <a:lnTo>
                    <a:pt x="283692" y="13507"/>
                  </a:lnTo>
                  <a:lnTo>
                    <a:pt x="282477" y="12297"/>
                  </a:lnTo>
                  <a:lnTo>
                    <a:pt x="282477" y="1210"/>
                  </a:lnTo>
                  <a:lnTo>
                    <a:pt x="283692" y="0"/>
                  </a:lnTo>
                  <a:lnTo>
                    <a:pt x="308328" y="0"/>
                  </a:lnTo>
                  <a:lnTo>
                    <a:pt x="309543" y="1210"/>
                  </a:lnTo>
                  <a:lnTo>
                    <a:pt x="309543" y="12297"/>
                  </a:lnTo>
                  <a:lnTo>
                    <a:pt x="308328" y="13507"/>
                  </a:lnTo>
                  <a:close/>
                </a:path>
                <a:path w="450850" h="182880">
                  <a:moveTo>
                    <a:pt x="273023" y="13507"/>
                  </a:moveTo>
                  <a:lnTo>
                    <a:pt x="248386" y="13507"/>
                  </a:lnTo>
                  <a:lnTo>
                    <a:pt x="247172" y="12297"/>
                  </a:lnTo>
                  <a:lnTo>
                    <a:pt x="247172" y="1210"/>
                  </a:lnTo>
                  <a:lnTo>
                    <a:pt x="248386" y="0"/>
                  </a:lnTo>
                  <a:lnTo>
                    <a:pt x="273023" y="0"/>
                  </a:lnTo>
                  <a:lnTo>
                    <a:pt x="274237" y="1210"/>
                  </a:lnTo>
                  <a:lnTo>
                    <a:pt x="274237" y="12297"/>
                  </a:lnTo>
                  <a:lnTo>
                    <a:pt x="273023" y="13507"/>
                  </a:lnTo>
                  <a:close/>
                </a:path>
                <a:path w="450850" h="182880">
                  <a:moveTo>
                    <a:pt x="237701" y="13507"/>
                  </a:moveTo>
                  <a:lnTo>
                    <a:pt x="213064" y="13507"/>
                  </a:lnTo>
                  <a:lnTo>
                    <a:pt x="211866" y="12297"/>
                  </a:lnTo>
                  <a:lnTo>
                    <a:pt x="211866" y="1210"/>
                  </a:lnTo>
                  <a:lnTo>
                    <a:pt x="213064" y="0"/>
                  </a:lnTo>
                  <a:lnTo>
                    <a:pt x="237701" y="0"/>
                  </a:lnTo>
                  <a:lnTo>
                    <a:pt x="238915" y="1210"/>
                  </a:lnTo>
                  <a:lnTo>
                    <a:pt x="238915" y="12297"/>
                  </a:lnTo>
                  <a:lnTo>
                    <a:pt x="237701" y="13507"/>
                  </a:lnTo>
                  <a:close/>
                </a:path>
                <a:path w="450850" h="182880">
                  <a:moveTo>
                    <a:pt x="202395" y="13507"/>
                  </a:moveTo>
                  <a:lnTo>
                    <a:pt x="177759" y="13507"/>
                  </a:lnTo>
                  <a:lnTo>
                    <a:pt x="176544" y="12297"/>
                  </a:lnTo>
                  <a:lnTo>
                    <a:pt x="176544" y="1210"/>
                  </a:lnTo>
                  <a:lnTo>
                    <a:pt x="177759" y="0"/>
                  </a:lnTo>
                  <a:lnTo>
                    <a:pt x="202395" y="0"/>
                  </a:lnTo>
                  <a:lnTo>
                    <a:pt x="203610" y="1210"/>
                  </a:lnTo>
                  <a:lnTo>
                    <a:pt x="203610" y="12297"/>
                  </a:lnTo>
                  <a:lnTo>
                    <a:pt x="202395" y="13507"/>
                  </a:lnTo>
                  <a:close/>
                </a:path>
                <a:path w="450850" h="182880">
                  <a:moveTo>
                    <a:pt x="167090" y="13507"/>
                  </a:moveTo>
                  <a:lnTo>
                    <a:pt x="142453" y="13507"/>
                  </a:lnTo>
                  <a:lnTo>
                    <a:pt x="141238" y="12297"/>
                  </a:lnTo>
                  <a:lnTo>
                    <a:pt x="141238" y="1210"/>
                  </a:lnTo>
                  <a:lnTo>
                    <a:pt x="142453" y="0"/>
                  </a:lnTo>
                  <a:lnTo>
                    <a:pt x="167090" y="0"/>
                  </a:lnTo>
                  <a:lnTo>
                    <a:pt x="168304" y="1210"/>
                  </a:lnTo>
                  <a:lnTo>
                    <a:pt x="168304" y="12297"/>
                  </a:lnTo>
                  <a:lnTo>
                    <a:pt x="167090" y="13507"/>
                  </a:lnTo>
                  <a:close/>
                </a:path>
                <a:path w="450850" h="182880">
                  <a:moveTo>
                    <a:pt x="131784" y="13507"/>
                  </a:moveTo>
                  <a:lnTo>
                    <a:pt x="107147" y="13507"/>
                  </a:lnTo>
                  <a:lnTo>
                    <a:pt x="105933" y="12297"/>
                  </a:lnTo>
                  <a:lnTo>
                    <a:pt x="105933" y="1210"/>
                  </a:lnTo>
                  <a:lnTo>
                    <a:pt x="107147" y="0"/>
                  </a:lnTo>
                  <a:lnTo>
                    <a:pt x="131784" y="0"/>
                  </a:lnTo>
                  <a:lnTo>
                    <a:pt x="132999" y="1210"/>
                  </a:lnTo>
                  <a:lnTo>
                    <a:pt x="132999" y="12297"/>
                  </a:lnTo>
                  <a:lnTo>
                    <a:pt x="131784" y="13507"/>
                  </a:lnTo>
                  <a:close/>
                </a:path>
                <a:path w="450850" h="182880">
                  <a:moveTo>
                    <a:pt x="96462" y="13507"/>
                  </a:moveTo>
                  <a:lnTo>
                    <a:pt x="71842" y="13507"/>
                  </a:lnTo>
                  <a:lnTo>
                    <a:pt x="70627" y="12297"/>
                  </a:lnTo>
                  <a:lnTo>
                    <a:pt x="70627" y="1210"/>
                  </a:lnTo>
                  <a:lnTo>
                    <a:pt x="71842" y="0"/>
                  </a:lnTo>
                  <a:lnTo>
                    <a:pt x="96462" y="0"/>
                  </a:lnTo>
                  <a:lnTo>
                    <a:pt x="97677" y="1210"/>
                  </a:lnTo>
                  <a:lnTo>
                    <a:pt x="97677" y="12297"/>
                  </a:lnTo>
                  <a:lnTo>
                    <a:pt x="96462" y="13507"/>
                  </a:lnTo>
                  <a:close/>
                </a:path>
                <a:path w="450850" h="182880">
                  <a:moveTo>
                    <a:pt x="61156" y="13507"/>
                  </a:moveTo>
                  <a:lnTo>
                    <a:pt x="36520" y="13507"/>
                  </a:lnTo>
                  <a:lnTo>
                    <a:pt x="35305" y="12297"/>
                  </a:lnTo>
                  <a:lnTo>
                    <a:pt x="35305" y="1210"/>
                  </a:lnTo>
                  <a:lnTo>
                    <a:pt x="36520" y="0"/>
                  </a:lnTo>
                  <a:lnTo>
                    <a:pt x="61156" y="0"/>
                  </a:lnTo>
                  <a:lnTo>
                    <a:pt x="62371" y="1210"/>
                  </a:lnTo>
                  <a:lnTo>
                    <a:pt x="62371" y="12297"/>
                  </a:lnTo>
                  <a:lnTo>
                    <a:pt x="61156" y="13507"/>
                  </a:lnTo>
                  <a:close/>
                </a:path>
                <a:path w="450850" h="182880">
                  <a:moveTo>
                    <a:pt x="25851" y="13507"/>
                  </a:moveTo>
                  <a:lnTo>
                    <a:pt x="1214" y="13507"/>
                  </a:lnTo>
                  <a:lnTo>
                    <a:pt x="0" y="12297"/>
                  </a:lnTo>
                  <a:lnTo>
                    <a:pt x="0" y="1210"/>
                  </a:lnTo>
                  <a:lnTo>
                    <a:pt x="1214" y="0"/>
                  </a:lnTo>
                  <a:lnTo>
                    <a:pt x="25851" y="0"/>
                  </a:lnTo>
                  <a:lnTo>
                    <a:pt x="27065" y="1210"/>
                  </a:lnTo>
                  <a:lnTo>
                    <a:pt x="27065" y="12297"/>
                  </a:lnTo>
                  <a:lnTo>
                    <a:pt x="25851" y="13507"/>
                  </a:lnTo>
                  <a:close/>
                </a:path>
                <a:path w="450850" h="182880">
                  <a:moveTo>
                    <a:pt x="419054" y="168846"/>
                  </a:moveTo>
                  <a:lnTo>
                    <a:pt x="397766" y="168846"/>
                  </a:lnTo>
                  <a:lnTo>
                    <a:pt x="396551" y="167636"/>
                  </a:lnTo>
                  <a:lnTo>
                    <a:pt x="396551" y="159917"/>
                  </a:lnTo>
                  <a:lnTo>
                    <a:pt x="397766" y="158707"/>
                  </a:lnTo>
                  <a:lnTo>
                    <a:pt x="419054" y="158707"/>
                  </a:lnTo>
                  <a:lnTo>
                    <a:pt x="420269" y="159917"/>
                  </a:lnTo>
                  <a:lnTo>
                    <a:pt x="420269" y="167636"/>
                  </a:lnTo>
                  <a:lnTo>
                    <a:pt x="419054" y="168846"/>
                  </a:lnTo>
                  <a:close/>
                </a:path>
                <a:path w="450850" h="182880">
                  <a:moveTo>
                    <a:pt x="449551" y="182354"/>
                  </a:moveTo>
                  <a:lnTo>
                    <a:pt x="428262" y="182354"/>
                  </a:lnTo>
                  <a:lnTo>
                    <a:pt x="427048" y="181144"/>
                  </a:lnTo>
                  <a:lnTo>
                    <a:pt x="427048" y="173425"/>
                  </a:lnTo>
                  <a:lnTo>
                    <a:pt x="428262" y="172215"/>
                  </a:lnTo>
                  <a:lnTo>
                    <a:pt x="449551" y="172215"/>
                  </a:lnTo>
                  <a:lnTo>
                    <a:pt x="450765" y="173425"/>
                  </a:lnTo>
                  <a:lnTo>
                    <a:pt x="450765" y="181144"/>
                  </a:lnTo>
                  <a:lnTo>
                    <a:pt x="449551" y="182354"/>
                  </a:lnTo>
                  <a:close/>
                </a:path>
                <a:path w="450850" h="182880">
                  <a:moveTo>
                    <a:pt x="419054" y="182354"/>
                  </a:moveTo>
                  <a:lnTo>
                    <a:pt x="397766" y="182354"/>
                  </a:lnTo>
                  <a:lnTo>
                    <a:pt x="396551" y="181144"/>
                  </a:lnTo>
                  <a:lnTo>
                    <a:pt x="396551" y="173425"/>
                  </a:lnTo>
                  <a:lnTo>
                    <a:pt x="397766" y="172215"/>
                  </a:lnTo>
                  <a:lnTo>
                    <a:pt x="419054" y="172215"/>
                  </a:lnTo>
                  <a:lnTo>
                    <a:pt x="420269" y="173425"/>
                  </a:lnTo>
                  <a:lnTo>
                    <a:pt x="420269" y="181144"/>
                  </a:lnTo>
                  <a:lnTo>
                    <a:pt x="419054" y="182354"/>
                  </a:lnTo>
                  <a:close/>
                </a:path>
                <a:path w="450850" h="182880">
                  <a:moveTo>
                    <a:pt x="388558" y="182354"/>
                  </a:moveTo>
                  <a:lnTo>
                    <a:pt x="367253" y="182354"/>
                  </a:lnTo>
                  <a:lnTo>
                    <a:pt x="366039" y="181144"/>
                  </a:lnTo>
                  <a:lnTo>
                    <a:pt x="366039" y="173425"/>
                  </a:lnTo>
                  <a:lnTo>
                    <a:pt x="367253" y="172215"/>
                  </a:lnTo>
                  <a:lnTo>
                    <a:pt x="388558" y="172215"/>
                  </a:lnTo>
                  <a:lnTo>
                    <a:pt x="389773" y="173425"/>
                  </a:lnTo>
                  <a:lnTo>
                    <a:pt x="389773" y="181144"/>
                  </a:lnTo>
                  <a:lnTo>
                    <a:pt x="388558" y="182354"/>
                  </a:lnTo>
                  <a:close/>
                </a:path>
                <a:path w="450850" h="182880">
                  <a:moveTo>
                    <a:pt x="358045" y="182354"/>
                  </a:moveTo>
                  <a:lnTo>
                    <a:pt x="333359" y="182354"/>
                  </a:lnTo>
                  <a:lnTo>
                    <a:pt x="332145" y="181144"/>
                  </a:lnTo>
                  <a:lnTo>
                    <a:pt x="332145" y="156549"/>
                  </a:lnTo>
                  <a:lnTo>
                    <a:pt x="333359" y="155339"/>
                  </a:lnTo>
                  <a:lnTo>
                    <a:pt x="358045" y="155339"/>
                  </a:lnTo>
                  <a:lnTo>
                    <a:pt x="359260" y="156549"/>
                  </a:lnTo>
                  <a:lnTo>
                    <a:pt x="359260" y="181144"/>
                  </a:lnTo>
                  <a:lnTo>
                    <a:pt x="358045" y="182354"/>
                  </a:lnTo>
                  <a:close/>
                </a:path>
                <a:path w="450850" h="182880">
                  <a:moveTo>
                    <a:pt x="324151" y="182354"/>
                  </a:moveTo>
                  <a:lnTo>
                    <a:pt x="292686" y="182354"/>
                  </a:lnTo>
                  <a:lnTo>
                    <a:pt x="291472" y="181144"/>
                  </a:lnTo>
                  <a:lnTo>
                    <a:pt x="291472" y="156549"/>
                  </a:lnTo>
                  <a:lnTo>
                    <a:pt x="292686" y="155339"/>
                  </a:lnTo>
                  <a:lnTo>
                    <a:pt x="324151" y="155339"/>
                  </a:lnTo>
                  <a:lnTo>
                    <a:pt x="325366" y="156549"/>
                  </a:lnTo>
                  <a:lnTo>
                    <a:pt x="325366" y="181144"/>
                  </a:lnTo>
                  <a:lnTo>
                    <a:pt x="324151" y="182354"/>
                  </a:lnTo>
                  <a:close/>
                </a:path>
                <a:path w="450850" h="182880">
                  <a:moveTo>
                    <a:pt x="283478" y="182354"/>
                  </a:moveTo>
                  <a:lnTo>
                    <a:pt x="143569" y="182354"/>
                  </a:lnTo>
                  <a:lnTo>
                    <a:pt x="142354" y="181144"/>
                  </a:lnTo>
                  <a:lnTo>
                    <a:pt x="142354" y="156549"/>
                  </a:lnTo>
                  <a:lnTo>
                    <a:pt x="143569" y="155339"/>
                  </a:lnTo>
                  <a:lnTo>
                    <a:pt x="283478" y="155339"/>
                  </a:lnTo>
                  <a:lnTo>
                    <a:pt x="284693" y="156549"/>
                  </a:lnTo>
                  <a:lnTo>
                    <a:pt x="284693" y="181144"/>
                  </a:lnTo>
                  <a:lnTo>
                    <a:pt x="283478" y="182354"/>
                  </a:lnTo>
                  <a:close/>
                </a:path>
                <a:path w="450850" h="182880">
                  <a:moveTo>
                    <a:pt x="134361" y="182354"/>
                  </a:moveTo>
                  <a:lnTo>
                    <a:pt x="102896" y="182354"/>
                  </a:lnTo>
                  <a:lnTo>
                    <a:pt x="101682" y="181144"/>
                  </a:lnTo>
                  <a:lnTo>
                    <a:pt x="101682" y="156549"/>
                  </a:lnTo>
                  <a:lnTo>
                    <a:pt x="102896" y="155339"/>
                  </a:lnTo>
                  <a:lnTo>
                    <a:pt x="134361" y="155339"/>
                  </a:lnTo>
                  <a:lnTo>
                    <a:pt x="135576" y="156549"/>
                  </a:lnTo>
                  <a:lnTo>
                    <a:pt x="135576" y="181144"/>
                  </a:lnTo>
                  <a:lnTo>
                    <a:pt x="134361" y="182354"/>
                  </a:lnTo>
                  <a:close/>
                </a:path>
                <a:path w="450850" h="182880">
                  <a:moveTo>
                    <a:pt x="93688" y="182354"/>
                  </a:moveTo>
                  <a:lnTo>
                    <a:pt x="69002" y="182354"/>
                  </a:lnTo>
                  <a:lnTo>
                    <a:pt x="67788" y="181144"/>
                  </a:lnTo>
                  <a:lnTo>
                    <a:pt x="67788" y="156549"/>
                  </a:lnTo>
                  <a:lnTo>
                    <a:pt x="69002" y="155339"/>
                  </a:lnTo>
                  <a:lnTo>
                    <a:pt x="93688" y="155339"/>
                  </a:lnTo>
                  <a:lnTo>
                    <a:pt x="94903" y="156549"/>
                  </a:lnTo>
                  <a:lnTo>
                    <a:pt x="94903" y="181144"/>
                  </a:lnTo>
                  <a:lnTo>
                    <a:pt x="93688" y="182354"/>
                  </a:lnTo>
                  <a:close/>
                </a:path>
                <a:path w="450850" h="182880">
                  <a:moveTo>
                    <a:pt x="59794" y="182354"/>
                  </a:moveTo>
                  <a:lnTo>
                    <a:pt x="35108" y="182354"/>
                  </a:lnTo>
                  <a:lnTo>
                    <a:pt x="33894" y="181144"/>
                  </a:lnTo>
                  <a:lnTo>
                    <a:pt x="33894" y="156549"/>
                  </a:lnTo>
                  <a:lnTo>
                    <a:pt x="35108" y="155339"/>
                  </a:lnTo>
                  <a:lnTo>
                    <a:pt x="59794" y="155339"/>
                  </a:lnTo>
                  <a:lnTo>
                    <a:pt x="61009" y="156549"/>
                  </a:lnTo>
                  <a:lnTo>
                    <a:pt x="61009" y="181144"/>
                  </a:lnTo>
                  <a:lnTo>
                    <a:pt x="59794" y="182354"/>
                  </a:lnTo>
                  <a:close/>
                </a:path>
                <a:path w="450850" h="182880">
                  <a:moveTo>
                    <a:pt x="25900" y="182354"/>
                  </a:moveTo>
                  <a:lnTo>
                    <a:pt x="1214" y="182354"/>
                  </a:lnTo>
                  <a:lnTo>
                    <a:pt x="0" y="181144"/>
                  </a:lnTo>
                  <a:lnTo>
                    <a:pt x="0" y="156549"/>
                  </a:lnTo>
                  <a:lnTo>
                    <a:pt x="1214" y="155339"/>
                  </a:lnTo>
                  <a:lnTo>
                    <a:pt x="25900" y="155339"/>
                  </a:lnTo>
                  <a:lnTo>
                    <a:pt x="27115" y="156549"/>
                  </a:lnTo>
                  <a:lnTo>
                    <a:pt x="27115" y="181144"/>
                  </a:lnTo>
                  <a:lnTo>
                    <a:pt x="25900" y="182354"/>
                  </a:lnTo>
                  <a:close/>
                </a:path>
                <a:path w="450850" h="182880">
                  <a:moveTo>
                    <a:pt x="66573" y="148585"/>
                  </a:moveTo>
                  <a:lnTo>
                    <a:pt x="1214" y="148585"/>
                  </a:lnTo>
                  <a:lnTo>
                    <a:pt x="0" y="147375"/>
                  </a:lnTo>
                  <a:lnTo>
                    <a:pt x="0" y="122779"/>
                  </a:lnTo>
                  <a:lnTo>
                    <a:pt x="1214" y="121569"/>
                  </a:lnTo>
                  <a:lnTo>
                    <a:pt x="66573" y="121569"/>
                  </a:lnTo>
                  <a:lnTo>
                    <a:pt x="67788" y="122779"/>
                  </a:lnTo>
                  <a:lnTo>
                    <a:pt x="67788" y="147375"/>
                  </a:lnTo>
                  <a:lnTo>
                    <a:pt x="66573" y="148585"/>
                  </a:lnTo>
                  <a:close/>
                </a:path>
                <a:path w="450850" h="182880">
                  <a:moveTo>
                    <a:pt x="100467" y="148585"/>
                  </a:moveTo>
                  <a:lnTo>
                    <a:pt x="75781" y="148585"/>
                  </a:lnTo>
                  <a:lnTo>
                    <a:pt x="74566" y="147375"/>
                  </a:lnTo>
                  <a:lnTo>
                    <a:pt x="74566" y="122779"/>
                  </a:lnTo>
                  <a:lnTo>
                    <a:pt x="75781" y="121569"/>
                  </a:lnTo>
                  <a:lnTo>
                    <a:pt x="100467" y="121569"/>
                  </a:lnTo>
                  <a:lnTo>
                    <a:pt x="101682" y="122779"/>
                  </a:lnTo>
                  <a:lnTo>
                    <a:pt x="101682" y="147375"/>
                  </a:lnTo>
                  <a:lnTo>
                    <a:pt x="100467" y="148585"/>
                  </a:lnTo>
                  <a:close/>
                </a:path>
                <a:path w="450850" h="182880">
                  <a:moveTo>
                    <a:pt x="134361" y="148585"/>
                  </a:moveTo>
                  <a:lnTo>
                    <a:pt x="109675" y="148585"/>
                  </a:lnTo>
                  <a:lnTo>
                    <a:pt x="108460" y="147375"/>
                  </a:lnTo>
                  <a:lnTo>
                    <a:pt x="108460" y="122779"/>
                  </a:lnTo>
                  <a:lnTo>
                    <a:pt x="109675" y="121569"/>
                  </a:lnTo>
                  <a:lnTo>
                    <a:pt x="134361" y="121569"/>
                  </a:lnTo>
                  <a:lnTo>
                    <a:pt x="135576" y="122779"/>
                  </a:lnTo>
                  <a:lnTo>
                    <a:pt x="135576" y="147375"/>
                  </a:lnTo>
                  <a:lnTo>
                    <a:pt x="134361" y="148585"/>
                  </a:lnTo>
                  <a:close/>
                </a:path>
                <a:path w="450850" h="182880">
                  <a:moveTo>
                    <a:pt x="168255" y="148585"/>
                  </a:moveTo>
                  <a:lnTo>
                    <a:pt x="143569" y="148585"/>
                  </a:lnTo>
                  <a:lnTo>
                    <a:pt x="142354" y="147375"/>
                  </a:lnTo>
                  <a:lnTo>
                    <a:pt x="142354" y="122779"/>
                  </a:lnTo>
                  <a:lnTo>
                    <a:pt x="143569" y="121569"/>
                  </a:lnTo>
                  <a:lnTo>
                    <a:pt x="168255" y="121569"/>
                  </a:lnTo>
                  <a:lnTo>
                    <a:pt x="169470" y="122779"/>
                  </a:lnTo>
                  <a:lnTo>
                    <a:pt x="169470" y="147375"/>
                  </a:lnTo>
                  <a:lnTo>
                    <a:pt x="168255" y="148585"/>
                  </a:lnTo>
                  <a:close/>
                </a:path>
                <a:path w="450850" h="182880">
                  <a:moveTo>
                    <a:pt x="202149" y="148585"/>
                  </a:moveTo>
                  <a:lnTo>
                    <a:pt x="177463" y="148585"/>
                  </a:lnTo>
                  <a:lnTo>
                    <a:pt x="176248" y="147375"/>
                  </a:lnTo>
                  <a:lnTo>
                    <a:pt x="176248" y="122779"/>
                  </a:lnTo>
                  <a:lnTo>
                    <a:pt x="177463" y="121569"/>
                  </a:lnTo>
                  <a:lnTo>
                    <a:pt x="202149" y="121569"/>
                  </a:lnTo>
                  <a:lnTo>
                    <a:pt x="203364" y="122779"/>
                  </a:lnTo>
                  <a:lnTo>
                    <a:pt x="203364" y="147375"/>
                  </a:lnTo>
                  <a:lnTo>
                    <a:pt x="202149" y="148585"/>
                  </a:lnTo>
                  <a:close/>
                </a:path>
                <a:path w="450850" h="182880">
                  <a:moveTo>
                    <a:pt x="236043" y="148585"/>
                  </a:moveTo>
                  <a:lnTo>
                    <a:pt x="211341" y="148585"/>
                  </a:lnTo>
                  <a:lnTo>
                    <a:pt x="210142" y="147375"/>
                  </a:lnTo>
                  <a:lnTo>
                    <a:pt x="210142" y="122779"/>
                  </a:lnTo>
                  <a:lnTo>
                    <a:pt x="211341" y="121569"/>
                  </a:lnTo>
                  <a:lnTo>
                    <a:pt x="236043" y="121569"/>
                  </a:lnTo>
                  <a:lnTo>
                    <a:pt x="237258" y="122779"/>
                  </a:lnTo>
                  <a:lnTo>
                    <a:pt x="237258" y="147375"/>
                  </a:lnTo>
                  <a:lnTo>
                    <a:pt x="236043" y="148585"/>
                  </a:lnTo>
                  <a:close/>
                </a:path>
                <a:path w="450850" h="182880">
                  <a:moveTo>
                    <a:pt x="269937" y="148585"/>
                  </a:moveTo>
                  <a:lnTo>
                    <a:pt x="245251" y="148585"/>
                  </a:lnTo>
                  <a:lnTo>
                    <a:pt x="244036" y="147375"/>
                  </a:lnTo>
                  <a:lnTo>
                    <a:pt x="244036" y="122779"/>
                  </a:lnTo>
                  <a:lnTo>
                    <a:pt x="245251" y="121569"/>
                  </a:lnTo>
                  <a:lnTo>
                    <a:pt x="269937" y="121569"/>
                  </a:lnTo>
                  <a:lnTo>
                    <a:pt x="271135" y="122779"/>
                  </a:lnTo>
                  <a:lnTo>
                    <a:pt x="271135" y="147375"/>
                  </a:lnTo>
                  <a:lnTo>
                    <a:pt x="269937" y="148585"/>
                  </a:lnTo>
                  <a:close/>
                </a:path>
                <a:path w="450850" h="182880">
                  <a:moveTo>
                    <a:pt x="303815" y="148585"/>
                  </a:moveTo>
                  <a:lnTo>
                    <a:pt x="279129" y="148585"/>
                  </a:lnTo>
                  <a:lnTo>
                    <a:pt x="277914" y="147375"/>
                  </a:lnTo>
                  <a:lnTo>
                    <a:pt x="277914" y="122779"/>
                  </a:lnTo>
                  <a:lnTo>
                    <a:pt x="279129" y="121569"/>
                  </a:lnTo>
                  <a:lnTo>
                    <a:pt x="303815" y="121569"/>
                  </a:lnTo>
                  <a:lnTo>
                    <a:pt x="305029" y="122779"/>
                  </a:lnTo>
                  <a:lnTo>
                    <a:pt x="305029" y="147375"/>
                  </a:lnTo>
                  <a:lnTo>
                    <a:pt x="303815" y="148585"/>
                  </a:lnTo>
                  <a:close/>
                </a:path>
                <a:path w="450850" h="182880">
                  <a:moveTo>
                    <a:pt x="337709" y="148585"/>
                  </a:moveTo>
                  <a:lnTo>
                    <a:pt x="313023" y="148585"/>
                  </a:lnTo>
                  <a:lnTo>
                    <a:pt x="311808" y="147375"/>
                  </a:lnTo>
                  <a:lnTo>
                    <a:pt x="311808" y="122779"/>
                  </a:lnTo>
                  <a:lnTo>
                    <a:pt x="313023" y="121569"/>
                  </a:lnTo>
                  <a:lnTo>
                    <a:pt x="337709" y="121569"/>
                  </a:lnTo>
                  <a:lnTo>
                    <a:pt x="338923" y="122779"/>
                  </a:lnTo>
                  <a:lnTo>
                    <a:pt x="338923" y="147375"/>
                  </a:lnTo>
                  <a:lnTo>
                    <a:pt x="337709" y="148585"/>
                  </a:lnTo>
                  <a:close/>
                </a:path>
                <a:path w="450850" h="182880">
                  <a:moveTo>
                    <a:pt x="371603" y="148585"/>
                  </a:moveTo>
                  <a:lnTo>
                    <a:pt x="346917" y="148585"/>
                  </a:lnTo>
                  <a:lnTo>
                    <a:pt x="345702" y="147375"/>
                  </a:lnTo>
                  <a:lnTo>
                    <a:pt x="345702" y="122779"/>
                  </a:lnTo>
                  <a:lnTo>
                    <a:pt x="346917" y="121569"/>
                  </a:lnTo>
                  <a:lnTo>
                    <a:pt x="371603" y="121569"/>
                  </a:lnTo>
                  <a:lnTo>
                    <a:pt x="372817" y="122779"/>
                  </a:lnTo>
                  <a:lnTo>
                    <a:pt x="372817" y="147375"/>
                  </a:lnTo>
                  <a:lnTo>
                    <a:pt x="371603" y="148585"/>
                  </a:lnTo>
                  <a:close/>
                </a:path>
                <a:path w="450850" h="182880">
                  <a:moveTo>
                    <a:pt x="449551" y="148585"/>
                  </a:moveTo>
                  <a:lnTo>
                    <a:pt x="380811" y="148585"/>
                  </a:lnTo>
                  <a:lnTo>
                    <a:pt x="379596" y="147375"/>
                  </a:lnTo>
                  <a:lnTo>
                    <a:pt x="379596" y="122779"/>
                  </a:lnTo>
                  <a:lnTo>
                    <a:pt x="380811" y="121569"/>
                  </a:lnTo>
                  <a:lnTo>
                    <a:pt x="449551" y="121569"/>
                  </a:lnTo>
                  <a:lnTo>
                    <a:pt x="450765" y="122779"/>
                  </a:lnTo>
                  <a:lnTo>
                    <a:pt x="450765" y="147375"/>
                  </a:lnTo>
                  <a:lnTo>
                    <a:pt x="449551" y="148585"/>
                  </a:lnTo>
                  <a:close/>
                </a:path>
                <a:path w="450850" h="182880">
                  <a:moveTo>
                    <a:pt x="449551" y="114815"/>
                  </a:moveTo>
                  <a:lnTo>
                    <a:pt x="397766" y="114815"/>
                  </a:lnTo>
                  <a:lnTo>
                    <a:pt x="396551" y="113605"/>
                  </a:lnTo>
                  <a:lnTo>
                    <a:pt x="396551" y="89010"/>
                  </a:lnTo>
                  <a:lnTo>
                    <a:pt x="397766" y="87800"/>
                  </a:lnTo>
                  <a:lnTo>
                    <a:pt x="449551" y="87800"/>
                  </a:lnTo>
                  <a:lnTo>
                    <a:pt x="450765" y="89010"/>
                  </a:lnTo>
                  <a:lnTo>
                    <a:pt x="450765" y="113605"/>
                  </a:lnTo>
                  <a:lnTo>
                    <a:pt x="449551" y="114815"/>
                  </a:lnTo>
                  <a:close/>
                </a:path>
                <a:path w="450850" h="182880">
                  <a:moveTo>
                    <a:pt x="388558" y="114815"/>
                  </a:moveTo>
                  <a:lnTo>
                    <a:pt x="363872" y="114815"/>
                  </a:lnTo>
                  <a:lnTo>
                    <a:pt x="362657" y="113605"/>
                  </a:lnTo>
                  <a:lnTo>
                    <a:pt x="362657" y="89010"/>
                  </a:lnTo>
                  <a:lnTo>
                    <a:pt x="363872" y="87800"/>
                  </a:lnTo>
                  <a:lnTo>
                    <a:pt x="388558" y="87800"/>
                  </a:lnTo>
                  <a:lnTo>
                    <a:pt x="389773" y="89010"/>
                  </a:lnTo>
                  <a:lnTo>
                    <a:pt x="389773" y="113605"/>
                  </a:lnTo>
                  <a:lnTo>
                    <a:pt x="388558" y="114815"/>
                  </a:lnTo>
                  <a:close/>
                </a:path>
                <a:path w="450850" h="182880">
                  <a:moveTo>
                    <a:pt x="354664" y="114815"/>
                  </a:moveTo>
                  <a:lnTo>
                    <a:pt x="329978" y="114815"/>
                  </a:lnTo>
                  <a:lnTo>
                    <a:pt x="328763" y="113605"/>
                  </a:lnTo>
                  <a:lnTo>
                    <a:pt x="328763" y="89010"/>
                  </a:lnTo>
                  <a:lnTo>
                    <a:pt x="329978" y="87800"/>
                  </a:lnTo>
                  <a:lnTo>
                    <a:pt x="354664" y="87800"/>
                  </a:lnTo>
                  <a:lnTo>
                    <a:pt x="355879" y="89010"/>
                  </a:lnTo>
                  <a:lnTo>
                    <a:pt x="355879" y="113605"/>
                  </a:lnTo>
                  <a:lnTo>
                    <a:pt x="354664" y="114815"/>
                  </a:lnTo>
                  <a:close/>
                </a:path>
                <a:path w="450850" h="182880">
                  <a:moveTo>
                    <a:pt x="320770" y="114815"/>
                  </a:moveTo>
                  <a:lnTo>
                    <a:pt x="296084" y="114815"/>
                  </a:lnTo>
                  <a:lnTo>
                    <a:pt x="294869" y="113605"/>
                  </a:lnTo>
                  <a:lnTo>
                    <a:pt x="294869" y="89010"/>
                  </a:lnTo>
                  <a:lnTo>
                    <a:pt x="296084" y="87800"/>
                  </a:lnTo>
                  <a:lnTo>
                    <a:pt x="320770" y="87800"/>
                  </a:lnTo>
                  <a:lnTo>
                    <a:pt x="321985" y="89010"/>
                  </a:lnTo>
                  <a:lnTo>
                    <a:pt x="321985" y="113605"/>
                  </a:lnTo>
                  <a:lnTo>
                    <a:pt x="320770" y="114815"/>
                  </a:lnTo>
                  <a:close/>
                </a:path>
                <a:path w="450850" h="182880">
                  <a:moveTo>
                    <a:pt x="286876" y="114815"/>
                  </a:moveTo>
                  <a:lnTo>
                    <a:pt x="262190" y="114815"/>
                  </a:lnTo>
                  <a:lnTo>
                    <a:pt x="260975" y="113605"/>
                  </a:lnTo>
                  <a:lnTo>
                    <a:pt x="260975" y="89010"/>
                  </a:lnTo>
                  <a:lnTo>
                    <a:pt x="262190" y="87800"/>
                  </a:lnTo>
                  <a:lnTo>
                    <a:pt x="286876" y="87800"/>
                  </a:lnTo>
                  <a:lnTo>
                    <a:pt x="288091" y="89010"/>
                  </a:lnTo>
                  <a:lnTo>
                    <a:pt x="288091" y="113605"/>
                  </a:lnTo>
                  <a:lnTo>
                    <a:pt x="286876" y="114815"/>
                  </a:lnTo>
                  <a:close/>
                </a:path>
                <a:path w="450850" h="182880">
                  <a:moveTo>
                    <a:pt x="252982" y="114815"/>
                  </a:moveTo>
                  <a:lnTo>
                    <a:pt x="228296" y="114815"/>
                  </a:lnTo>
                  <a:lnTo>
                    <a:pt x="227081" y="113605"/>
                  </a:lnTo>
                  <a:lnTo>
                    <a:pt x="227081" y="89010"/>
                  </a:lnTo>
                  <a:lnTo>
                    <a:pt x="228296" y="87800"/>
                  </a:lnTo>
                  <a:lnTo>
                    <a:pt x="252982" y="87800"/>
                  </a:lnTo>
                  <a:lnTo>
                    <a:pt x="254197" y="89010"/>
                  </a:lnTo>
                  <a:lnTo>
                    <a:pt x="254197" y="113605"/>
                  </a:lnTo>
                  <a:lnTo>
                    <a:pt x="252982" y="114815"/>
                  </a:lnTo>
                  <a:close/>
                </a:path>
                <a:path w="450850" h="182880">
                  <a:moveTo>
                    <a:pt x="219088" y="114815"/>
                  </a:moveTo>
                  <a:lnTo>
                    <a:pt x="194402" y="114815"/>
                  </a:lnTo>
                  <a:lnTo>
                    <a:pt x="193187" y="113605"/>
                  </a:lnTo>
                  <a:lnTo>
                    <a:pt x="193187" y="89010"/>
                  </a:lnTo>
                  <a:lnTo>
                    <a:pt x="194402" y="87800"/>
                  </a:lnTo>
                  <a:lnTo>
                    <a:pt x="219088" y="87800"/>
                  </a:lnTo>
                  <a:lnTo>
                    <a:pt x="220302" y="89010"/>
                  </a:lnTo>
                  <a:lnTo>
                    <a:pt x="220302" y="113605"/>
                  </a:lnTo>
                  <a:lnTo>
                    <a:pt x="219088" y="114815"/>
                  </a:lnTo>
                  <a:close/>
                </a:path>
                <a:path w="450850" h="182880">
                  <a:moveTo>
                    <a:pt x="185194" y="114815"/>
                  </a:moveTo>
                  <a:lnTo>
                    <a:pt x="160508" y="114815"/>
                  </a:lnTo>
                  <a:lnTo>
                    <a:pt x="159293" y="113605"/>
                  </a:lnTo>
                  <a:lnTo>
                    <a:pt x="159293" y="89010"/>
                  </a:lnTo>
                  <a:lnTo>
                    <a:pt x="160508" y="87800"/>
                  </a:lnTo>
                  <a:lnTo>
                    <a:pt x="185194" y="87800"/>
                  </a:lnTo>
                  <a:lnTo>
                    <a:pt x="186408" y="89010"/>
                  </a:lnTo>
                  <a:lnTo>
                    <a:pt x="186408" y="113605"/>
                  </a:lnTo>
                  <a:lnTo>
                    <a:pt x="185194" y="114815"/>
                  </a:lnTo>
                  <a:close/>
                </a:path>
                <a:path w="450850" h="182880">
                  <a:moveTo>
                    <a:pt x="151300" y="114815"/>
                  </a:moveTo>
                  <a:lnTo>
                    <a:pt x="126614" y="114815"/>
                  </a:lnTo>
                  <a:lnTo>
                    <a:pt x="125399" y="113605"/>
                  </a:lnTo>
                  <a:lnTo>
                    <a:pt x="125399" y="89010"/>
                  </a:lnTo>
                  <a:lnTo>
                    <a:pt x="126614" y="87800"/>
                  </a:lnTo>
                  <a:lnTo>
                    <a:pt x="151300" y="87800"/>
                  </a:lnTo>
                  <a:lnTo>
                    <a:pt x="152514" y="89010"/>
                  </a:lnTo>
                  <a:lnTo>
                    <a:pt x="152514" y="113605"/>
                  </a:lnTo>
                  <a:lnTo>
                    <a:pt x="151300" y="114815"/>
                  </a:lnTo>
                  <a:close/>
                </a:path>
                <a:path w="450850" h="182880">
                  <a:moveTo>
                    <a:pt x="117406" y="114815"/>
                  </a:moveTo>
                  <a:lnTo>
                    <a:pt x="92720" y="114815"/>
                  </a:lnTo>
                  <a:lnTo>
                    <a:pt x="91505" y="113605"/>
                  </a:lnTo>
                  <a:lnTo>
                    <a:pt x="91505" y="89010"/>
                  </a:lnTo>
                  <a:lnTo>
                    <a:pt x="92720" y="87800"/>
                  </a:lnTo>
                  <a:lnTo>
                    <a:pt x="117406" y="87800"/>
                  </a:lnTo>
                  <a:lnTo>
                    <a:pt x="118620" y="89010"/>
                  </a:lnTo>
                  <a:lnTo>
                    <a:pt x="118620" y="113605"/>
                  </a:lnTo>
                  <a:lnTo>
                    <a:pt x="117406" y="114815"/>
                  </a:lnTo>
                  <a:close/>
                </a:path>
                <a:path w="450850" h="182880">
                  <a:moveTo>
                    <a:pt x="83512" y="114815"/>
                  </a:moveTo>
                  <a:lnTo>
                    <a:pt x="58826" y="114815"/>
                  </a:lnTo>
                  <a:lnTo>
                    <a:pt x="57611" y="113605"/>
                  </a:lnTo>
                  <a:lnTo>
                    <a:pt x="57611" y="89010"/>
                  </a:lnTo>
                  <a:lnTo>
                    <a:pt x="58826" y="87800"/>
                  </a:lnTo>
                  <a:lnTo>
                    <a:pt x="83512" y="87800"/>
                  </a:lnTo>
                  <a:lnTo>
                    <a:pt x="84726" y="89010"/>
                  </a:lnTo>
                  <a:lnTo>
                    <a:pt x="84726" y="113605"/>
                  </a:lnTo>
                  <a:lnTo>
                    <a:pt x="83512" y="114815"/>
                  </a:lnTo>
                  <a:close/>
                </a:path>
                <a:path w="450850" h="182880">
                  <a:moveTo>
                    <a:pt x="49634" y="114815"/>
                  </a:moveTo>
                  <a:lnTo>
                    <a:pt x="1214" y="114815"/>
                  </a:lnTo>
                  <a:lnTo>
                    <a:pt x="0" y="113605"/>
                  </a:lnTo>
                  <a:lnTo>
                    <a:pt x="0" y="89010"/>
                  </a:lnTo>
                  <a:lnTo>
                    <a:pt x="1214" y="87800"/>
                  </a:lnTo>
                  <a:lnTo>
                    <a:pt x="49634" y="87800"/>
                  </a:lnTo>
                  <a:lnTo>
                    <a:pt x="50849" y="89010"/>
                  </a:lnTo>
                  <a:lnTo>
                    <a:pt x="50849" y="113605"/>
                  </a:lnTo>
                  <a:lnTo>
                    <a:pt x="49634" y="114815"/>
                  </a:lnTo>
                  <a:close/>
                </a:path>
                <a:path w="450850" h="182880">
                  <a:moveTo>
                    <a:pt x="449551" y="47277"/>
                  </a:moveTo>
                  <a:lnTo>
                    <a:pt x="407926" y="47277"/>
                  </a:lnTo>
                  <a:lnTo>
                    <a:pt x="406711" y="46066"/>
                  </a:lnTo>
                  <a:lnTo>
                    <a:pt x="406711" y="21471"/>
                  </a:lnTo>
                  <a:lnTo>
                    <a:pt x="407926" y="20261"/>
                  </a:lnTo>
                  <a:lnTo>
                    <a:pt x="449551" y="20261"/>
                  </a:lnTo>
                  <a:lnTo>
                    <a:pt x="450765" y="21471"/>
                  </a:lnTo>
                  <a:lnTo>
                    <a:pt x="450765" y="46066"/>
                  </a:lnTo>
                  <a:lnTo>
                    <a:pt x="449551" y="47277"/>
                  </a:lnTo>
                  <a:close/>
                </a:path>
                <a:path w="450850" h="182880">
                  <a:moveTo>
                    <a:pt x="449551" y="81046"/>
                  </a:moveTo>
                  <a:lnTo>
                    <a:pt x="424881" y="81046"/>
                  </a:lnTo>
                  <a:lnTo>
                    <a:pt x="423667" y="79836"/>
                  </a:lnTo>
                  <a:lnTo>
                    <a:pt x="423667" y="55241"/>
                  </a:lnTo>
                  <a:lnTo>
                    <a:pt x="424881" y="54030"/>
                  </a:lnTo>
                  <a:lnTo>
                    <a:pt x="449551" y="54030"/>
                  </a:lnTo>
                  <a:lnTo>
                    <a:pt x="450765" y="55241"/>
                  </a:lnTo>
                  <a:lnTo>
                    <a:pt x="450765" y="79836"/>
                  </a:lnTo>
                  <a:lnTo>
                    <a:pt x="449551" y="81046"/>
                  </a:lnTo>
                  <a:close/>
                </a:path>
                <a:path w="450850" h="182880">
                  <a:moveTo>
                    <a:pt x="415673" y="81046"/>
                  </a:moveTo>
                  <a:lnTo>
                    <a:pt x="390987" y="81046"/>
                  </a:lnTo>
                  <a:lnTo>
                    <a:pt x="389773" y="79836"/>
                  </a:lnTo>
                  <a:lnTo>
                    <a:pt x="389773" y="55241"/>
                  </a:lnTo>
                  <a:lnTo>
                    <a:pt x="390987" y="54030"/>
                  </a:lnTo>
                  <a:lnTo>
                    <a:pt x="415673" y="54030"/>
                  </a:lnTo>
                  <a:lnTo>
                    <a:pt x="416888" y="55241"/>
                  </a:lnTo>
                  <a:lnTo>
                    <a:pt x="416888" y="79836"/>
                  </a:lnTo>
                  <a:lnTo>
                    <a:pt x="415673" y="81046"/>
                  </a:lnTo>
                  <a:close/>
                </a:path>
                <a:path w="450850" h="182880">
                  <a:moveTo>
                    <a:pt x="381779" y="81046"/>
                  </a:moveTo>
                  <a:lnTo>
                    <a:pt x="357093" y="81046"/>
                  </a:lnTo>
                  <a:lnTo>
                    <a:pt x="355879" y="79836"/>
                  </a:lnTo>
                  <a:lnTo>
                    <a:pt x="355879" y="55241"/>
                  </a:lnTo>
                  <a:lnTo>
                    <a:pt x="357093" y="54030"/>
                  </a:lnTo>
                  <a:lnTo>
                    <a:pt x="381779" y="54030"/>
                  </a:lnTo>
                  <a:lnTo>
                    <a:pt x="382994" y="55241"/>
                  </a:lnTo>
                  <a:lnTo>
                    <a:pt x="382994" y="79836"/>
                  </a:lnTo>
                  <a:lnTo>
                    <a:pt x="381779" y="81046"/>
                  </a:lnTo>
                  <a:close/>
                </a:path>
                <a:path w="450850" h="182880">
                  <a:moveTo>
                    <a:pt x="347885" y="81046"/>
                  </a:moveTo>
                  <a:lnTo>
                    <a:pt x="323199" y="81046"/>
                  </a:lnTo>
                  <a:lnTo>
                    <a:pt x="321985" y="79836"/>
                  </a:lnTo>
                  <a:lnTo>
                    <a:pt x="321985" y="55241"/>
                  </a:lnTo>
                  <a:lnTo>
                    <a:pt x="323199" y="54030"/>
                  </a:lnTo>
                  <a:lnTo>
                    <a:pt x="347885" y="54030"/>
                  </a:lnTo>
                  <a:lnTo>
                    <a:pt x="349100" y="55241"/>
                  </a:lnTo>
                  <a:lnTo>
                    <a:pt x="349100" y="79836"/>
                  </a:lnTo>
                  <a:lnTo>
                    <a:pt x="347885" y="81046"/>
                  </a:lnTo>
                  <a:close/>
                </a:path>
                <a:path w="450850" h="182880">
                  <a:moveTo>
                    <a:pt x="313991" y="81046"/>
                  </a:moveTo>
                  <a:lnTo>
                    <a:pt x="289305" y="81046"/>
                  </a:lnTo>
                  <a:lnTo>
                    <a:pt x="288091" y="79836"/>
                  </a:lnTo>
                  <a:lnTo>
                    <a:pt x="288091" y="55241"/>
                  </a:lnTo>
                  <a:lnTo>
                    <a:pt x="289305" y="54030"/>
                  </a:lnTo>
                  <a:lnTo>
                    <a:pt x="313991" y="54030"/>
                  </a:lnTo>
                  <a:lnTo>
                    <a:pt x="315206" y="55241"/>
                  </a:lnTo>
                  <a:lnTo>
                    <a:pt x="315206" y="79836"/>
                  </a:lnTo>
                  <a:lnTo>
                    <a:pt x="313991" y="81046"/>
                  </a:lnTo>
                  <a:close/>
                </a:path>
                <a:path w="450850" h="182880">
                  <a:moveTo>
                    <a:pt x="280097" y="81046"/>
                  </a:moveTo>
                  <a:lnTo>
                    <a:pt x="255411" y="81046"/>
                  </a:lnTo>
                  <a:lnTo>
                    <a:pt x="254197" y="79836"/>
                  </a:lnTo>
                  <a:lnTo>
                    <a:pt x="254197" y="55241"/>
                  </a:lnTo>
                  <a:lnTo>
                    <a:pt x="255411" y="54030"/>
                  </a:lnTo>
                  <a:lnTo>
                    <a:pt x="280097" y="54030"/>
                  </a:lnTo>
                  <a:lnTo>
                    <a:pt x="281312" y="55241"/>
                  </a:lnTo>
                  <a:lnTo>
                    <a:pt x="281312" y="79836"/>
                  </a:lnTo>
                  <a:lnTo>
                    <a:pt x="280097" y="81046"/>
                  </a:lnTo>
                  <a:close/>
                </a:path>
                <a:path w="450850" h="182880">
                  <a:moveTo>
                    <a:pt x="246203" y="81046"/>
                  </a:moveTo>
                  <a:lnTo>
                    <a:pt x="221517" y="81046"/>
                  </a:lnTo>
                  <a:lnTo>
                    <a:pt x="220302" y="79836"/>
                  </a:lnTo>
                  <a:lnTo>
                    <a:pt x="220302" y="55241"/>
                  </a:lnTo>
                  <a:lnTo>
                    <a:pt x="221517" y="54030"/>
                  </a:lnTo>
                  <a:lnTo>
                    <a:pt x="246203" y="54030"/>
                  </a:lnTo>
                  <a:lnTo>
                    <a:pt x="247418" y="55241"/>
                  </a:lnTo>
                  <a:lnTo>
                    <a:pt x="247418" y="79836"/>
                  </a:lnTo>
                  <a:lnTo>
                    <a:pt x="246203" y="81046"/>
                  </a:lnTo>
                  <a:close/>
                </a:path>
                <a:path w="450850" h="182880">
                  <a:moveTo>
                    <a:pt x="212309" y="81046"/>
                  </a:moveTo>
                  <a:lnTo>
                    <a:pt x="187623" y="81046"/>
                  </a:lnTo>
                  <a:lnTo>
                    <a:pt x="186408" y="79836"/>
                  </a:lnTo>
                  <a:lnTo>
                    <a:pt x="186408" y="55241"/>
                  </a:lnTo>
                  <a:lnTo>
                    <a:pt x="187623" y="54030"/>
                  </a:lnTo>
                  <a:lnTo>
                    <a:pt x="212309" y="54030"/>
                  </a:lnTo>
                  <a:lnTo>
                    <a:pt x="213524" y="55241"/>
                  </a:lnTo>
                  <a:lnTo>
                    <a:pt x="213524" y="79836"/>
                  </a:lnTo>
                  <a:lnTo>
                    <a:pt x="212309" y="81046"/>
                  </a:lnTo>
                  <a:close/>
                </a:path>
                <a:path w="450850" h="182880">
                  <a:moveTo>
                    <a:pt x="178415" y="81046"/>
                  </a:moveTo>
                  <a:lnTo>
                    <a:pt x="153729" y="81046"/>
                  </a:lnTo>
                  <a:lnTo>
                    <a:pt x="152514" y="79836"/>
                  </a:lnTo>
                  <a:lnTo>
                    <a:pt x="152514" y="55241"/>
                  </a:lnTo>
                  <a:lnTo>
                    <a:pt x="153729" y="54030"/>
                  </a:lnTo>
                  <a:lnTo>
                    <a:pt x="178415" y="54030"/>
                  </a:lnTo>
                  <a:lnTo>
                    <a:pt x="179630" y="55241"/>
                  </a:lnTo>
                  <a:lnTo>
                    <a:pt x="179630" y="79836"/>
                  </a:lnTo>
                  <a:lnTo>
                    <a:pt x="178415" y="81046"/>
                  </a:lnTo>
                  <a:close/>
                </a:path>
                <a:path w="450850" h="182880">
                  <a:moveTo>
                    <a:pt x="144521" y="81046"/>
                  </a:moveTo>
                  <a:lnTo>
                    <a:pt x="119835" y="81046"/>
                  </a:lnTo>
                  <a:lnTo>
                    <a:pt x="118620" y="79836"/>
                  </a:lnTo>
                  <a:lnTo>
                    <a:pt x="118620" y="55241"/>
                  </a:lnTo>
                  <a:lnTo>
                    <a:pt x="119835" y="54030"/>
                  </a:lnTo>
                  <a:lnTo>
                    <a:pt x="144521" y="54030"/>
                  </a:lnTo>
                  <a:lnTo>
                    <a:pt x="145736" y="55241"/>
                  </a:lnTo>
                  <a:lnTo>
                    <a:pt x="145736" y="79836"/>
                  </a:lnTo>
                  <a:lnTo>
                    <a:pt x="144521" y="81046"/>
                  </a:lnTo>
                  <a:close/>
                </a:path>
                <a:path w="450850" h="182880">
                  <a:moveTo>
                    <a:pt x="110627" y="81046"/>
                  </a:moveTo>
                  <a:lnTo>
                    <a:pt x="85941" y="81046"/>
                  </a:lnTo>
                  <a:lnTo>
                    <a:pt x="84726" y="79836"/>
                  </a:lnTo>
                  <a:lnTo>
                    <a:pt x="84726" y="55241"/>
                  </a:lnTo>
                  <a:lnTo>
                    <a:pt x="85941" y="54030"/>
                  </a:lnTo>
                  <a:lnTo>
                    <a:pt x="110627" y="54030"/>
                  </a:lnTo>
                  <a:lnTo>
                    <a:pt x="111842" y="55241"/>
                  </a:lnTo>
                  <a:lnTo>
                    <a:pt x="111842" y="79836"/>
                  </a:lnTo>
                  <a:lnTo>
                    <a:pt x="110627" y="81046"/>
                  </a:lnTo>
                  <a:close/>
                </a:path>
                <a:path w="450850" h="182880">
                  <a:moveTo>
                    <a:pt x="76749" y="81046"/>
                  </a:moveTo>
                  <a:lnTo>
                    <a:pt x="52063" y="81046"/>
                  </a:lnTo>
                  <a:lnTo>
                    <a:pt x="50849" y="79836"/>
                  </a:lnTo>
                  <a:lnTo>
                    <a:pt x="50849" y="55241"/>
                  </a:lnTo>
                  <a:lnTo>
                    <a:pt x="52063" y="54030"/>
                  </a:lnTo>
                  <a:lnTo>
                    <a:pt x="76749" y="54030"/>
                  </a:lnTo>
                  <a:lnTo>
                    <a:pt x="77964" y="55241"/>
                  </a:lnTo>
                  <a:lnTo>
                    <a:pt x="77964" y="79836"/>
                  </a:lnTo>
                  <a:lnTo>
                    <a:pt x="76749" y="81046"/>
                  </a:lnTo>
                  <a:close/>
                </a:path>
                <a:path w="450850" h="182880">
                  <a:moveTo>
                    <a:pt x="42855" y="81046"/>
                  </a:moveTo>
                  <a:lnTo>
                    <a:pt x="1214" y="81046"/>
                  </a:lnTo>
                  <a:lnTo>
                    <a:pt x="0" y="79836"/>
                  </a:lnTo>
                  <a:lnTo>
                    <a:pt x="0" y="55241"/>
                  </a:lnTo>
                  <a:lnTo>
                    <a:pt x="1214" y="54030"/>
                  </a:lnTo>
                  <a:lnTo>
                    <a:pt x="42855" y="54030"/>
                  </a:lnTo>
                  <a:lnTo>
                    <a:pt x="44070" y="55241"/>
                  </a:lnTo>
                  <a:lnTo>
                    <a:pt x="44070" y="79836"/>
                  </a:lnTo>
                  <a:lnTo>
                    <a:pt x="42855" y="81046"/>
                  </a:lnTo>
                  <a:close/>
                </a:path>
                <a:path w="450850" h="182880">
                  <a:moveTo>
                    <a:pt x="398718" y="47277"/>
                  </a:moveTo>
                  <a:lnTo>
                    <a:pt x="374032" y="47277"/>
                  </a:lnTo>
                  <a:lnTo>
                    <a:pt x="372817" y="46066"/>
                  </a:lnTo>
                  <a:lnTo>
                    <a:pt x="372817" y="21471"/>
                  </a:lnTo>
                  <a:lnTo>
                    <a:pt x="374032" y="20261"/>
                  </a:lnTo>
                  <a:lnTo>
                    <a:pt x="398718" y="20261"/>
                  </a:lnTo>
                  <a:lnTo>
                    <a:pt x="399933" y="21471"/>
                  </a:lnTo>
                  <a:lnTo>
                    <a:pt x="399933" y="46066"/>
                  </a:lnTo>
                  <a:lnTo>
                    <a:pt x="398718" y="47277"/>
                  </a:lnTo>
                  <a:close/>
                </a:path>
                <a:path w="450850" h="182880">
                  <a:moveTo>
                    <a:pt x="364824" y="47277"/>
                  </a:moveTo>
                  <a:lnTo>
                    <a:pt x="340138" y="47277"/>
                  </a:lnTo>
                  <a:lnTo>
                    <a:pt x="338923" y="46066"/>
                  </a:lnTo>
                  <a:lnTo>
                    <a:pt x="338923" y="21471"/>
                  </a:lnTo>
                  <a:lnTo>
                    <a:pt x="340138" y="20261"/>
                  </a:lnTo>
                  <a:lnTo>
                    <a:pt x="364824" y="20261"/>
                  </a:lnTo>
                  <a:lnTo>
                    <a:pt x="366039" y="21471"/>
                  </a:lnTo>
                  <a:lnTo>
                    <a:pt x="366039" y="46066"/>
                  </a:lnTo>
                  <a:lnTo>
                    <a:pt x="364824" y="47277"/>
                  </a:lnTo>
                  <a:close/>
                </a:path>
                <a:path w="450850" h="182880">
                  <a:moveTo>
                    <a:pt x="330930" y="47277"/>
                  </a:moveTo>
                  <a:lnTo>
                    <a:pt x="306244" y="47277"/>
                  </a:lnTo>
                  <a:lnTo>
                    <a:pt x="305029" y="46066"/>
                  </a:lnTo>
                  <a:lnTo>
                    <a:pt x="305029" y="21471"/>
                  </a:lnTo>
                  <a:lnTo>
                    <a:pt x="306244" y="20261"/>
                  </a:lnTo>
                  <a:lnTo>
                    <a:pt x="330930" y="20261"/>
                  </a:lnTo>
                  <a:lnTo>
                    <a:pt x="332145" y="21471"/>
                  </a:lnTo>
                  <a:lnTo>
                    <a:pt x="332145" y="46066"/>
                  </a:lnTo>
                  <a:lnTo>
                    <a:pt x="330930" y="47277"/>
                  </a:lnTo>
                  <a:close/>
                </a:path>
                <a:path w="450850" h="182880">
                  <a:moveTo>
                    <a:pt x="297036" y="47277"/>
                  </a:moveTo>
                  <a:lnTo>
                    <a:pt x="272350" y="47277"/>
                  </a:lnTo>
                  <a:lnTo>
                    <a:pt x="271135" y="46066"/>
                  </a:lnTo>
                  <a:lnTo>
                    <a:pt x="271135" y="21471"/>
                  </a:lnTo>
                  <a:lnTo>
                    <a:pt x="272350" y="20261"/>
                  </a:lnTo>
                  <a:lnTo>
                    <a:pt x="297036" y="20261"/>
                  </a:lnTo>
                  <a:lnTo>
                    <a:pt x="298251" y="21471"/>
                  </a:lnTo>
                  <a:lnTo>
                    <a:pt x="298251" y="46066"/>
                  </a:lnTo>
                  <a:lnTo>
                    <a:pt x="297036" y="47277"/>
                  </a:lnTo>
                  <a:close/>
                </a:path>
                <a:path w="450850" h="182880">
                  <a:moveTo>
                    <a:pt x="263158" y="47277"/>
                  </a:moveTo>
                  <a:lnTo>
                    <a:pt x="238472" y="47277"/>
                  </a:lnTo>
                  <a:lnTo>
                    <a:pt x="237258" y="46066"/>
                  </a:lnTo>
                  <a:lnTo>
                    <a:pt x="237258" y="21471"/>
                  </a:lnTo>
                  <a:lnTo>
                    <a:pt x="238472" y="20261"/>
                  </a:lnTo>
                  <a:lnTo>
                    <a:pt x="263158" y="20261"/>
                  </a:lnTo>
                  <a:lnTo>
                    <a:pt x="264373" y="21471"/>
                  </a:lnTo>
                  <a:lnTo>
                    <a:pt x="264373" y="46066"/>
                  </a:lnTo>
                  <a:lnTo>
                    <a:pt x="263158" y="47277"/>
                  </a:lnTo>
                  <a:close/>
                </a:path>
                <a:path w="450850" h="182880">
                  <a:moveTo>
                    <a:pt x="229264" y="47277"/>
                  </a:moveTo>
                  <a:lnTo>
                    <a:pt x="204578" y="47277"/>
                  </a:lnTo>
                  <a:lnTo>
                    <a:pt x="203364" y="46066"/>
                  </a:lnTo>
                  <a:lnTo>
                    <a:pt x="203364" y="21471"/>
                  </a:lnTo>
                  <a:lnTo>
                    <a:pt x="204578" y="20261"/>
                  </a:lnTo>
                  <a:lnTo>
                    <a:pt x="229264" y="20261"/>
                  </a:lnTo>
                  <a:lnTo>
                    <a:pt x="230479" y="21471"/>
                  </a:lnTo>
                  <a:lnTo>
                    <a:pt x="230479" y="46066"/>
                  </a:lnTo>
                  <a:lnTo>
                    <a:pt x="229264" y="47277"/>
                  </a:lnTo>
                  <a:close/>
                </a:path>
                <a:path w="450850" h="182880">
                  <a:moveTo>
                    <a:pt x="195370" y="47277"/>
                  </a:moveTo>
                  <a:lnTo>
                    <a:pt x="170684" y="47277"/>
                  </a:lnTo>
                  <a:lnTo>
                    <a:pt x="169470" y="46066"/>
                  </a:lnTo>
                  <a:lnTo>
                    <a:pt x="169470" y="21471"/>
                  </a:lnTo>
                  <a:lnTo>
                    <a:pt x="170684" y="20261"/>
                  </a:lnTo>
                  <a:lnTo>
                    <a:pt x="195370" y="20261"/>
                  </a:lnTo>
                  <a:lnTo>
                    <a:pt x="196585" y="21471"/>
                  </a:lnTo>
                  <a:lnTo>
                    <a:pt x="196585" y="46066"/>
                  </a:lnTo>
                  <a:lnTo>
                    <a:pt x="195370" y="47277"/>
                  </a:lnTo>
                  <a:close/>
                </a:path>
                <a:path w="450850" h="182880">
                  <a:moveTo>
                    <a:pt x="161476" y="47277"/>
                  </a:moveTo>
                  <a:lnTo>
                    <a:pt x="136790" y="47277"/>
                  </a:lnTo>
                  <a:lnTo>
                    <a:pt x="135576" y="46066"/>
                  </a:lnTo>
                  <a:lnTo>
                    <a:pt x="135576" y="21471"/>
                  </a:lnTo>
                  <a:lnTo>
                    <a:pt x="136790" y="20261"/>
                  </a:lnTo>
                  <a:lnTo>
                    <a:pt x="161476" y="20261"/>
                  </a:lnTo>
                  <a:lnTo>
                    <a:pt x="162691" y="21471"/>
                  </a:lnTo>
                  <a:lnTo>
                    <a:pt x="162691" y="46066"/>
                  </a:lnTo>
                  <a:lnTo>
                    <a:pt x="161476" y="47277"/>
                  </a:lnTo>
                  <a:close/>
                </a:path>
                <a:path w="450850" h="182880">
                  <a:moveTo>
                    <a:pt x="127582" y="47277"/>
                  </a:moveTo>
                  <a:lnTo>
                    <a:pt x="102896" y="47277"/>
                  </a:lnTo>
                  <a:lnTo>
                    <a:pt x="101682" y="46066"/>
                  </a:lnTo>
                  <a:lnTo>
                    <a:pt x="101682" y="21471"/>
                  </a:lnTo>
                  <a:lnTo>
                    <a:pt x="102896" y="20261"/>
                  </a:lnTo>
                  <a:lnTo>
                    <a:pt x="127582" y="20261"/>
                  </a:lnTo>
                  <a:lnTo>
                    <a:pt x="128797" y="21471"/>
                  </a:lnTo>
                  <a:lnTo>
                    <a:pt x="128797" y="46066"/>
                  </a:lnTo>
                  <a:lnTo>
                    <a:pt x="127582" y="47277"/>
                  </a:lnTo>
                  <a:close/>
                </a:path>
                <a:path w="450850" h="182880">
                  <a:moveTo>
                    <a:pt x="93688" y="47277"/>
                  </a:moveTo>
                  <a:lnTo>
                    <a:pt x="69002" y="47277"/>
                  </a:lnTo>
                  <a:lnTo>
                    <a:pt x="67788" y="46066"/>
                  </a:lnTo>
                  <a:lnTo>
                    <a:pt x="67788" y="21471"/>
                  </a:lnTo>
                  <a:lnTo>
                    <a:pt x="69002" y="20261"/>
                  </a:lnTo>
                  <a:lnTo>
                    <a:pt x="93688" y="20261"/>
                  </a:lnTo>
                  <a:lnTo>
                    <a:pt x="94903" y="21471"/>
                  </a:lnTo>
                  <a:lnTo>
                    <a:pt x="94903" y="46066"/>
                  </a:lnTo>
                  <a:lnTo>
                    <a:pt x="93688" y="47277"/>
                  </a:lnTo>
                  <a:close/>
                </a:path>
                <a:path w="450850" h="182880">
                  <a:moveTo>
                    <a:pt x="59794" y="47277"/>
                  </a:moveTo>
                  <a:lnTo>
                    <a:pt x="35108" y="47277"/>
                  </a:lnTo>
                  <a:lnTo>
                    <a:pt x="33894" y="46066"/>
                  </a:lnTo>
                  <a:lnTo>
                    <a:pt x="33894" y="21471"/>
                  </a:lnTo>
                  <a:lnTo>
                    <a:pt x="35108" y="20261"/>
                  </a:lnTo>
                  <a:lnTo>
                    <a:pt x="59794" y="20261"/>
                  </a:lnTo>
                  <a:lnTo>
                    <a:pt x="61009" y="21471"/>
                  </a:lnTo>
                  <a:lnTo>
                    <a:pt x="61009" y="46066"/>
                  </a:lnTo>
                  <a:lnTo>
                    <a:pt x="59794" y="47277"/>
                  </a:lnTo>
                  <a:close/>
                </a:path>
                <a:path w="450850" h="182880">
                  <a:moveTo>
                    <a:pt x="25900" y="47277"/>
                  </a:moveTo>
                  <a:lnTo>
                    <a:pt x="1214" y="47277"/>
                  </a:lnTo>
                  <a:lnTo>
                    <a:pt x="0" y="46066"/>
                  </a:lnTo>
                  <a:lnTo>
                    <a:pt x="0" y="21471"/>
                  </a:lnTo>
                  <a:lnTo>
                    <a:pt x="1214" y="20261"/>
                  </a:lnTo>
                  <a:lnTo>
                    <a:pt x="25900" y="20261"/>
                  </a:lnTo>
                  <a:lnTo>
                    <a:pt x="27115" y="21471"/>
                  </a:lnTo>
                  <a:lnTo>
                    <a:pt x="27115" y="46066"/>
                  </a:lnTo>
                  <a:lnTo>
                    <a:pt x="25900" y="47277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2778099" y="2564898"/>
              <a:ext cx="716915" cy="278130"/>
            </a:xfrm>
            <a:custGeom>
              <a:avLst/>
              <a:gdLst/>
              <a:ahLst/>
              <a:cxnLst/>
              <a:rect l="l" t="t" r="r" b="b"/>
              <a:pathLst>
                <a:path w="716914" h="278130">
                  <a:moveTo>
                    <a:pt x="631348" y="277759"/>
                  </a:moveTo>
                  <a:lnTo>
                    <a:pt x="85005" y="277759"/>
                  </a:lnTo>
                  <a:lnTo>
                    <a:pt x="76329" y="277017"/>
                  </a:lnTo>
                  <a:lnTo>
                    <a:pt x="68801" y="274993"/>
                  </a:lnTo>
                  <a:lnTo>
                    <a:pt x="63212" y="271984"/>
                  </a:lnTo>
                  <a:lnTo>
                    <a:pt x="60352" y="268290"/>
                  </a:lnTo>
                  <a:lnTo>
                    <a:pt x="0" y="21618"/>
                  </a:lnTo>
                  <a:lnTo>
                    <a:pt x="401" y="14998"/>
                  </a:lnTo>
                  <a:lnTo>
                    <a:pt x="4725" y="7927"/>
                  </a:lnTo>
                  <a:lnTo>
                    <a:pt x="12258" y="2297"/>
                  </a:lnTo>
                  <a:lnTo>
                    <a:pt x="22289" y="0"/>
                  </a:lnTo>
                  <a:lnTo>
                    <a:pt x="694064" y="0"/>
                  </a:lnTo>
                  <a:lnTo>
                    <a:pt x="704097" y="2297"/>
                  </a:lnTo>
                  <a:lnTo>
                    <a:pt x="711635" y="7927"/>
                  </a:lnTo>
                  <a:lnTo>
                    <a:pt x="715959" y="14998"/>
                  </a:lnTo>
                  <a:lnTo>
                    <a:pt x="716354" y="21618"/>
                  </a:lnTo>
                  <a:lnTo>
                    <a:pt x="656001" y="268290"/>
                  </a:lnTo>
                  <a:lnTo>
                    <a:pt x="653141" y="271984"/>
                  </a:lnTo>
                  <a:lnTo>
                    <a:pt x="647552" y="274993"/>
                  </a:lnTo>
                  <a:lnTo>
                    <a:pt x="640024" y="277017"/>
                  </a:lnTo>
                  <a:lnTo>
                    <a:pt x="631348" y="277759"/>
                  </a:lnTo>
                  <a:close/>
                </a:path>
              </a:pathLst>
            </a:custGeom>
            <a:solidFill>
              <a:srgbClr val="DBDA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2778099" y="2572518"/>
              <a:ext cx="716915" cy="270510"/>
            </a:xfrm>
            <a:custGeom>
              <a:avLst/>
              <a:gdLst/>
              <a:ahLst/>
              <a:cxnLst/>
              <a:rect l="l" t="t" r="r" b="b"/>
              <a:pathLst>
                <a:path w="716914" h="270510">
                  <a:moveTo>
                    <a:pt x="631348" y="270138"/>
                  </a:moveTo>
                  <a:lnTo>
                    <a:pt x="85005" y="270138"/>
                  </a:lnTo>
                  <a:lnTo>
                    <a:pt x="76329" y="269397"/>
                  </a:lnTo>
                  <a:lnTo>
                    <a:pt x="68801" y="267372"/>
                  </a:lnTo>
                  <a:lnTo>
                    <a:pt x="63212" y="264364"/>
                  </a:lnTo>
                  <a:lnTo>
                    <a:pt x="60352" y="260670"/>
                  </a:lnTo>
                  <a:lnTo>
                    <a:pt x="0" y="13998"/>
                  </a:lnTo>
                  <a:lnTo>
                    <a:pt x="401" y="8568"/>
                  </a:lnTo>
                  <a:lnTo>
                    <a:pt x="4725" y="4116"/>
                  </a:lnTo>
                  <a:lnTo>
                    <a:pt x="12258" y="1106"/>
                  </a:lnTo>
                  <a:lnTo>
                    <a:pt x="22289" y="0"/>
                  </a:lnTo>
                  <a:lnTo>
                    <a:pt x="694064" y="0"/>
                  </a:lnTo>
                  <a:lnTo>
                    <a:pt x="704097" y="1106"/>
                  </a:lnTo>
                  <a:lnTo>
                    <a:pt x="711635" y="4116"/>
                  </a:lnTo>
                  <a:lnTo>
                    <a:pt x="715959" y="8568"/>
                  </a:lnTo>
                  <a:lnTo>
                    <a:pt x="716354" y="13998"/>
                  </a:lnTo>
                  <a:lnTo>
                    <a:pt x="656001" y="260670"/>
                  </a:lnTo>
                  <a:lnTo>
                    <a:pt x="653141" y="264364"/>
                  </a:lnTo>
                  <a:lnTo>
                    <a:pt x="647552" y="267372"/>
                  </a:lnTo>
                  <a:lnTo>
                    <a:pt x="640024" y="269397"/>
                  </a:lnTo>
                  <a:lnTo>
                    <a:pt x="631348" y="270138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2807528" y="2599534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5" h="226694">
                  <a:moveTo>
                    <a:pt x="610059" y="226246"/>
                  </a:moveTo>
                  <a:lnTo>
                    <a:pt x="47435" y="226246"/>
                  </a:lnTo>
                  <a:lnTo>
                    <a:pt x="0" y="0"/>
                  </a:lnTo>
                  <a:lnTo>
                    <a:pt x="654113" y="0"/>
                  </a:lnTo>
                  <a:lnTo>
                    <a:pt x="610059" y="226246"/>
                  </a:lnTo>
                  <a:close/>
                </a:path>
              </a:pathLst>
            </a:custGeom>
            <a:solidFill>
              <a:srgbClr val="484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2807528" y="2599534"/>
              <a:ext cx="654685" cy="226695"/>
            </a:xfrm>
            <a:custGeom>
              <a:avLst/>
              <a:gdLst/>
              <a:ahLst/>
              <a:cxnLst/>
              <a:rect l="l" t="t" r="r" b="b"/>
              <a:pathLst>
                <a:path w="654685" h="226694">
                  <a:moveTo>
                    <a:pt x="610059" y="226246"/>
                  </a:moveTo>
                  <a:lnTo>
                    <a:pt x="47435" y="226246"/>
                  </a:lnTo>
                  <a:lnTo>
                    <a:pt x="0" y="0"/>
                  </a:lnTo>
                  <a:lnTo>
                    <a:pt x="654130" y="0"/>
                  </a:lnTo>
                  <a:lnTo>
                    <a:pt x="610059" y="226246"/>
                  </a:lnTo>
                  <a:close/>
                </a:path>
              </a:pathLst>
            </a:custGeom>
            <a:solidFill>
              <a:srgbClr val="2826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2835628" y="2614562"/>
              <a:ext cx="598170" cy="10160"/>
            </a:xfrm>
            <a:custGeom>
              <a:avLst/>
              <a:gdLst/>
              <a:ahLst/>
              <a:cxnLst/>
              <a:rect l="l" t="t" r="r" b="b"/>
              <a:pathLst>
                <a:path w="598170" h="10160">
                  <a:moveTo>
                    <a:pt x="593629" y="9877"/>
                  </a:moveTo>
                  <a:lnTo>
                    <a:pt x="4497" y="9877"/>
                  </a:lnTo>
                  <a:lnTo>
                    <a:pt x="1231" y="8111"/>
                  </a:lnTo>
                  <a:lnTo>
                    <a:pt x="0" y="1782"/>
                  </a:lnTo>
                  <a:lnTo>
                    <a:pt x="2593" y="0"/>
                  </a:lnTo>
                  <a:lnTo>
                    <a:pt x="591758" y="0"/>
                  </a:lnTo>
                  <a:lnTo>
                    <a:pt x="595385" y="0"/>
                  </a:lnTo>
                  <a:lnTo>
                    <a:pt x="598012" y="1782"/>
                  </a:lnTo>
                  <a:lnTo>
                    <a:pt x="596863" y="8111"/>
                  </a:lnTo>
                  <a:lnTo>
                    <a:pt x="593629" y="987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2856318" y="2638995"/>
              <a:ext cx="174625" cy="175260"/>
            </a:xfrm>
            <a:custGeom>
              <a:avLst/>
              <a:gdLst/>
              <a:ahLst/>
              <a:cxnLst/>
              <a:rect l="l" t="t" r="r" b="b"/>
              <a:pathLst>
                <a:path w="174625" h="175260">
                  <a:moveTo>
                    <a:pt x="32131" y="48171"/>
                  </a:moveTo>
                  <a:lnTo>
                    <a:pt x="31432" y="48171"/>
                  </a:lnTo>
                  <a:lnTo>
                    <a:pt x="31432" y="46913"/>
                  </a:lnTo>
                  <a:lnTo>
                    <a:pt x="8674" y="46913"/>
                  </a:lnTo>
                  <a:lnTo>
                    <a:pt x="8674" y="48171"/>
                  </a:lnTo>
                  <a:lnTo>
                    <a:pt x="8648" y="50711"/>
                  </a:lnTo>
                  <a:lnTo>
                    <a:pt x="32131" y="50711"/>
                  </a:lnTo>
                  <a:lnTo>
                    <a:pt x="32131" y="48171"/>
                  </a:lnTo>
                  <a:close/>
                </a:path>
                <a:path w="174625" h="175260">
                  <a:moveTo>
                    <a:pt x="62128" y="40563"/>
                  </a:moveTo>
                  <a:lnTo>
                    <a:pt x="61912" y="40563"/>
                  </a:lnTo>
                  <a:lnTo>
                    <a:pt x="61912" y="38036"/>
                  </a:lnTo>
                  <a:lnTo>
                    <a:pt x="6781" y="38036"/>
                  </a:lnTo>
                  <a:lnTo>
                    <a:pt x="6781" y="40563"/>
                  </a:lnTo>
                  <a:lnTo>
                    <a:pt x="7200" y="40563"/>
                  </a:lnTo>
                  <a:lnTo>
                    <a:pt x="7200" y="41833"/>
                  </a:lnTo>
                  <a:lnTo>
                    <a:pt x="62128" y="41833"/>
                  </a:lnTo>
                  <a:lnTo>
                    <a:pt x="62128" y="40563"/>
                  </a:lnTo>
                  <a:close/>
                </a:path>
                <a:path w="174625" h="175260">
                  <a:moveTo>
                    <a:pt x="65989" y="12687"/>
                  </a:moveTo>
                  <a:lnTo>
                    <a:pt x="65798" y="12687"/>
                  </a:lnTo>
                  <a:lnTo>
                    <a:pt x="65798" y="10147"/>
                  </a:lnTo>
                  <a:lnTo>
                    <a:pt x="33718" y="10147"/>
                  </a:lnTo>
                  <a:lnTo>
                    <a:pt x="33718" y="12687"/>
                  </a:lnTo>
                  <a:lnTo>
                    <a:pt x="34112" y="12687"/>
                  </a:lnTo>
                  <a:lnTo>
                    <a:pt x="34112" y="13944"/>
                  </a:lnTo>
                  <a:lnTo>
                    <a:pt x="65989" y="13944"/>
                  </a:lnTo>
                  <a:lnTo>
                    <a:pt x="65989" y="12687"/>
                  </a:lnTo>
                  <a:close/>
                </a:path>
                <a:path w="174625" h="175260">
                  <a:moveTo>
                    <a:pt x="73621" y="91274"/>
                  </a:moveTo>
                  <a:lnTo>
                    <a:pt x="16598" y="91274"/>
                  </a:lnTo>
                  <a:lnTo>
                    <a:pt x="16598" y="93814"/>
                  </a:lnTo>
                  <a:lnTo>
                    <a:pt x="17589" y="93814"/>
                  </a:lnTo>
                  <a:lnTo>
                    <a:pt x="17589" y="95084"/>
                  </a:lnTo>
                  <a:lnTo>
                    <a:pt x="73253" y="95084"/>
                  </a:lnTo>
                  <a:lnTo>
                    <a:pt x="73253" y="93814"/>
                  </a:lnTo>
                  <a:lnTo>
                    <a:pt x="73621" y="93814"/>
                  </a:lnTo>
                  <a:lnTo>
                    <a:pt x="73621" y="91274"/>
                  </a:lnTo>
                  <a:close/>
                </a:path>
                <a:path w="174625" h="175260">
                  <a:moveTo>
                    <a:pt x="83426" y="133108"/>
                  </a:moveTo>
                  <a:lnTo>
                    <a:pt x="81724" y="133108"/>
                  </a:lnTo>
                  <a:lnTo>
                    <a:pt x="81724" y="131838"/>
                  </a:lnTo>
                  <a:lnTo>
                    <a:pt x="25387" y="131838"/>
                  </a:lnTo>
                  <a:lnTo>
                    <a:pt x="25387" y="133108"/>
                  </a:lnTo>
                  <a:lnTo>
                    <a:pt x="24307" y="133108"/>
                  </a:lnTo>
                  <a:lnTo>
                    <a:pt x="24307" y="135648"/>
                  </a:lnTo>
                  <a:lnTo>
                    <a:pt x="26136" y="135648"/>
                  </a:lnTo>
                  <a:lnTo>
                    <a:pt x="26136" y="136906"/>
                  </a:lnTo>
                  <a:lnTo>
                    <a:pt x="82232" y="136906"/>
                  </a:lnTo>
                  <a:lnTo>
                    <a:pt x="82232" y="135648"/>
                  </a:lnTo>
                  <a:lnTo>
                    <a:pt x="83426" y="135648"/>
                  </a:lnTo>
                  <a:lnTo>
                    <a:pt x="83426" y="133108"/>
                  </a:lnTo>
                  <a:close/>
                </a:path>
                <a:path w="174625" h="175260">
                  <a:moveTo>
                    <a:pt x="83731" y="109029"/>
                  </a:moveTo>
                  <a:lnTo>
                    <a:pt x="83045" y="109029"/>
                  </a:lnTo>
                  <a:lnTo>
                    <a:pt x="83045" y="107759"/>
                  </a:lnTo>
                  <a:lnTo>
                    <a:pt x="50038" y="107759"/>
                  </a:lnTo>
                  <a:lnTo>
                    <a:pt x="50038" y="109029"/>
                  </a:lnTo>
                  <a:lnTo>
                    <a:pt x="49923" y="111556"/>
                  </a:lnTo>
                  <a:lnTo>
                    <a:pt x="83731" y="111556"/>
                  </a:lnTo>
                  <a:lnTo>
                    <a:pt x="83731" y="109029"/>
                  </a:lnTo>
                  <a:close/>
                </a:path>
                <a:path w="174625" h="175260">
                  <a:moveTo>
                    <a:pt x="88087" y="57048"/>
                  </a:moveTo>
                  <a:lnTo>
                    <a:pt x="87249" y="57048"/>
                  </a:lnTo>
                  <a:lnTo>
                    <a:pt x="87249" y="55778"/>
                  </a:lnTo>
                  <a:lnTo>
                    <a:pt x="10515" y="55778"/>
                  </a:lnTo>
                  <a:lnTo>
                    <a:pt x="10515" y="57048"/>
                  </a:lnTo>
                  <a:lnTo>
                    <a:pt x="10287" y="57048"/>
                  </a:lnTo>
                  <a:lnTo>
                    <a:pt x="10287" y="59588"/>
                  </a:lnTo>
                  <a:lnTo>
                    <a:pt x="88087" y="59588"/>
                  </a:lnTo>
                  <a:lnTo>
                    <a:pt x="88087" y="57048"/>
                  </a:lnTo>
                  <a:close/>
                </a:path>
                <a:path w="174625" h="175260">
                  <a:moveTo>
                    <a:pt x="89357" y="149593"/>
                  </a:moveTo>
                  <a:lnTo>
                    <a:pt x="88696" y="149593"/>
                  </a:lnTo>
                  <a:lnTo>
                    <a:pt x="88696" y="148323"/>
                  </a:lnTo>
                  <a:lnTo>
                    <a:pt x="56730" y="148323"/>
                  </a:lnTo>
                  <a:lnTo>
                    <a:pt x="56730" y="149593"/>
                  </a:lnTo>
                  <a:lnTo>
                    <a:pt x="56464" y="149593"/>
                  </a:lnTo>
                  <a:lnTo>
                    <a:pt x="56464" y="150850"/>
                  </a:lnTo>
                  <a:lnTo>
                    <a:pt x="56870" y="150850"/>
                  </a:lnTo>
                  <a:lnTo>
                    <a:pt x="56870" y="152120"/>
                  </a:lnTo>
                  <a:lnTo>
                    <a:pt x="89344" y="152120"/>
                  </a:lnTo>
                  <a:lnTo>
                    <a:pt x="89344" y="150850"/>
                  </a:lnTo>
                  <a:lnTo>
                    <a:pt x="89357" y="149593"/>
                  </a:lnTo>
                  <a:close/>
                </a:path>
                <a:path w="174625" h="175260">
                  <a:moveTo>
                    <a:pt x="96786" y="1270"/>
                  </a:moveTo>
                  <a:lnTo>
                    <a:pt x="95783" y="1270"/>
                  </a:lnTo>
                  <a:lnTo>
                    <a:pt x="95783" y="0"/>
                  </a:lnTo>
                  <a:lnTo>
                    <a:pt x="431" y="0"/>
                  </a:lnTo>
                  <a:lnTo>
                    <a:pt x="431" y="1270"/>
                  </a:lnTo>
                  <a:lnTo>
                    <a:pt x="0" y="1270"/>
                  </a:lnTo>
                  <a:lnTo>
                    <a:pt x="0" y="3810"/>
                  </a:lnTo>
                  <a:lnTo>
                    <a:pt x="1536" y="3810"/>
                  </a:lnTo>
                  <a:lnTo>
                    <a:pt x="1536" y="5080"/>
                  </a:lnTo>
                  <a:lnTo>
                    <a:pt x="95846" y="5080"/>
                  </a:lnTo>
                  <a:lnTo>
                    <a:pt x="95846" y="3810"/>
                  </a:lnTo>
                  <a:lnTo>
                    <a:pt x="96786" y="3810"/>
                  </a:lnTo>
                  <a:lnTo>
                    <a:pt x="96786" y="1270"/>
                  </a:lnTo>
                  <a:close/>
                </a:path>
                <a:path w="174625" h="175260">
                  <a:moveTo>
                    <a:pt x="102425" y="164795"/>
                  </a:moveTo>
                  <a:lnTo>
                    <a:pt x="100926" y="164795"/>
                  </a:lnTo>
                  <a:lnTo>
                    <a:pt x="100926" y="163537"/>
                  </a:lnTo>
                  <a:lnTo>
                    <a:pt x="59982" y="163537"/>
                  </a:lnTo>
                  <a:lnTo>
                    <a:pt x="59982" y="164795"/>
                  </a:lnTo>
                  <a:lnTo>
                    <a:pt x="59055" y="164795"/>
                  </a:lnTo>
                  <a:lnTo>
                    <a:pt x="59055" y="167335"/>
                  </a:lnTo>
                  <a:lnTo>
                    <a:pt x="102425" y="167335"/>
                  </a:lnTo>
                  <a:lnTo>
                    <a:pt x="102425" y="164795"/>
                  </a:lnTo>
                  <a:close/>
                </a:path>
                <a:path w="174625" h="175260">
                  <a:moveTo>
                    <a:pt x="102552" y="48171"/>
                  </a:moveTo>
                  <a:lnTo>
                    <a:pt x="101942" y="48171"/>
                  </a:lnTo>
                  <a:lnTo>
                    <a:pt x="101942" y="46913"/>
                  </a:lnTo>
                  <a:lnTo>
                    <a:pt x="40005" y="46913"/>
                  </a:lnTo>
                  <a:lnTo>
                    <a:pt x="40005" y="48171"/>
                  </a:lnTo>
                  <a:lnTo>
                    <a:pt x="39954" y="50711"/>
                  </a:lnTo>
                  <a:lnTo>
                    <a:pt x="102552" y="50711"/>
                  </a:lnTo>
                  <a:lnTo>
                    <a:pt x="102552" y="48171"/>
                  </a:lnTo>
                  <a:close/>
                </a:path>
                <a:path w="174625" h="175260">
                  <a:moveTo>
                    <a:pt x="108927" y="100152"/>
                  </a:moveTo>
                  <a:lnTo>
                    <a:pt x="107429" y="100152"/>
                  </a:lnTo>
                  <a:lnTo>
                    <a:pt x="107429" y="98882"/>
                  </a:lnTo>
                  <a:lnTo>
                    <a:pt x="49428" y="98882"/>
                  </a:lnTo>
                  <a:lnTo>
                    <a:pt x="49428" y="100152"/>
                  </a:lnTo>
                  <a:lnTo>
                    <a:pt x="48463" y="100152"/>
                  </a:lnTo>
                  <a:lnTo>
                    <a:pt x="48463" y="102679"/>
                  </a:lnTo>
                  <a:lnTo>
                    <a:pt x="50165" y="102679"/>
                  </a:lnTo>
                  <a:lnTo>
                    <a:pt x="50165" y="103949"/>
                  </a:lnTo>
                  <a:lnTo>
                    <a:pt x="107797" y="103949"/>
                  </a:lnTo>
                  <a:lnTo>
                    <a:pt x="107797" y="102679"/>
                  </a:lnTo>
                  <a:lnTo>
                    <a:pt x="108927" y="102679"/>
                  </a:lnTo>
                  <a:lnTo>
                    <a:pt x="108927" y="100152"/>
                  </a:lnTo>
                  <a:close/>
                </a:path>
                <a:path w="174625" h="175260">
                  <a:moveTo>
                    <a:pt x="110718" y="84937"/>
                  </a:moveTo>
                  <a:lnTo>
                    <a:pt x="110655" y="83667"/>
                  </a:lnTo>
                  <a:lnTo>
                    <a:pt x="110312" y="83667"/>
                  </a:lnTo>
                  <a:lnTo>
                    <a:pt x="110312" y="82397"/>
                  </a:lnTo>
                  <a:lnTo>
                    <a:pt x="45643" y="82397"/>
                  </a:lnTo>
                  <a:lnTo>
                    <a:pt x="45643" y="83667"/>
                  </a:lnTo>
                  <a:lnTo>
                    <a:pt x="45656" y="84937"/>
                  </a:lnTo>
                  <a:lnTo>
                    <a:pt x="45974" y="84937"/>
                  </a:lnTo>
                  <a:lnTo>
                    <a:pt x="45974" y="86207"/>
                  </a:lnTo>
                  <a:lnTo>
                    <a:pt x="110718" y="86207"/>
                  </a:lnTo>
                  <a:lnTo>
                    <a:pt x="110718" y="84937"/>
                  </a:lnTo>
                  <a:close/>
                </a:path>
                <a:path w="174625" h="175260">
                  <a:moveTo>
                    <a:pt x="112102" y="29159"/>
                  </a:moveTo>
                  <a:lnTo>
                    <a:pt x="110337" y="29159"/>
                  </a:lnTo>
                  <a:lnTo>
                    <a:pt x="110337" y="27889"/>
                  </a:lnTo>
                  <a:lnTo>
                    <a:pt x="38074" y="27889"/>
                  </a:lnTo>
                  <a:lnTo>
                    <a:pt x="38074" y="29159"/>
                  </a:lnTo>
                  <a:lnTo>
                    <a:pt x="36842" y="29159"/>
                  </a:lnTo>
                  <a:lnTo>
                    <a:pt x="36842" y="31699"/>
                  </a:lnTo>
                  <a:lnTo>
                    <a:pt x="37757" y="31699"/>
                  </a:lnTo>
                  <a:lnTo>
                    <a:pt x="37757" y="32969"/>
                  </a:lnTo>
                  <a:lnTo>
                    <a:pt x="111721" y="32969"/>
                  </a:lnTo>
                  <a:lnTo>
                    <a:pt x="111721" y="31699"/>
                  </a:lnTo>
                  <a:lnTo>
                    <a:pt x="112102" y="31699"/>
                  </a:lnTo>
                  <a:lnTo>
                    <a:pt x="112102" y="29159"/>
                  </a:lnTo>
                  <a:close/>
                </a:path>
                <a:path w="174625" h="175260">
                  <a:moveTo>
                    <a:pt x="114706" y="116624"/>
                  </a:moveTo>
                  <a:lnTo>
                    <a:pt x="21272" y="116624"/>
                  </a:lnTo>
                  <a:lnTo>
                    <a:pt x="21272" y="119164"/>
                  </a:lnTo>
                  <a:lnTo>
                    <a:pt x="22707" y="119164"/>
                  </a:lnTo>
                  <a:lnTo>
                    <a:pt x="22707" y="120434"/>
                  </a:lnTo>
                  <a:lnTo>
                    <a:pt x="113842" y="120434"/>
                  </a:lnTo>
                  <a:lnTo>
                    <a:pt x="113842" y="119164"/>
                  </a:lnTo>
                  <a:lnTo>
                    <a:pt x="114706" y="119164"/>
                  </a:lnTo>
                  <a:lnTo>
                    <a:pt x="114706" y="116624"/>
                  </a:lnTo>
                  <a:close/>
                </a:path>
                <a:path w="174625" h="175260">
                  <a:moveTo>
                    <a:pt x="117665" y="141986"/>
                  </a:moveTo>
                  <a:lnTo>
                    <a:pt x="117525" y="141986"/>
                  </a:lnTo>
                  <a:lnTo>
                    <a:pt x="117525" y="140716"/>
                  </a:lnTo>
                  <a:lnTo>
                    <a:pt x="55016" y="140716"/>
                  </a:lnTo>
                  <a:lnTo>
                    <a:pt x="55016" y="141986"/>
                  </a:lnTo>
                  <a:lnTo>
                    <a:pt x="55219" y="141986"/>
                  </a:lnTo>
                  <a:lnTo>
                    <a:pt x="55219" y="143256"/>
                  </a:lnTo>
                  <a:lnTo>
                    <a:pt x="56184" y="143256"/>
                  </a:lnTo>
                  <a:lnTo>
                    <a:pt x="56184" y="144513"/>
                  </a:lnTo>
                  <a:lnTo>
                    <a:pt x="117081" y="144513"/>
                  </a:lnTo>
                  <a:lnTo>
                    <a:pt x="117081" y="143256"/>
                  </a:lnTo>
                  <a:lnTo>
                    <a:pt x="117665" y="143256"/>
                  </a:lnTo>
                  <a:lnTo>
                    <a:pt x="117665" y="141986"/>
                  </a:lnTo>
                  <a:close/>
                </a:path>
                <a:path w="174625" h="175260">
                  <a:moveTo>
                    <a:pt x="123215" y="157200"/>
                  </a:moveTo>
                  <a:lnTo>
                    <a:pt x="122047" y="157200"/>
                  </a:lnTo>
                  <a:lnTo>
                    <a:pt x="122047" y="155930"/>
                  </a:lnTo>
                  <a:lnTo>
                    <a:pt x="29337" y="155930"/>
                  </a:lnTo>
                  <a:lnTo>
                    <a:pt x="29337" y="157200"/>
                  </a:lnTo>
                  <a:lnTo>
                    <a:pt x="28752" y="157200"/>
                  </a:lnTo>
                  <a:lnTo>
                    <a:pt x="28752" y="159727"/>
                  </a:lnTo>
                  <a:lnTo>
                    <a:pt x="123215" y="159727"/>
                  </a:lnTo>
                  <a:lnTo>
                    <a:pt x="123215" y="157200"/>
                  </a:lnTo>
                  <a:close/>
                </a:path>
                <a:path w="174625" h="175260">
                  <a:moveTo>
                    <a:pt x="126060" y="12687"/>
                  </a:moveTo>
                  <a:lnTo>
                    <a:pt x="125945" y="10147"/>
                  </a:lnTo>
                  <a:lnTo>
                    <a:pt x="73825" y="10147"/>
                  </a:lnTo>
                  <a:lnTo>
                    <a:pt x="73825" y="12687"/>
                  </a:lnTo>
                  <a:lnTo>
                    <a:pt x="74168" y="12687"/>
                  </a:lnTo>
                  <a:lnTo>
                    <a:pt x="74168" y="13944"/>
                  </a:lnTo>
                  <a:lnTo>
                    <a:pt x="126060" y="13944"/>
                  </a:lnTo>
                  <a:lnTo>
                    <a:pt x="126060" y="12687"/>
                  </a:lnTo>
                  <a:close/>
                </a:path>
                <a:path w="174625" h="175260">
                  <a:moveTo>
                    <a:pt x="128600" y="172402"/>
                  </a:moveTo>
                  <a:lnTo>
                    <a:pt x="126987" y="172402"/>
                  </a:lnTo>
                  <a:lnTo>
                    <a:pt x="126987" y="171145"/>
                  </a:lnTo>
                  <a:lnTo>
                    <a:pt x="61391" y="171145"/>
                  </a:lnTo>
                  <a:lnTo>
                    <a:pt x="61391" y="172402"/>
                  </a:lnTo>
                  <a:lnTo>
                    <a:pt x="60312" y="172402"/>
                  </a:lnTo>
                  <a:lnTo>
                    <a:pt x="60312" y="174942"/>
                  </a:lnTo>
                  <a:lnTo>
                    <a:pt x="128600" y="174942"/>
                  </a:lnTo>
                  <a:lnTo>
                    <a:pt x="128600" y="172402"/>
                  </a:lnTo>
                  <a:close/>
                </a:path>
                <a:path w="174625" h="175260">
                  <a:moveTo>
                    <a:pt x="131800" y="65925"/>
                  </a:moveTo>
                  <a:lnTo>
                    <a:pt x="130975" y="65925"/>
                  </a:lnTo>
                  <a:lnTo>
                    <a:pt x="130975" y="64655"/>
                  </a:lnTo>
                  <a:lnTo>
                    <a:pt x="43180" y="64655"/>
                  </a:lnTo>
                  <a:lnTo>
                    <a:pt x="43180" y="65925"/>
                  </a:lnTo>
                  <a:lnTo>
                    <a:pt x="42862" y="65925"/>
                  </a:lnTo>
                  <a:lnTo>
                    <a:pt x="42862" y="68453"/>
                  </a:lnTo>
                  <a:lnTo>
                    <a:pt x="131800" y="68453"/>
                  </a:lnTo>
                  <a:lnTo>
                    <a:pt x="131800" y="65925"/>
                  </a:lnTo>
                  <a:close/>
                </a:path>
                <a:path w="174625" h="175260">
                  <a:moveTo>
                    <a:pt x="136880" y="40563"/>
                  </a:moveTo>
                  <a:lnTo>
                    <a:pt x="136740" y="40563"/>
                  </a:lnTo>
                  <a:lnTo>
                    <a:pt x="136740" y="38036"/>
                  </a:lnTo>
                  <a:lnTo>
                    <a:pt x="69799" y="38036"/>
                  </a:lnTo>
                  <a:lnTo>
                    <a:pt x="69799" y="40563"/>
                  </a:lnTo>
                  <a:lnTo>
                    <a:pt x="70142" y="40563"/>
                  </a:lnTo>
                  <a:lnTo>
                    <a:pt x="70142" y="41833"/>
                  </a:lnTo>
                  <a:lnTo>
                    <a:pt x="136880" y="41833"/>
                  </a:lnTo>
                  <a:lnTo>
                    <a:pt x="136880" y="40563"/>
                  </a:lnTo>
                  <a:close/>
                </a:path>
                <a:path w="174625" h="175260">
                  <a:moveTo>
                    <a:pt x="140081" y="109029"/>
                  </a:moveTo>
                  <a:lnTo>
                    <a:pt x="139458" y="109029"/>
                  </a:lnTo>
                  <a:lnTo>
                    <a:pt x="139458" y="107759"/>
                  </a:lnTo>
                  <a:lnTo>
                    <a:pt x="91401" y="107759"/>
                  </a:lnTo>
                  <a:lnTo>
                    <a:pt x="91401" y="109029"/>
                  </a:lnTo>
                  <a:lnTo>
                    <a:pt x="91236" y="109029"/>
                  </a:lnTo>
                  <a:lnTo>
                    <a:pt x="91236" y="111556"/>
                  </a:lnTo>
                  <a:lnTo>
                    <a:pt x="140081" y="111556"/>
                  </a:lnTo>
                  <a:lnTo>
                    <a:pt x="140081" y="109029"/>
                  </a:lnTo>
                  <a:close/>
                </a:path>
                <a:path w="174625" h="175260">
                  <a:moveTo>
                    <a:pt x="145186" y="1270"/>
                  </a:moveTo>
                  <a:lnTo>
                    <a:pt x="144233" y="1270"/>
                  </a:lnTo>
                  <a:lnTo>
                    <a:pt x="144233" y="0"/>
                  </a:lnTo>
                  <a:lnTo>
                    <a:pt x="105397" y="0"/>
                  </a:lnTo>
                  <a:lnTo>
                    <a:pt x="105397" y="1270"/>
                  </a:lnTo>
                  <a:lnTo>
                    <a:pt x="104851" y="1270"/>
                  </a:lnTo>
                  <a:lnTo>
                    <a:pt x="104851" y="3810"/>
                  </a:lnTo>
                  <a:lnTo>
                    <a:pt x="106248" y="3810"/>
                  </a:lnTo>
                  <a:lnTo>
                    <a:pt x="106248" y="5080"/>
                  </a:lnTo>
                  <a:lnTo>
                    <a:pt x="144183" y="5080"/>
                  </a:lnTo>
                  <a:lnTo>
                    <a:pt x="144183" y="3810"/>
                  </a:lnTo>
                  <a:lnTo>
                    <a:pt x="145186" y="3810"/>
                  </a:lnTo>
                  <a:lnTo>
                    <a:pt x="145186" y="1270"/>
                  </a:lnTo>
                  <a:close/>
                </a:path>
                <a:path w="174625" h="175260">
                  <a:moveTo>
                    <a:pt x="145872" y="91274"/>
                  </a:moveTo>
                  <a:lnTo>
                    <a:pt x="81229" y="91274"/>
                  </a:lnTo>
                  <a:lnTo>
                    <a:pt x="81229" y="93814"/>
                  </a:lnTo>
                  <a:lnTo>
                    <a:pt x="82143" y="93814"/>
                  </a:lnTo>
                  <a:lnTo>
                    <a:pt x="82143" y="95084"/>
                  </a:lnTo>
                  <a:lnTo>
                    <a:pt x="145402" y="95084"/>
                  </a:lnTo>
                  <a:lnTo>
                    <a:pt x="145402" y="93814"/>
                  </a:lnTo>
                  <a:lnTo>
                    <a:pt x="145872" y="93814"/>
                  </a:lnTo>
                  <a:lnTo>
                    <a:pt x="145872" y="91274"/>
                  </a:lnTo>
                  <a:close/>
                </a:path>
                <a:path w="174625" h="175260">
                  <a:moveTo>
                    <a:pt x="156641" y="164795"/>
                  </a:moveTo>
                  <a:lnTo>
                    <a:pt x="155219" y="164795"/>
                  </a:lnTo>
                  <a:lnTo>
                    <a:pt x="155219" y="163537"/>
                  </a:lnTo>
                  <a:lnTo>
                    <a:pt x="110655" y="163537"/>
                  </a:lnTo>
                  <a:lnTo>
                    <a:pt x="110655" y="164795"/>
                  </a:lnTo>
                  <a:lnTo>
                    <a:pt x="109664" y="164795"/>
                  </a:lnTo>
                  <a:lnTo>
                    <a:pt x="109664" y="167335"/>
                  </a:lnTo>
                  <a:lnTo>
                    <a:pt x="156641" y="167335"/>
                  </a:lnTo>
                  <a:lnTo>
                    <a:pt x="156641" y="164795"/>
                  </a:lnTo>
                  <a:close/>
                </a:path>
                <a:path w="174625" h="175260">
                  <a:moveTo>
                    <a:pt x="158800" y="149593"/>
                  </a:moveTo>
                  <a:lnTo>
                    <a:pt x="158203" y="149593"/>
                  </a:lnTo>
                  <a:lnTo>
                    <a:pt x="158203" y="148323"/>
                  </a:lnTo>
                  <a:lnTo>
                    <a:pt x="96964" y="148323"/>
                  </a:lnTo>
                  <a:lnTo>
                    <a:pt x="96964" y="149593"/>
                  </a:lnTo>
                  <a:lnTo>
                    <a:pt x="96672" y="149593"/>
                  </a:lnTo>
                  <a:lnTo>
                    <a:pt x="96672" y="150850"/>
                  </a:lnTo>
                  <a:lnTo>
                    <a:pt x="97028" y="150850"/>
                  </a:lnTo>
                  <a:lnTo>
                    <a:pt x="97028" y="152120"/>
                  </a:lnTo>
                  <a:lnTo>
                    <a:pt x="158711" y="152120"/>
                  </a:lnTo>
                  <a:lnTo>
                    <a:pt x="158711" y="150850"/>
                  </a:lnTo>
                  <a:lnTo>
                    <a:pt x="158800" y="149593"/>
                  </a:lnTo>
                  <a:close/>
                </a:path>
                <a:path w="174625" h="175260">
                  <a:moveTo>
                    <a:pt x="166611" y="65925"/>
                  </a:moveTo>
                  <a:lnTo>
                    <a:pt x="165823" y="65925"/>
                  </a:lnTo>
                  <a:lnTo>
                    <a:pt x="165823" y="64655"/>
                  </a:lnTo>
                  <a:lnTo>
                    <a:pt x="139979" y="64655"/>
                  </a:lnTo>
                  <a:lnTo>
                    <a:pt x="139979" y="65925"/>
                  </a:lnTo>
                  <a:lnTo>
                    <a:pt x="139534" y="65925"/>
                  </a:lnTo>
                  <a:lnTo>
                    <a:pt x="139534" y="68453"/>
                  </a:lnTo>
                  <a:lnTo>
                    <a:pt x="166611" y="68453"/>
                  </a:lnTo>
                  <a:lnTo>
                    <a:pt x="166611" y="65925"/>
                  </a:lnTo>
                  <a:close/>
                </a:path>
                <a:path w="174625" h="175260">
                  <a:moveTo>
                    <a:pt x="174091" y="157200"/>
                  </a:moveTo>
                  <a:lnTo>
                    <a:pt x="172986" y="157200"/>
                  </a:lnTo>
                  <a:lnTo>
                    <a:pt x="172986" y="155930"/>
                  </a:lnTo>
                  <a:lnTo>
                    <a:pt x="131203" y="155930"/>
                  </a:lnTo>
                  <a:lnTo>
                    <a:pt x="131203" y="157200"/>
                  </a:lnTo>
                  <a:lnTo>
                    <a:pt x="130479" y="157200"/>
                  </a:lnTo>
                  <a:lnTo>
                    <a:pt x="130479" y="159727"/>
                  </a:lnTo>
                  <a:lnTo>
                    <a:pt x="174091" y="159727"/>
                  </a:lnTo>
                  <a:lnTo>
                    <a:pt x="174091" y="157200"/>
                  </a:lnTo>
                  <a:close/>
                </a:path>
              </a:pathLst>
            </a:custGeom>
            <a:solidFill>
              <a:srgbClr val="EB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2839929" y="2639010"/>
              <a:ext cx="41275" cy="175895"/>
            </a:xfrm>
            <a:custGeom>
              <a:avLst/>
              <a:gdLst/>
              <a:ahLst/>
              <a:cxnLst/>
              <a:rect l="l" t="t" r="r" b="b"/>
              <a:pathLst>
                <a:path w="41275" h="175894">
                  <a:moveTo>
                    <a:pt x="6959" y="4791"/>
                  </a:moveTo>
                  <a:lnTo>
                    <a:pt x="2511" y="4791"/>
                  </a:lnTo>
                  <a:lnTo>
                    <a:pt x="508" y="3728"/>
                  </a:lnTo>
                  <a:lnTo>
                    <a:pt x="0" y="1079"/>
                  </a:lnTo>
                  <a:lnTo>
                    <a:pt x="1592" y="0"/>
                  </a:lnTo>
                  <a:lnTo>
                    <a:pt x="6056" y="0"/>
                  </a:lnTo>
                  <a:lnTo>
                    <a:pt x="8059" y="1079"/>
                  </a:lnTo>
                  <a:lnTo>
                    <a:pt x="8567" y="3728"/>
                  </a:lnTo>
                  <a:lnTo>
                    <a:pt x="6959" y="4791"/>
                  </a:lnTo>
                  <a:close/>
                </a:path>
                <a:path w="41275" h="175894">
                  <a:moveTo>
                    <a:pt x="8781" y="14309"/>
                  </a:moveTo>
                  <a:lnTo>
                    <a:pt x="4366" y="14309"/>
                  </a:lnTo>
                  <a:lnTo>
                    <a:pt x="2363" y="13246"/>
                  </a:lnTo>
                  <a:lnTo>
                    <a:pt x="1854" y="10629"/>
                  </a:lnTo>
                  <a:lnTo>
                    <a:pt x="3446" y="9566"/>
                  </a:lnTo>
                  <a:lnTo>
                    <a:pt x="7878" y="9566"/>
                  </a:lnTo>
                  <a:lnTo>
                    <a:pt x="9880" y="10629"/>
                  </a:lnTo>
                  <a:lnTo>
                    <a:pt x="10373" y="13246"/>
                  </a:lnTo>
                  <a:lnTo>
                    <a:pt x="8781" y="14309"/>
                  </a:lnTo>
                  <a:close/>
                </a:path>
                <a:path w="41275" h="175894">
                  <a:moveTo>
                    <a:pt x="10570" y="23712"/>
                  </a:moveTo>
                  <a:lnTo>
                    <a:pt x="6171" y="23712"/>
                  </a:lnTo>
                  <a:lnTo>
                    <a:pt x="4185" y="22665"/>
                  </a:lnTo>
                  <a:lnTo>
                    <a:pt x="3693" y="20081"/>
                  </a:lnTo>
                  <a:lnTo>
                    <a:pt x="5268" y="19018"/>
                  </a:lnTo>
                  <a:lnTo>
                    <a:pt x="9684" y="19018"/>
                  </a:lnTo>
                  <a:lnTo>
                    <a:pt x="11670" y="20081"/>
                  </a:lnTo>
                  <a:lnTo>
                    <a:pt x="12146" y="22665"/>
                  </a:lnTo>
                  <a:lnTo>
                    <a:pt x="10570" y="23712"/>
                  </a:lnTo>
                  <a:close/>
                </a:path>
                <a:path w="41275" h="175894">
                  <a:moveTo>
                    <a:pt x="12343" y="33000"/>
                  </a:moveTo>
                  <a:lnTo>
                    <a:pt x="7976" y="33000"/>
                  </a:lnTo>
                  <a:lnTo>
                    <a:pt x="6007" y="31954"/>
                  </a:lnTo>
                  <a:lnTo>
                    <a:pt x="5498" y="29403"/>
                  </a:lnTo>
                  <a:lnTo>
                    <a:pt x="7074" y="28372"/>
                  </a:lnTo>
                  <a:lnTo>
                    <a:pt x="11456" y="28372"/>
                  </a:lnTo>
                  <a:lnTo>
                    <a:pt x="13426" y="29403"/>
                  </a:lnTo>
                  <a:lnTo>
                    <a:pt x="13918" y="31954"/>
                  </a:lnTo>
                  <a:lnTo>
                    <a:pt x="12343" y="33000"/>
                  </a:lnTo>
                  <a:close/>
                </a:path>
                <a:path w="41275" h="175894">
                  <a:moveTo>
                    <a:pt x="14082" y="42174"/>
                  </a:moveTo>
                  <a:lnTo>
                    <a:pt x="9749" y="42174"/>
                  </a:lnTo>
                  <a:lnTo>
                    <a:pt x="7780" y="41144"/>
                  </a:lnTo>
                  <a:lnTo>
                    <a:pt x="7304" y="38626"/>
                  </a:lnTo>
                  <a:lnTo>
                    <a:pt x="8863" y="37596"/>
                  </a:lnTo>
                  <a:lnTo>
                    <a:pt x="13212" y="37596"/>
                  </a:lnTo>
                  <a:lnTo>
                    <a:pt x="15182" y="38626"/>
                  </a:lnTo>
                  <a:lnTo>
                    <a:pt x="15658" y="41144"/>
                  </a:lnTo>
                  <a:lnTo>
                    <a:pt x="14082" y="42174"/>
                  </a:lnTo>
                  <a:close/>
                </a:path>
                <a:path w="41275" h="175894">
                  <a:moveTo>
                    <a:pt x="15822" y="51234"/>
                  </a:moveTo>
                  <a:lnTo>
                    <a:pt x="11505" y="51234"/>
                  </a:lnTo>
                  <a:lnTo>
                    <a:pt x="9552" y="50237"/>
                  </a:lnTo>
                  <a:lnTo>
                    <a:pt x="9076" y="47734"/>
                  </a:lnTo>
                  <a:lnTo>
                    <a:pt x="10619" y="46721"/>
                  </a:lnTo>
                  <a:lnTo>
                    <a:pt x="14952" y="46721"/>
                  </a:lnTo>
                  <a:lnTo>
                    <a:pt x="16905" y="47734"/>
                  </a:lnTo>
                  <a:lnTo>
                    <a:pt x="17381" y="50237"/>
                  </a:lnTo>
                  <a:lnTo>
                    <a:pt x="15822" y="51234"/>
                  </a:lnTo>
                  <a:close/>
                </a:path>
                <a:path w="41275" h="175894">
                  <a:moveTo>
                    <a:pt x="17529" y="60196"/>
                  </a:moveTo>
                  <a:lnTo>
                    <a:pt x="13229" y="60196"/>
                  </a:lnTo>
                  <a:lnTo>
                    <a:pt x="11292" y="59198"/>
                  </a:lnTo>
                  <a:lnTo>
                    <a:pt x="10816" y="56729"/>
                  </a:lnTo>
                  <a:lnTo>
                    <a:pt x="12375" y="55731"/>
                  </a:lnTo>
                  <a:lnTo>
                    <a:pt x="16676" y="55731"/>
                  </a:lnTo>
                  <a:lnTo>
                    <a:pt x="18612" y="56729"/>
                  </a:lnTo>
                  <a:lnTo>
                    <a:pt x="19072" y="59198"/>
                  </a:lnTo>
                  <a:lnTo>
                    <a:pt x="17529" y="60196"/>
                  </a:lnTo>
                  <a:close/>
                </a:path>
                <a:path w="41275" h="175894">
                  <a:moveTo>
                    <a:pt x="19220" y="69059"/>
                  </a:moveTo>
                  <a:lnTo>
                    <a:pt x="14952" y="69059"/>
                  </a:lnTo>
                  <a:lnTo>
                    <a:pt x="13032" y="68078"/>
                  </a:lnTo>
                  <a:lnTo>
                    <a:pt x="12556" y="65625"/>
                  </a:lnTo>
                  <a:lnTo>
                    <a:pt x="14099" y="64644"/>
                  </a:lnTo>
                  <a:lnTo>
                    <a:pt x="18366" y="64644"/>
                  </a:lnTo>
                  <a:lnTo>
                    <a:pt x="20287" y="65625"/>
                  </a:lnTo>
                  <a:lnTo>
                    <a:pt x="20533" y="66851"/>
                  </a:lnTo>
                  <a:lnTo>
                    <a:pt x="20746" y="68078"/>
                  </a:lnTo>
                  <a:lnTo>
                    <a:pt x="19220" y="69059"/>
                  </a:lnTo>
                  <a:close/>
                </a:path>
                <a:path w="41275" h="175894">
                  <a:moveTo>
                    <a:pt x="20878" y="77808"/>
                  </a:moveTo>
                  <a:lnTo>
                    <a:pt x="16643" y="77808"/>
                  </a:lnTo>
                  <a:lnTo>
                    <a:pt x="14739" y="76843"/>
                  </a:lnTo>
                  <a:lnTo>
                    <a:pt x="14263" y="74423"/>
                  </a:lnTo>
                  <a:lnTo>
                    <a:pt x="15789" y="73442"/>
                  </a:lnTo>
                  <a:lnTo>
                    <a:pt x="20057" y="73442"/>
                  </a:lnTo>
                  <a:lnTo>
                    <a:pt x="21961" y="74423"/>
                  </a:lnTo>
                  <a:lnTo>
                    <a:pt x="22420" y="76843"/>
                  </a:lnTo>
                  <a:lnTo>
                    <a:pt x="20878" y="77808"/>
                  </a:lnTo>
                  <a:close/>
                </a:path>
                <a:path w="41275" h="175894">
                  <a:moveTo>
                    <a:pt x="22535" y="86459"/>
                  </a:moveTo>
                  <a:lnTo>
                    <a:pt x="18317" y="86459"/>
                  </a:lnTo>
                  <a:lnTo>
                    <a:pt x="16413" y="85494"/>
                  </a:lnTo>
                  <a:lnTo>
                    <a:pt x="15953" y="83123"/>
                  </a:lnTo>
                  <a:lnTo>
                    <a:pt x="17480" y="82158"/>
                  </a:lnTo>
                  <a:lnTo>
                    <a:pt x="21715" y="82158"/>
                  </a:lnTo>
                  <a:lnTo>
                    <a:pt x="23602" y="83123"/>
                  </a:lnTo>
                  <a:lnTo>
                    <a:pt x="24062" y="85494"/>
                  </a:lnTo>
                  <a:lnTo>
                    <a:pt x="22535" y="86459"/>
                  </a:lnTo>
                  <a:close/>
                </a:path>
                <a:path w="41275" h="175894">
                  <a:moveTo>
                    <a:pt x="24160" y="95012"/>
                  </a:moveTo>
                  <a:lnTo>
                    <a:pt x="19975" y="95012"/>
                  </a:lnTo>
                  <a:lnTo>
                    <a:pt x="18087" y="94063"/>
                  </a:lnTo>
                  <a:lnTo>
                    <a:pt x="17628" y="91708"/>
                  </a:lnTo>
                  <a:lnTo>
                    <a:pt x="19138" y="90743"/>
                  </a:lnTo>
                  <a:lnTo>
                    <a:pt x="23340" y="90743"/>
                  </a:lnTo>
                  <a:lnTo>
                    <a:pt x="25227" y="91708"/>
                  </a:lnTo>
                  <a:lnTo>
                    <a:pt x="25687" y="94063"/>
                  </a:lnTo>
                  <a:lnTo>
                    <a:pt x="24160" y="95012"/>
                  </a:lnTo>
                  <a:close/>
                </a:path>
                <a:path w="41275" h="175894">
                  <a:moveTo>
                    <a:pt x="25769" y="103466"/>
                  </a:moveTo>
                  <a:lnTo>
                    <a:pt x="21600" y="103466"/>
                  </a:lnTo>
                  <a:lnTo>
                    <a:pt x="19729" y="102534"/>
                  </a:lnTo>
                  <a:lnTo>
                    <a:pt x="19285" y="100196"/>
                  </a:lnTo>
                  <a:lnTo>
                    <a:pt x="20779" y="99263"/>
                  </a:lnTo>
                  <a:lnTo>
                    <a:pt x="24965" y="99263"/>
                  </a:lnTo>
                  <a:lnTo>
                    <a:pt x="26836" y="100196"/>
                  </a:lnTo>
                  <a:lnTo>
                    <a:pt x="27279" y="102534"/>
                  </a:lnTo>
                  <a:lnTo>
                    <a:pt x="25769" y="103466"/>
                  </a:lnTo>
                  <a:close/>
                </a:path>
                <a:path w="41275" h="175894">
                  <a:moveTo>
                    <a:pt x="27361" y="111839"/>
                  </a:moveTo>
                  <a:lnTo>
                    <a:pt x="23225" y="111839"/>
                  </a:lnTo>
                  <a:lnTo>
                    <a:pt x="21354" y="110907"/>
                  </a:lnTo>
                  <a:lnTo>
                    <a:pt x="20910" y="108601"/>
                  </a:lnTo>
                  <a:lnTo>
                    <a:pt x="22420" y="107669"/>
                  </a:lnTo>
                  <a:lnTo>
                    <a:pt x="26573" y="107669"/>
                  </a:lnTo>
                  <a:lnTo>
                    <a:pt x="28428" y="108601"/>
                  </a:lnTo>
                  <a:lnTo>
                    <a:pt x="28871" y="110907"/>
                  </a:lnTo>
                  <a:lnTo>
                    <a:pt x="27361" y="111839"/>
                  </a:lnTo>
                  <a:close/>
                </a:path>
                <a:path w="41275" h="175894">
                  <a:moveTo>
                    <a:pt x="28937" y="120097"/>
                  </a:moveTo>
                  <a:lnTo>
                    <a:pt x="24817" y="120097"/>
                  </a:lnTo>
                  <a:lnTo>
                    <a:pt x="22979" y="119182"/>
                  </a:lnTo>
                  <a:lnTo>
                    <a:pt x="22519" y="116892"/>
                  </a:lnTo>
                  <a:lnTo>
                    <a:pt x="24029" y="115976"/>
                  </a:lnTo>
                  <a:lnTo>
                    <a:pt x="28149" y="115976"/>
                  </a:lnTo>
                  <a:lnTo>
                    <a:pt x="30004" y="116892"/>
                  </a:lnTo>
                  <a:lnTo>
                    <a:pt x="30447" y="119182"/>
                  </a:lnTo>
                  <a:lnTo>
                    <a:pt x="28937" y="120097"/>
                  </a:lnTo>
                  <a:close/>
                </a:path>
                <a:path w="41275" h="175894">
                  <a:moveTo>
                    <a:pt x="30496" y="128274"/>
                  </a:moveTo>
                  <a:lnTo>
                    <a:pt x="26393" y="128274"/>
                  </a:lnTo>
                  <a:lnTo>
                    <a:pt x="24571" y="127358"/>
                  </a:lnTo>
                  <a:lnTo>
                    <a:pt x="24127" y="125101"/>
                  </a:lnTo>
                  <a:lnTo>
                    <a:pt x="25621" y="124202"/>
                  </a:lnTo>
                  <a:lnTo>
                    <a:pt x="29724" y="124202"/>
                  </a:lnTo>
                  <a:lnTo>
                    <a:pt x="31563" y="125101"/>
                  </a:lnTo>
                  <a:lnTo>
                    <a:pt x="31990" y="127358"/>
                  </a:lnTo>
                  <a:lnTo>
                    <a:pt x="30496" y="128274"/>
                  </a:lnTo>
                  <a:close/>
                </a:path>
                <a:path w="41275" h="175894">
                  <a:moveTo>
                    <a:pt x="32039" y="136352"/>
                  </a:moveTo>
                  <a:lnTo>
                    <a:pt x="27968" y="136352"/>
                  </a:lnTo>
                  <a:lnTo>
                    <a:pt x="26130" y="135453"/>
                  </a:lnTo>
                  <a:lnTo>
                    <a:pt x="25703" y="133229"/>
                  </a:lnTo>
                  <a:lnTo>
                    <a:pt x="27180" y="132330"/>
                  </a:lnTo>
                  <a:lnTo>
                    <a:pt x="31267" y="132330"/>
                  </a:lnTo>
                  <a:lnTo>
                    <a:pt x="33106" y="133229"/>
                  </a:lnTo>
                  <a:lnTo>
                    <a:pt x="33516" y="135453"/>
                  </a:lnTo>
                  <a:lnTo>
                    <a:pt x="32039" y="136352"/>
                  </a:lnTo>
                  <a:close/>
                </a:path>
                <a:path w="41275" h="175894">
                  <a:moveTo>
                    <a:pt x="33565" y="144349"/>
                  </a:moveTo>
                  <a:lnTo>
                    <a:pt x="29511" y="144349"/>
                  </a:lnTo>
                  <a:lnTo>
                    <a:pt x="27689" y="143450"/>
                  </a:lnTo>
                  <a:lnTo>
                    <a:pt x="27262" y="141258"/>
                  </a:lnTo>
                  <a:lnTo>
                    <a:pt x="28740" y="140359"/>
                  </a:lnTo>
                  <a:lnTo>
                    <a:pt x="32810" y="140359"/>
                  </a:lnTo>
                  <a:lnTo>
                    <a:pt x="34616" y="141258"/>
                  </a:lnTo>
                  <a:lnTo>
                    <a:pt x="35042" y="143450"/>
                  </a:lnTo>
                  <a:lnTo>
                    <a:pt x="33565" y="144349"/>
                  </a:lnTo>
                  <a:close/>
                </a:path>
                <a:path w="41275" h="175894">
                  <a:moveTo>
                    <a:pt x="35075" y="152248"/>
                  </a:moveTo>
                  <a:lnTo>
                    <a:pt x="31038" y="152248"/>
                  </a:lnTo>
                  <a:lnTo>
                    <a:pt x="29232" y="151365"/>
                  </a:lnTo>
                  <a:lnTo>
                    <a:pt x="28805" y="149190"/>
                  </a:lnTo>
                  <a:lnTo>
                    <a:pt x="30283" y="148307"/>
                  </a:lnTo>
                  <a:lnTo>
                    <a:pt x="34320" y="148307"/>
                  </a:lnTo>
                  <a:lnTo>
                    <a:pt x="36126" y="149190"/>
                  </a:lnTo>
                  <a:lnTo>
                    <a:pt x="36536" y="151365"/>
                  </a:lnTo>
                  <a:lnTo>
                    <a:pt x="35075" y="152248"/>
                  </a:lnTo>
                  <a:close/>
                </a:path>
                <a:path w="41275" h="175894">
                  <a:moveTo>
                    <a:pt x="36553" y="160065"/>
                  </a:moveTo>
                  <a:lnTo>
                    <a:pt x="32548" y="160065"/>
                  </a:lnTo>
                  <a:lnTo>
                    <a:pt x="30759" y="159198"/>
                  </a:lnTo>
                  <a:lnTo>
                    <a:pt x="30332" y="157039"/>
                  </a:lnTo>
                  <a:lnTo>
                    <a:pt x="31793" y="156173"/>
                  </a:lnTo>
                  <a:lnTo>
                    <a:pt x="35814" y="156173"/>
                  </a:lnTo>
                  <a:lnTo>
                    <a:pt x="37603" y="157039"/>
                  </a:lnTo>
                  <a:lnTo>
                    <a:pt x="38013" y="159198"/>
                  </a:lnTo>
                  <a:lnTo>
                    <a:pt x="36553" y="160065"/>
                  </a:lnTo>
                  <a:close/>
                </a:path>
                <a:path w="41275" h="175894">
                  <a:moveTo>
                    <a:pt x="38030" y="167800"/>
                  </a:moveTo>
                  <a:lnTo>
                    <a:pt x="34041" y="167800"/>
                  </a:lnTo>
                  <a:lnTo>
                    <a:pt x="32269" y="166933"/>
                  </a:lnTo>
                  <a:lnTo>
                    <a:pt x="31842" y="164807"/>
                  </a:lnTo>
                  <a:lnTo>
                    <a:pt x="33303" y="163940"/>
                  </a:lnTo>
                  <a:lnTo>
                    <a:pt x="37291" y="163940"/>
                  </a:lnTo>
                  <a:lnTo>
                    <a:pt x="39080" y="164807"/>
                  </a:lnTo>
                  <a:lnTo>
                    <a:pt x="39491" y="166933"/>
                  </a:lnTo>
                  <a:lnTo>
                    <a:pt x="38030" y="167800"/>
                  </a:lnTo>
                  <a:close/>
                </a:path>
                <a:path w="41275" h="175894">
                  <a:moveTo>
                    <a:pt x="39491" y="175437"/>
                  </a:moveTo>
                  <a:lnTo>
                    <a:pt x="35518" y="175437"/>
                  </a:lnTo>
                  <a:lnTo>
                    <a:pt x="33746" y="174586"/>
                  </a:lnTo>
                  <a:lnTo>
                    <a:pt x="33335" y="172477"/>
                  </a:lnTo>
                  <a:lnTo>
                    <a:pt x="34780" y="171643"/>
                  </a:lnTo>
                  <a:lnTo>
                    <a:pt x="38768" y="171643"/>
                  </a:lnTo>
                  <a:lnTo>
                    <a:pt x="40541" y="172477"/>
                  </a:lnTo>
                  <a:lnTo>
                    <a:pt x="40935" y="174586"/>
                  </a:lnTo>
                  <a:lnTo>
                    <a:pt x="39491" y="175437"/>
                  </a:lnTo>
                  <a:close/>
                </a:path>
              </a:pathLst>
            </a:custGeom>
            <a:solidFill>
              <a:srgbClr val="6B7D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2859836" y="2649143"/>
              <a:ext cx="267335" cy="165100"/>
            </a:xfrm>
            <a:custGeom>
              <a:avLst/>
              <a:gdLst/>
              <a:ahLst/>
              <a:cxnLst/>
              <a:rect l="l" t="t" r="r" b="b"/>
              <a:pathLst>
                <a:path w="267335" h="165100">
                  <a:moveTo>
                    <a:pt x="43815" y="10134"/>
                  </a:moveTo>
                  <a:lnTo>
                    <a:pt x="42760" y="10134"/>
                  </a:lnTo>
                  <a:lnTo>
                    <a:pt x="42760" y="8877"/>
                  </a:lnTo>
                  <a:lnTo>
                    <a:pt x="406" y="8877"/>
                  </a:lnTo>
                  <a:lnTo>
                    <a:pt x="406" y="10134"/>
                  </a:lnTo>
                  <a:lnTo>
                    <a:pt x="0" y="10134"/>
                  </a:lnTo>
                  <a:lnTo>
                    <a:pt x="0" y="12674"/>
                  </a:lnTo>
                  <a:lnTo>
                    <a:pt x="1663" y="12674"/>
                  </a:lnTo>
                  <a:lnTo>
                    <a:pt x="1663" y="13944"/>
                  </a:lnTo>
                  <a:lnTo>
                    <a:pt x="42799" y="13944"/>
                  </a:lnTo>
                  <a:lnTo>
                    <a:pt x="42799" y="12674"/>
                  </a:lnTo>
                  <a:lnTo>
                    <a:pt x="43815" y="12674"/>
                  </a:lnTo>
                  <a:lnTo>
                    <a:pt x="43815" y="10134"/>
                  </a:lnTo>
                  <a:close/>
                </a:path>
                <a:path w="267335" h="165100">
                  <a:moveTo>
                    <a:pt x="64020" y="116624"/>
                  </a:moveTo>
                  <a:lnTo>
                    <a:pt x="63868" y="116624"/>
                  </a:lnTo>
                  <a:lnTo>
                    <a:pt x="63868" y="115354"/>
                  </a:lnTo>
                  <a:lnTo>
                    <a:pt x="63207" y="115354"/>
                  </a:lnTo>
                  <a:lnTo>
                    <a:pt x="63207" y="114084"/>
                  </a:lnTo>
                  <a:lnTo>
                    <a:pt x="19507" y="114084"/>
                  </a:lnTo>
                  <a:lnTo>
                    <a:pt x="19507" y="115354"/>
                  </a:lnTo>
                  <a:lnTo>
                    <a:pt x="19265" y="115354"/>
                  </a:lnTo>
                  <a:lnTo>
                    <a:pt x="19265" y="116624"/>
                  </a:lnTo>
                  <a:lnTo>
                    <a:pt x="19545" y="116624"/>
                  </a:lnTo>
                  <a:lnTo>
                    <a:pt x="19545" y="117894"/>
                  </a:lnTo>
                  <a:lnTo>
                    <a:pt x="64020" y="117894"/>
                  </a:lnTo>
                  <a:lnTo>
                    <a:pt x="64020" y="116624"/>
                  </a:lnTo>
                  <a:close/>
                </a:path>
                <a:path w="267335" h="165100">
                  <a:moveTo>
                    <a:pt x="86931" y="64655"/>
                  </a:moveTo>
                  <a:lnTo>
                    <a:pt x="86182" y="64655"/>
                  </a:lnTo>
                  <a:lnTo>
                    <a:pt x="86182" y="63385"/>
                  </a:lnTo>
                  <a:lnTo>
                    <a:pt x="40982" y="63385"/>
                  </a:lnTo>
                  <a:lnTo>
                    <a:pt x="40982" y="64655"/>
                  </a:lnTo>
                  <a:lnTo>
                    <a:pt x="40805" y="64655"/>
                  </a:lnTo>
                  <a:lnTo>
                    <a:pt x="40805" y="67183"/>
                  </a:lnTo>
                  <a:lnTo>
                    <a:pt x="86931" y="67183"/>
                  </a:lnTo>
                  <a:lnTo>
                    <a:pt x="86931" y="64655"/>
                  </a:lnTo>
                  <a:close/>
                </a:path>
                <a:path w="267335" h="165100">
                  <a:moveTo>
                    <a:pt x="99593" y="10134"/>
                  </a:moveTo>
                  <a:lnTo>
                    <a:pt x="98602" y="10134"/>
                  </a:lnTo>
                  <a:lnTo>
                    <a:pt x="98602" y="8877"/>
                  </a:lnTo>
                  <a:lnTo>
                    <a:pt x="52247" y="8877"/>
                  </a:lnTo>
                  <a:lnTo>
                    <a:pt x="52247" y="10134"/>
                  </a:lnTo>
                  <a:lnTo>
                    <a:pt x="51790" y="10134"/>
                  </a:lnTo>
                  <a:lnTo>
                    <a:pt x="51790" y="12674"/>
                  </a:lnTo>
                  <a:lnTo>
                    <a:pt x="53390" y="12674"/>
                  </a:lnTo>
                  <a:lnTo>
                    <a:pt x="53390" y="13944"/>
                  </a:lnTo>
                  <a:lnTo>
                    <a:pt x="98501" y="13944"/>
                  </a:lnTo>
                  <a:lnTo>
                    <a:pt x="98501" y="12674"/>
                  </a:lnTo>
                  <a:lnTo>
                    <a:pt x="99593" y="12674"/>
                  </a:lnTo>
                  <a:lnTo>
                    <a:pt x="99593" y="10134"/>
                  </a:lnTo>
                  <a:close/>
                </a:path>
                <a:path w="267335" h="165100">
                  <a:moveTo>
                    <a:pt x="113830" y="64655"/>
                  </a:moveTo>
                  <a:lnTo>
                    <a:pt x="113131" y="64655"/>
                  </a:lnTo>
                  <a:lnTo>
                    <a:pt x="113131" y="63385"/>
                  </a:lnTo>
                  <a:lnTo>
                    <a:pt x="94869" y="63385"/>
                  </a:lnTo>
                  <a:lnTo>
                    <a:pt x="94869" y="64655"/>
                  </a:lnTo>
                  <a:lnTo>
                    <a:pt x="94615" y="64655"/>
                  </a:lnTo>
                  <a:lnTo>
                    <a:pt x="94615" y="67183"/>
                  </a:lnTo>
                  <a:lnTo>
                    <a:pt x="113830" y="67183"/>
                  </a:lnTo>
                  <a:lnTo>
                    <a:pt x="113830" y="64655"/>
                  </a:lnTo>
                  <a:close/>
                </a:path>
                <a:path w="267335" h="165100">
                  <a:moveTo>
                    <a:pt x="129832" y="90004"/>
                  </a:moveTo>
                  <a:lnTo>
                    <a:pt x="128346" y="90004"/>
                  </a:lnTo>
                  <a:lnTo>
                    <a:pt x="128346" y="88734"/>
                  </a:lnTo>
                  <a:lnTo>
                    <a:pt x="114185" y="88734"/>
                  </a:lnTo>
                  <a:lnTo>
                    <a:pt x="114185" y="90004"/>
                  </a:lnTo>
                  <a:lnTo>
                    <a:pt x="113131" y="90004"/>
                  </a:lnTo>
                  <a:lnTo>
                    <a:pt x="113131" y="92532"/>
                  </a:lnTo>
                  <a:lnTo>
                    <a:pt x="114744" y="92532"/>
                  </a:lnTo>
                  <a:lnTo>
                    <a:pt x="114744" y="93802"/>
                  </a:lnTo>
                  <a:lnTo>
                    <a:pt x="128651" y="93802"/>
                  </a:lnTo>
                  <a:lnTo>
                    <a:pt x="128651" y="92532"/>
                  </a:lnTo>
                  <a:lnTo>
                    <a:pt x="129832" y="92532"/>
                  </a:lnTo>
                  <a:lnTo>
                    <a:pt x="129832" y="90004"/>
                  </a:lnTo>
                  <a:close/>
                </a:path>
                <a:path w="267335" h="165100">
                  <a:moveTo>
                    <a:pt x="135140" y="46901"/>
                  </a:moveTo>
                  <a:lnTo>
                    <a:pt x="134353" y="46901"/>
                  </a:lnTo>
                  <a:lnTo>
                    <a:pt x="134353" y="45631"/>
                  </a:lnTo>
                  <a:lnTo>
                    <a:pt x="92684" y="45631"/>
                  </a:lnTo>
                  <a:lnTo>
                    <a:pt x="92684" y="46901"/>
                  </a:lnTo>
                  <a:lnTo>
                    <a:pt x="92341" y="46901"/>
                  </a:lnTo>
                  <a:lnTo>
                    <a:pt x="92341" y="49441"/>
                  </a:lnTo>
                  <a:lnTo>
                    <a:pt x="135140" y="49441"/>
                  </a:lnTo>
                  <a:lnTo>
                    <a:pt x="135140" y="46901"/>
                  </a:lnTo>
                  <a:close/>
                </a:path>
                <a:path w="267335" h="165100">
                  <a:moveTo>
                    <a:pt x="135483" y="122961"/>
                  </a:moveTo>
                  <a:lnTo>
                    <a:pt x="133858" y="122961"/>
                  </a:lnTo>
                  <a:lnTo>
                    <a:pt x="133858" y="121691"/>
                  </a:lnTo>
                  <a:lnTo>
                    <a:pt x="88620" y="121691"/>
                  </a:lnTo>
                  <a:lnTo>
                    <a:pt x="88620" y="122961"/>
                  </a:lnTo>
                  <a:lnTo>
                    <a:pt x="87452" y="122961"/>
                  </a:lnTo>
                  <a:lnTo>
                    <a:pt x="87452" y="125501"/>
                  </a:lnTo>
                  <a:lnTo>
                    <a:pt x="89192" y="125501"/>
                  </a:lnTo>
                  <a:lnTo>
                    <a:pt x="89192" y="126758"/>
                  </a:lnTo>
                  <a:lnTo>
                    <a:pt x="134213" y="126758"/>
                  </a:lnTo>
                  <a:lnTo>
                    <a:pt x="134213" y="125501"/>
                  </a:lnTo>
                  <a:lnTo>
                    <a:pt x="135483" y="125501"/>
                  </a:lnTo>
                  <a:lnTo>
                    <a:pt x="135483" y="122961"/>
                  </a:lnTo>
                  <a:close/>
                </a:path>
                <a:path w="267335" h="165100">
                  <a:moveTo>
                    <a:pt x="141986" y="116624"/>
                  </a:moveTo>
                  <a:lnTo>
                    <a:pt x="141909" y="115354"/>
                  </a:lnTo>
                  <a:lnTo>
                    <a:pt x="141312" y="115354"/>
                  </a:lnTo>
                  <a:lnTo>
                    <a:pt x="141312" y="114084"/>
                  </a:lnTo>
                  <a:lnTo>
                    <a:pt x="71577" y="114084"/>
                  </a:lnTo>
                  <a:lnTo>
                    <a:pt x="71577" y="115354"/>
                  </a:lnTo>
                  <a:lnTo>
                    <a:pt x="71297" y="115354"/>
                  </a:lnTo>
                  <a:lnTo>
                    <a:pt x="71297" y="116624"/>
                  </a:lnTo>
                  <a:lnTo>
                    <a:pt x="71526" y="116624"/>
                  </a:lnTo>
                  <a:lnTo>
                    <a:pt x="71526" y="117894"/>
                  </a:lnTo>
                  <a:lnTo>
                    <a:pt x="141986" y="117894"/>
                  </a:lnTo>
                  <a:lnTo>
                    <a:pt x="141986" y="116624"/>
                  </a:lnTo>
                  <a:close/>
                </a:path>
                <a:path w="267335" h="165100">
                  <a:moveTo>
                    <a:pt x="142074" y="38023"/>
                  </a:moveTo>
                  <a:lnTo>
                    <a:pt x="141516" y="38023"/>
                  </a:lnTo>
                  <a:lnTo>
                    <a:pt x="141516" y="36766"/>
                  </a:lnTo>
                  <a:lnTo>
                    <a:pt x="107010" y="36766"/>
                  </a:lnTo>
                  <a:lnTo>
                    <a:pt x="107010" y="38023"/>
                  </a:lnTo>
                  <a:lnTo>
                    <a:pt x="106857" y="38023"/>
                  </a:lnTo>
                  <a:lnTo>
                    <a:pt x="106857" y="40563"/>
                  </a:lnTo>
                  <a:lnTo>
                    <a:pt x="142074" y="40563"/>
                  </a:lnTo>
                  <a:lnTo>
                    <a:pt x="142074" y="38023"/>
                  </a:lnTo>
                  <a:close/>
                </a:path>
                <a:path w="267335" h="165100">
                  <a:moveTo>
                    <a:pt x="156184" y="106476"/>
                  </a:moveTo>
                  <a:lnTo>
                    <a:pt x="118808" y="106476"/>
                  </a:lnTo>
                  <a:lnTo>
                    <a:pt x="118808" y="109016"/>
                  </a:lnTo>
                  <a:lnTo>
                    <a:pt x="120116" y="109016"/>
                  </a:lnTo>
                  <a:lnTo>
                    <a:pt x="120116" y="110286"/>
                  </a:lnTo>
                  <a:lnTo>
                    <a:pt x="155270" y="110286"/>
                  </a:lnTo>
                  <a:lnTo>
                    <a:pt x="155270" y="109016"/>
                  </a:lnTo>
                  <a:lnTo>
                    <a:pt x="156184" y="109016"/>
                  </a:lnTo>
                  <a:lnTo>
                    <a:pt x="156184" y="106476"/>
                  </a:lnTo>
                  <a:close/>
                </a:path>
                <a:path w="267335" h="165100">
                  <a:moveTo>
                    <a:pt x="168160" y="19011"/>
                  </a:moveTo>
                  <a:lnTo>
                    <a:pt x="166471" y="19011"/>
                  </a:lnTo>
                  <a:lnTo>
                    <a:pt x="166471" y="17741"/>
                  </a:lnTo>
                  <a:lnTo>
                    <a:pt x="117995" y="17741"/>
                  </a:lnTo>
                  <a:lnTo>
                    <a:pt x="117995" y="19011"/>
                  </a:lnTo>
                  <a:lnTo>
                    <a:pt x="116662" y="19011"/>
                  </a:lnTo>
                  <a:lnTo>
                    <a:pt x="116662" y="21551"/>
                  </a:lnTo>
                  <a:lnTo>
                    <a:pt x="117462" y="21551"/>
                  </a:lnTo>
                  <a:lnTo>
                    <a:pt x="117462" y="22821"/>
                  </a:lnTo>
                  <a:lnTo>
                    <a:pt x="167703" y="22821"/>
                  </a:lnTo>
                  <a:lnTo>
                    <a:pt x="167703" y="21551"/>
                  </a:lnTo>
                  <a:lnTo>
                    <a:pt x="168160" y="21551"/>
                  </a:lnTo>
                  <a:lnTo>
                    <a:pt x="168160" y="19011"/>
                  </a:lnTo>
                  <a:close/>
                </a:path>
                <a:path w="267335" h="165100">
                  <a:moveTo>
                    <a:pt x="169354" y="130568"/>
                  </a:moveTo>
                  <a:lnTo>
                    <a:pt x="121577" y="130568"/>
                  </a:lnTo>
                  <a:lnTo>
                    <a:pt x="121577" y="133108"/>
                  </a:lnTo>
                  <a:lnTo>
                    <a:pt x="122555" y="133108"/>
                  </a:lnTo>
                  <a:lnTo>
                    <a:pt x="122555" y="134366"/>
                  </a:lnTo>
                  <a:lnTo>
                    <a:pt x="168757" y="134366"/>
                  </a:lnTo>
                  <a:lnTo>
                    <a:pt x="168757" y="133108"/>
                  </a:lnTo>
                  <a:lnTo>
                    <a:pt x="169354" y="133108"/>
                  </a:lnTo>
                  <a:lnTo>
                    <a:pt x="169354" y="130568"/>
                  </a:lnTo>
                  <a:close/>
                </a:path>
                <a:path w="267335" h="165100">
                  <a:moveTo>
                    <a:pt x="180568" y="30416"/>
                  </a:moveTo>
                  <a:lnTo>
                    <a:pt x="180492" y="27889"/>
                  </a:lnTo>
                  <a:lnTo>
                    <a:pt x="141109" y="27889"/>
                  </a:lnTo>
                  <a:lnTo>
                    <a:pt x="141109" y="30416"/>
                  </a:lnTo>
                  <a:lnTo>
                    <a:pt x="141351" y="30416"/>
                  </a:lnTo>
                  <a:lnTo>
                    <a:pt x="141351" y="31686"/>
                  </a:lnTo>
                  <a:lnTo>
                    <a:pt x="180568" y="31686"/>
                  </a:lnTo>
                  <a:lnTo>
                    <a:pt x="180568" y="30416"/>
                  </a:lnTo>
                  <a:close/>
                </a:path>
                <a:path w="267335" h="165100">
                  <a:moveTo>
                    <a:pt x="183451" y="73520"/>
                  </a:moveTo>
                  <a:lnTo>
                    <a:pt x="183172" y="73520"/>
                  </a:lnTo>
                  <a:lnTo>
                    <a:pt x="183172" y="72250"/>
                  </a:lnTo>
                  <a:lnTo>
                    <a:pt x="114681" y="72250"/>
                  </a:lnTo>
                  <a:lnTo>
                    <a:pt x="114681" y="73520"/>
                  </a:lnTo>
                  <a:lnTo>
                    <a:pt x="114630" y="74790"/>
                  </a:lnTo>
                  <a:lnTo>
                    <a:pt x="114884" y="74790"/>
                  </a:lnTo>
                  <a:lnTo>
                    <a:pt x="114884" y="76060"/>
                  </a:lnTo>
                  <a:lnTo>
                    <a:pt x="183438" y="76060"/>
                  </a:lnTo>
                  <a:lnTo>
                    <a:pt x="183438" y="74790"/>
                  </a:lnTo>
                  <a:lnTo>
                    <a:pt x="183451" y="73520"/>
                  </a:lnTo>
                  <a:close/>
                </a:path>
                <a:path w="267335" h="165100">
                  <a:moveTo>
                    <a:pt x="183515" y="122961"/>
                  </a:moveTo>
                  <a:lnTo>
                    <a:pt x="181952" y="122961"/>
                  </a:lnTo>
                  <a:lnTo>
                    <a:pt x="181952" y="121691"/>
                  </a:lnTo>
                  <a:lnTo>
                    <a:pt x="144106" y="121691"/>
                  </a:lnTo>
                  <a:lnTo>
                    <a:pt x="144106" y="122961"/>
                  </a:lnTo>
                  <a:lnTo>
                    <a:pt x="142875" y="122961"/>
                  </a:lnTo>
                  <a:lnTo>
                    <a:pt x="142875" y="125501"/>
                  </a:lnTo>
                  <a:lnTo>
                    <a:pt x="144538" y="125501"/>
                  </a:lnTo>
                  <a:lnTo>
                    <a:pt x="144538" y="126758"/>
                  </a:lnTo>
                  <a:lnTo>
                    <a:pt x="182168" y="126758"/>
                  </a:lnTo>
                  <a:lnTo>
                    <a:pt x="182168" y="125501"/>
                  </a:lnTo>
                  <a:lnTo>
                    <a:pt x="183515" y="125501"/>
                  </a:lnTo>
                  <a:lnTo>
                    <a:pt x="183515" y="122961"/>
                  </a:lnTo>
                  <a:close/>
                </a:path>
                <a:path w="267335" h="165100">
                  <a:moveTo>
                    <a:pt x="184937" y="90004"/>
                  </a:moveTo>
                  <a:lnTo>
                    <a:pt x="183527" y="90004"/>
                  </a:lnTo>
                  <a:lnTo>
                    <a:pt x="183527" y="88734"/>
                  </a:lnTo>
                  <a:lnTo>
                    <a:pt x="136880" y="88734"/>
                  </a:lnTo>
                  <a:lnTo>
                    <a:pt x="136880" y="90004"/>
                  </a:lnTo>
                  <a:lnTo>
                    <a:pt x="135801" y="90004"/>
                  </a:lnTo>
                  <a:lnTo>
                    <a:pt x="135801" y="92532"/>
                  </a:lnTo>
                  <a:lnTo>
                    <a:pt x="137375" y="92532"/>
                  </a:lnTo>
                  <a:lnTo>
                    <a:pt x="137375" y="93802"/>
                  </a:lnTo>
                  <a:lnTo>
                    <a:pt x="183692" y="93802"/>
                  </a:lnTo>
                  <a:lnTo>
                    <a:pt x="183692" y="92532"/>
                  </a:lnTo>
                  <a:lnTo>
                    <a:pt x="184937" y="92532"/>
                  </a:lnTo>
                  <a:lnTo>
                    <a:pt x="184937" y="90004"/>
                  </a:lnTo>
                  <a:close/>
                </a:path>
                <a:path w="267335" h="165100">
                  <a:moveTo>
                    <a:pt x="186880" y="64655"/>
                  </a:moveTo>
                  <a:lnTo>
                    <a:pt x="186258" y="64655"/>
                  </a:lnTo>
                  <a:lnTo>
                    <a:pt x="186258" y="63385"/>
                  </a:lnTo>
                  <a:lnTo>
                    <a:pt x="121805" y="63385"/>
                  </a:lnTo>
                  <a:lnTo>
                    <a:pt x="121805" y="64655"/>
                  </a:lnTo>
                  <a:lnTo>
                    <a:pt x="121526" y="64655"/>
                  </a:lnTo>
                  <a:lnTo>
                    <a:pt x="121526" y="67183"/>
                  </a:lnTo>
                  <a:lnTo>
                    <a:pt x="186880" y="67183"/>
                  </a:lnTo>
                  <a:lnTo>
                    <a:pt x="186880" y="64655"/>
                  </a:lnTo>
                  <a:close/>
                </a:path>
                <a:path w="267335" h="165100">
                  <a:moveTo>
                    <a:pt x="192862" y="154647"/>
                  </a:moveTo>
                  <a:lnTo>
                    <a:pt x="191516" y="154647"/>
                  </a:lnTo>
                  <a:lnTo>
                    <a:pt x="191516" y="153390"/>
                  </a:lnTo>
                  <a:lnTo>
                    <a:pt x="161417" y="153390"/>
                  </a:lnTo>
                  <a:lnTo>
                    <a:pt x="161417" y="154647"/>
                  </a:lnTo>
                  <a:lnTo>
                    <a:pt x="160350" y="154647"/>
                  </a:lnTo>
                  <a:lnTo>
                    <a:pt x="160350" y="157187"/>
                  </a:lnTo>
                  <a:lnTo>
                    <a:pt x="192862" y="157187"/>
                  </a:lnTo>
                  <a:lnTo>
                    <a:pt x="192862" y="154647"/>
                  </a:lnTo>
                  <a:close/>
                </a:path>
                <a:path w="267335" h="165100">
                  <a:moveTo>
                    <a:pt x="193662" y="162255"/>
                  </a:moveTo>
                  <a:lnTo>
                    <a:pt x="192138" y="162255"/>
                  </a:lnTo>
                  <a:lnTo>
                    <a:pt x="192138" y="160997"/>
                  </a:lnTo>
                  <a:lnTo>
                    <a:pt x="133756" y="160997"/>
                  </a:lnTo>
                  <a:lnTo>
                    <a:pt x="133756" y="162255"/>
                  </a:lnTo>
                  <a:lnTo>
                    <a:pt x="132562" y="162255"/>
                  </a:lnTo>
                  <a:lnTo>
                    <a:pt x="132562" y="164795"/>
                  </a:lnTo>
                  <a:lnTo>
                    <a:pt x="193662" y="164795"/>
                  </a:lnTo>
                  <a:lnTo>
                    <a:pt x="193662" y="162255"/>
                  </a:lnTo>
                  <a:close/>
                </a:path>
                <a:path w="267335" h="165100">
                  <a:moveTo>
                    <a:pt x="205295" y="46901"/>
                  </a:moveTo>
                  <a:lnTo>
                    <a:pt x="204609" y="46901"/>
                  </a:lnTo>
                  <a:lnTo>
                    <a:pt x="204609" y="45631"/>
                  </a:lnTo>
                  <a:lnTo>
                    <a:pt x="143471" y="45631"/>
                  </a:lnTo>
                  <a:lnTo>
                    <a:pt x="143471" y="46901"/>
                  </a:lnTo>
                  <a:lnTo>
                    <a:pt x="143065" y="46901"/>
                  </a:lnTo>
                  <a:lnTo>
                    <a:pt x="143065" y="49441"/>
                  </a:lnTo>
                  <a:lnTo>
                    <a:pt x="205295" y="49441"/>
                  </a:lnTo>
                  <a:lnTo>
                    <a:pt x="205295" y="46901"/>
                  </a:lnTo>
                  <a:close/>
                </a:path>
                <a:path w="267335" h="165100">
                  <a:moveTo>
                    <a:pt x="210096" y="139446"/>
                  </a:moveTo>
                  <a:lnTo>
                    <a:pt x="209550" y="139446"/>
                  </a:lnTo>
                  <a:lnTo>
                    <a:pt x="209550" y="138176"/>
                  </a:lnTo>
                  <a:lnTo>
                    <a:pt x="162941" y="138176"/>
                  </a:lnTo>
                  <a:lnTo>
                    <a:pt x="162941" y="139446"/>
                  </a:lnTo>
                  <a:lnTo>
                    <a:pt x="162585" y="139446"/>
                  </a:lnTo>
                  <a:lnTo>
                    <a:pt x="162585" y="140703"/>
                  </a:lnTo>
                  <a:lnTo>
                    <a:pt x="162890" y="140703"/>
                  </a:lnTo>
                  <a:lnTo>
                    <a:pt x="162890" y="141973"/>
                  </a:lnTo>
                  <a:lnTo>
                    <a:pt x="209969" y="141973"/>
                  </a:lnTo>
                  <a:lnTo>
                    <a:pt x="209969" y="140703"/>
                  </a:lnTo>
                  <a:lnTo>
                    <a:pt x="210096" y="140703"/>
                  </a:lnTo>
                  <a:lnTo>
                    <a:pt x="210096" y="139446"/>
                  </a:lnTo>
                  <a:close/>
                </a:path>
                <a:path w="267335" h="165100">
                  <a:moveTo>
                    <a:pt x="210794" y="81127"/>
                  </a:moveTo>
                  <a:lnTo>
                    <a:pt x="149961" y="81127"/>
                  </a:lnTo>
                  <a:lnTo>
                    <a:pt x="149961" y="83667"/>
                  </a:lnTo>
                  <a:lnTo>
                    <a:pt x="150774" y="83667"/>
                  </a:lnTo>
                  <a:lnTo>
                    <a:pt x="150774" y="84937"/>
                  </a:lnTo>
                  <a:lnTo>
                    <a:pt x="210248" y="84937"/>
                  </a:lnTo>
                  <a:lnTo>
                    <a:pt x="210248" y="83667"/>
                  </a:lnTo>
                  <a:lnTo>
                    <a:pt x="210794" y="83667"/>
                  </a:lnTo>
                  <a:lnTo>
                    <a:pt x="210794" y="81127"/>
                  </a:lnTo>
                  <a:close/>
                </a:path>
                <a:path w="267335" h="165100">
                  <a:moveTo>
                    <a:pt x="211696" y="98882"/>
                  </a:moveTo>
                  <a:lnTo>
                    <a:pt x="211175" y="98882"/>
                  </a:lnTo>
                  <a:lnTo>
                    <a:pt x="211175" y="97612"/>
                  </a:lnTo>
                  <a:lnTo>
                    <a:pt x="144310" y="97612"/>
                  </a:lnTo>
                  <a:lnTo>
                    <a:pt x="144310" y="98882"/>
                  </a:lnTo>
                  <a:lnTo>
                    <a:pt x="144081" y="98882"/>
                  </a:lnTo>
                  <a:lnTo>
                    <a:pt x="144081" y="101409"/>
                  </a:lnTo>
                  <a:lnTo>
                    <a:pt x="211696" y="101409"/>
                  </a:lnTo>
                  <a:lnTo>
                    <a:pt x="211696" y="98882"/>
                  </a:lnTo>
                  <a:close/>
                </a:path>
                <a:path w="267335" h="165100">
                  <a:moveTo>
                    <a:pt x="218821" y="162255"/>
                  </a:moveTo>
                  <a:lnTo>
                    <a:pt x="217335" y="162255"/>
                  </a:lnTo>
                  <a:lnTo>
                    <a:pt x="217335" y="160997"/>
                  </a:lnTo>
                  <a:lnTo>
                    <a:pt x="202133" y="160997"/>
                  </a:lnTo>
                  <a:lnTo>
                    <a:pt x="202133" y="162255"/>
                  </a:lnTo>
                  <a:lnTo>
                    <a:pt x="200850" y="162255"/>
                  </a:lnTo>
                  <a:lnTo>
                    <a:pt x="200850" y="164795"/>
                  </a:lnTo>
                  <a:lnTo>
                    <a:pt x="218821" y="164795"/>
                  </a:lnTo>
                  <a:lnTo>
                    <a:pt x="218821" y="162255"/>
                  </a:lnTo>
                  <a:close/>
                </a:path>
                <a:path w="267335" h="165100">
                  <a:moveTo>
                    <a:pt x="221780" y="154647"/>
                  </a:moveTo>
                  <a:lnTo>
                    <a:pt x="220459" y="154647"/>
                  </a:lnTo>
                  <a:lnTo>
                    <a:pt x="220459" y="153390"/>
                  </a:lnTo>
                  <a:lnTo>
                    <a:pt x="201218" y="153390"/>
                  </a:lnTo>
                  <a:lnTo>
                    <a:pt x="201218" y="154647"/>
                  </a:lnTo>
                  <a:lnTo>
                    <a:pt x="200101" y="154647"/>
                  </a:lnTo>
                  <a:lnTo>
                    <a:pt x="200101" y="157187"/>
                  </a:lnTo>
                  <a:lnTo>
                    <a:pt x="221780" y="157187"/>
                  </a:lnTo>
                  <a:lnTo>
                    <a:pt x="221780" y="154647"/>
                  </a:lnTo>
                  <a:close/>
                </a:path>
                <a:path w="267335" h="165100">
                  <a:moveTo>
                    <a:pt x="228828" y="55778"/>
                  </a:moveTo>
                  <a:lnTo>
                    <a:pt x="228117" y="55778"/>
                  </a:lnTo>
                  <a:lnTo>
                    <a:pt x="228117" y="54508"/>
                  </a:lnTo>
                  <a:lnTo>
                    <a:pt x="171297" y="54508"/>
                  </a:lnTo>
                  <a:lnTo>
                    <a:pt x="171297" y="55778"/>
                  </a:lnTo>
                  <a:lnTo>
                    <a:pt x="170815" y="55778"/>
                  </a:lnTo>
                  <a:lnTo>
                    <a:pt x="170815" y="58305"/>
                  </a:lnTo>
                  <a:lnTo>
                    <a:pt x="228828" y="58305"/>
                  </a:lnTo>
                  <a:lnTo>
                    <a:pt x="228828" y="55778"/>
                  </a:lnTo>
                  <a:close/>
                </a:path>
                <a:path w="267335" h="165100">
                  <a:moveTo>
                    <a:pt x="239890" y="147053"/>
                  </a:moveTo>
                  <a:lnTo>
                    <a:pt x="238887" y="147053"/>
                  </a:lnTo>
                  <a:lnTo>
                    <a:pt x="238887" y="145783"/>
                  </a:lnTo>
                  <a:lnTo>
                    <a:pt x="178917" y="145783"/>
                  </a:lnTo>
                  <a:lnTo>
                    <a:pt x="178917" y="147053"/>
                  </a:lnTo>
                  <a:lnTo>
                    <a:pt x="178130" y="147053"/>
                  </a:lnTo>
                  <a:lnTo>
                    <a:pt x="178130" y="149580"/>
                  </a:lnTo>
                  <a:lnTo>
                    <a:pt x="239890" y="149580"/>
                  </a:lnTo>
                  <a:lnTo>
                    <a:pt x="239890" y="147053"/>
                  </a:lnTo>
                  <a:close/>
                </a:path>
                <a:path w="267335" h="165100">
                  <a:moveTo>
                    <a:pt x="255320" y="27889"/>
                  </a:moveTo>
                  <a:lnTo>
                    <a:pt x="188366" y="27889"/>
                  </a:lnTo>
                  <a:lnTo>
                    <a:pt x="188366" y="30416"/>
                  </a:lnTo>
                  <a:lnTo>
                    <a:pt x="188556" y="30416"/>
                  </a:lnTo>
                  <a:lnTo>
                    <a:pt x="188556" y="31686"/>
                  </a:lnTo>
                  <a:lnTo>
                    <a:pt x="255295" y="31686"/>
                  </a:lnTo>
                  <a:lnTo>
                    <a:pt x="255295" y="30416"/>
                  </a:lnTo>
                  <a:lnTo>
                    <a:pt x="255320" y="27889"/>
                  </a:lnTo>
                  <a:close/>
                </a:path>
                <a:path w="267335" h="165100">
                  <a:moveTo>
                    <a:pt x="266776" y="0"/>
                  </a:moveTo>
                  <a:lnTo>
                    <a:pt x="194602" y="0"/>
                  </a:lnTo>
                  <a:lnTo>
                    <a:pt x="194602" y="2540"/>
                  </a:lnTo>
                  <a:lnTo>
                    <a:pt x="194792" y="2540"/>
                  </a:lnTo>
                  <a:lnTo>
                    <a:pt x="194792" y="3797"/>
                  </a:lnTo>
                  <a:lnTo>
                    <a:pt x="266712" y="3797"/>
                  </a:lnTo>
                  <a:lnTo>
                    <a:pt x="266712" y="2540"/>
                  </a:lnTo>
                  <a:lnTo>
                    <a:pt x="266776" y="0"/>
                  </a:lnTo>
                  <a:close/>
                </a:path>
              </a:pathLst>
            </a:custGeom>
            <a:solidFill>
              <a:srgbClr val="C2C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2990278" y="2638995"/>
              <a:ext cx="140970" cy="13970"/>
            </a:xfrm>
            <a:custGeom>
              <a:avLst/>
              <a:gdLst/>
              <a:ahLst/>
              <a:cxnLst/>
              <a:rect l="l" t="t" r="r" b="b"/>
              <a:pathLst>
                <a:path w="140969" h="13969">
                  <a:moveTo>
                    <a:pt x="56184" y="12687"/>
                  </a:moveTo>
                  <a:lnTo>
                    <a:pt x="56146" y="10147"/>
                  </a:lnTo>
                  <a:lnTo>
                    <a:pt x="0" y="10147"/>
                  </a:lnTo>
                  <a:lnTo>
                    <a:pt x="0" y="12687"/>
                  </a:lnTo>
                  <a:lnTo>
                    <a:pt x="279" y="12687"/>
                  </a:lnTo>
                  <a:lnTo>
                    <a:pt x="279" y="13944"/>
                  </a:lnTo>
                  <a:lnTo>
                    <a:pt x="56184" y="13944"/>
                  </a:lnTo>
                  <a:lnTo>
                    <a:pt x="56184" y="12687"/>
                  </a:lnTo>
                  <a:close/>
                </a:path>
                <a:path w="140969" h="13969">
                  <a:moveTo>
                    <a:pt x="84124" y="1270"/>
                  </a:moveTo>
                  <a:lnTo>
                    <a:pt x="83273" y="1270"/>
                  </a:lnTo>
                  <a:lnTo>
                    <a:pt x="83273" y="0"/>
                  </a:lnTo>
                  <a:lnTo>
                    <a:pt x="20218" y="0"/>
                  </a:lnTo>
                  <a:lnTo>
                    <a:pt x="20218" y="1270"/>
                  </a:lnTo>
                  <a:lnTo>
                    <a:pt x="19596" y="1270"/>
                  </a:lnTo>
                  <a:lnTo>
                    <a:pt x="19596" y="3810"/>
                  </a:lnTo>
                  <a:lnTo>
                    <a:pt x="20942" y="3810"/>
                  </a:lnTo>
                  <a:lnTo>
                    <a:pt x="20942" y="5080"/>
                  </a:lnTo>
                  <a:lnTo>
                    <a:pt x="83032" y="5080"/>
                  </a:lnTo>
                  <a:lnTo>
                    <a:pt x="83032" y="3810"/>
                  </a:lnTo>
                  <a:lnTo>
                    <a:pt x="84124" y="3810"/>
                  </a:lnTo>
                  <a:lnTo>
                    <a:pt x="84124" y="1270"/>
                  </a:lnTo>
                  <a:close/>
                </a:path>
                <a:path w="140969" h="13969">
                  <a:moveTo>
                    <a:pt x="136271" y="12687"/>
                  </a:moveTo>
                  <a:lnTo>
                    <a:pt x="64350" y="12687"/>
                  </a:lnTo>
                  <a:lnTo>
                    <a:pt x="64350" y="13944"/>
                  </a:lnTo>
                  <a:lnTo>
                    <a:pt x="136271" y="13944"/>
                  </a:lnTo>
                  <a:lnTo>
                    <a:pt x="136271" y="12687"/>
                  </a:lnTo>
                  <a:close/>
                </a:path>
                <a:path w="140969" h="13969">
                  <a:moveTo>
                    <a:pt x="140423" y="1270"/>
                  </a:moveTo>
                  <a:lnTo>
                    <a:pt x="139636" y="1270"/>
                  </a:lnTo>
                  <a:lnTo>
                    <a:pt x="139636" y="0"/>
                  </a:lnTo>
                  <a:lnTo>
                    <a:pt x="92722" y="0"/>
                  </a:lnTo>
                  <a:lnTo>
                    <a:pt x="92722" y="1270"/>
                  </a:lnTo>
                  <a:lnTo>
                    <a:pt x="92024" y="1270"/>
                  </a:lnTo>
                  <a:lnTo>
                    <a:pt x="92024" y="3810"/>
                  </a:lnTo>
                  <a:lnTo>
                    <a:pt x="93281" y="3810"/>
                  </a:lnTo>
                  <a:lnTo>
                    <a:pt x="93281" y="5080"/>
                  </a:lnTo>
                  <a:lnTo>
                    <a:pt x="139268" y="5080"/>
                  </a:lnTo>
                  <a:lnTo>
                    <a:pt x="139268" y="3810"/>
                  </a:lnTo>
                  <a:lnTo>
                    <a:pt x="140423" y="3810"/>
                  </a:lnTo>
                  <a:lnTo>
                    <a:pt x="140423" y="1270"/>
                  </a:lnTo>
                  <a:close/>
                </a:path>
              </a:pathLst>
            </a:custGeom>
            <a:solidFill>
              <a:srgbClr val="C2C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3009176" y="2666885"/>
              <a:ext cx="205104" cy="147320"/>
            </a:xfrm>
            <a:custGeom>
              <a:avLst/>
              <a:gdLst/>
              <a:ahLst/>
              <a:cxnLst/>
              <a:rect l="l" t="t" r="r" b="b"/>
              <a:pathLst>
                <a:path w="205105" h="147319">
                  <a:moveTo>
                    <a:pt x="22352" y="98882"/>
                  </a:moveTo>
                  <a:lnTo>
                    <a:pt x="22288" y="97612"/>
                  </a:lnTo>
                  <a:lnTo>
                    <a:pt x="21717" y="97612"/>
                  </a:lnTo>
                  <a:lnTo>
                    <a:pt x="21717" y="96342"/>
                  </a:lnTo>
                  <a:lnTo>
                    <a:pt x="342" y="96342"/>
                  </a:lnTo>
                  <a:lnTo>
                    <a:pt x="342" y="97612"/>
                  </a:lnTo>
                  <a:lnTo>
                    <a:pt x="0" y="97612"/>
                  </a:lnTo>
                  <a:lnTo>
                    <a:pt x="0" y="98882"/>
                  </a:lnTo>
                  <a:lnTo>
                    <a:pt x="165" y="98882"/>
                  </a:lnTo>
                  <a:lnTo>
                    <a:pt x="165" y="100152"/>
                  </a:lnTo>
                  <a:lnTo>
                    <a:pt x="22352" y="100152"/>
                  </a:lnTo>
                  <a:lnTo>
                    <a:pt x="22352" y="98882"/>
                  </a:lnTo>
                  <a:close/>
                </a:path>
                <a:path w="205105" h="147319">
                  <a:moveTo>
                    <a:pt x="49288" y="112826"/>
                  </a:moveTo>
                  <a:lnTo>
                    <a:pt x="27228" y="112826"/>
                  </a:lnTo>
                  <a:lnTo>
                    <a:pt x="27228" y="115366"/>
                  </a:lnTo>
                  <a:lnTo>
                    <a:pt x="28130" y="115366"/>
                  </a:lnTo>
                  <a:lnTo>
                    <a:pt x="28130" y="116624"/>
                  </a:lnTo>
                  <a:lnTo>
                    <a:pt x="48641" y="116624"/>
                  </a:lnTo>
                  <a:lnTo>
                    <a:pt x="48641" y="115366"/>
                  </a:lnTo>
                  <a:lnTo>
                    <a:pt x="49288" y="115366"/>
                  </a:lnTo>
                  <a:lnTo>
                    <a:pt x="49288" y="112826"/>
                  </a:lnTo>
                  <a:close/>
                </a:path>
                <a:path w="205105" h="147319">
                  <a:moveTo>
                    <a:pt x="51536" y="88734"/>
                  </a:moveTo>
                  <a:lnTo>
                    <a:pt x="14160" y="88734"/>
                  </a:lnTo>
                  <a:lnTo>
                    <a:pt x="14160" y="91274"/>
                  </a:lnTo>
                  <a:lnTo>
                    <a:pt x="15392" y="91274"/>
                  </a:lnTo>
                  <a:lnTo>
                    <a:pt x="15392" y="92544"/>
                  </a:lnTo>
                  <a:lnTo>
                    <a:pt x="50558" y="92544"/>
                  </a:lnTo>
                  <a:lnTo>
                    <a:pt x="50558" y="91274"/>
                  </a:lnTo>
                  <a:lnTo>
                    <a:pt x="51536" y="91274"/>
                  </a:lnTo>
                  <a:lnTo>
                    <a:pt x="51536" y="88734"/>
                  </a:lnTo>
                  <a:close/>
                </a:path>
                <a:path w="205105" h="147319">
                  <a:moveTo>
                    <a:pt x="51727" y="20281"/>
                  </a:moveTo>
                  <a:lnTo>
                    <a:pt x="51257" y="20281"/>
                  </a:lnTo>
                  <a:lnTo>
                    <a:pt x="51257" y="19024"/>
                  </a:lnTo>
                  <a:lnTo>
                    <a:pt x="1066" y="19024"/>
                  </a:lnTo>
                  <a:lnTo>
                    <a:pt x="1066" y="20281"/>
                  </a:lnTo>
                  <a:lnTo>
                    <a:pt x="863" y="20281"/>
                  </a:lnTo>
                  <a:lnTo>
                    <a:pt x="863" y="22821"/>
                  </a:lnTo>
                  <a:lnTo>
                    <a:pt x="51727" y="22821"/>
                  </a:lnTo>
                  <a:lnTo>
                    <a:pt x="51727" y="20281"/>
                  </a:lnTo>
                  <a:close/>
                </a:path>
                <a:path w="205105" h="147319">
                  <a:moveTo>
                    <a:pt x="64452" y="46913"/>
                  </a:moveTo>
                  <a:lnTo>
                    <a:pt x="63868" y="46913"/>
                  </a:lnTo>
                  <a:lnTo>
                    <a:pt x="63868" y="45643"/>
                  </a:lnTo>
                  <a:lnTo>
                    <a:pt x="45605" y="45643"/>
                  </a:lnTo>
                  <a:lnTo>
                    <a:pt x="45605" y="46913"/>
                  </a:lnTo>
                  <a:lnTo>
                    <a:pt x="45224" y="46913"/>
                  </a:lnTo>
                  <a:lnTo>
                    <a:pt x="45224" y="49441"/>
                  </a:lnTo>
                  <a:lnTo>
                    <a:pt x="64452" y="49441"/>
                  </a:lnTo>
                  <a:lnTo>
                    <a:pt x="64452" y="46913"/>
                  </a:lnTo>
                  <a:close/>
                </a:path>
                <a:path w="205105" h="147319">
                  <a:moveTo>
                    <a:pt x="69608" y="72263"/>
                  </a:moveTo>
                  <a:lnTo>
                    <a:pt x="68262" y="72263"/>
                  </a:lnTo>
                  <a:lnTo>
                    <a:pt x="68262" y="70993"/>
                  </a:lnTo>
                  <a:lnTo>
                    <a:pt x="44310" y="70993"/>
                  </a:lnTo>
                  <a:lnTo>
                    <a:pt x="44310" y="72263"/>
                  </a:lnTo>
                  <a:lnTo>
                    <a:pt x="43167" y="72263"/>
                  </a:lnTo>
                  <a:lnTo>
                    <a:pt x="43167" y="74790"/>
                  </a:lnTo>
                  <a:lnTo>
                    <a:pt x="44665" y="74790"/>
                  </a:lnTo>
                  <a:lnTo>
                    <a:pt x="44665" y="76060"/>
                  </a:lnTo>
                  <a:lnTo>
                    <a:pt x="68313" y="76060"/>
                  </a:lnTo>
                  <a:lnTo>
                    <a:pt x="68313" y="74790"/>
                  </a:lnTo>
                  <a:lnTo>
                    <a:pt x="69608" y="74790"/>
                  </a:lnTo>
                  <a:lnTo>
                    <a:pt x="69608" y="72263"/>
                  </a:lnTo>
                  <a:close/>
                </a:path>
                <a:path w="205105" h="147319">
                  <a:moveTo>
                    <a:pt x="70624" y="98882"/>
                  </a:moveTo>
                  <a:lnTo>
                    <a:pt x="70599" y="97612"/>
                  </a:lnTo>
                  <a:lnTo>
                    <a:pt x="70065" y="97612"/>
                  </a:lnTo>
                  <a:lnTo>
                    <a:pt x="70065" y="96342"/>
                  </a:lnTo>
                  <a:lnTo>
                    <a:pt x="30099" y="96342"/>
                  </a:lnTo>
                  <a:lnTo>
                    <a:pt x="30099" y="97612"/>
                  </a:lnTo>
                  <a:lnTo>
                    <a:pt x="29718" y="97612"/>
                  </a:lnTo>
                  <a:lnTo>
                    <a:pt x="29718" y="98882"/>
                  </a:lnTo>
                  <a:lnTo>
                    <a:pt x="29857" y="98882"/>
                  </a:lnTo>
                  <a:lnTo>
                    <a:pt x="29857" y="100152"/>
                  </a:lnTo>
                  <a:lnTo>
                    <a:pt x="70624" y="100152"/>
                  </a:lnTo>
                  <a:lnTo>
                    <a:pt x="70624" y="98882"/>
                  </a:lnTo>
                  <a:close/>
                </a:path>
                <a:path w="205105" h="147319">
                  <a:moveTo>
                    <a:pt x="85178" y="88734"/>
                  </a:moveTo>
                  <a:lnTo>
                    <a:pt x="59004" y="88734"/>
                  </a:lnTo>
                  <a:lnTo>
                    <a:pt x="59004" y="91274"/>
                  </a:lnTo>
                  <a:lnTo>
                    <a:pt x="60198" y="91274"/>
                  </a:lnTo>
                  <a:lnTo>
                    <a:pt x="60198" y="92544"/>
                  </a:lnTo>
                  <a:lnTo>
                    <a:pt x="84150" y="92544"/>
                  </a:lnTo>
                  <a:lnTo>
                    <a:pt x="84150" y="91274"/>
                  </a:lnTo>
                  <a:lnTo>
                    <a:pt x="85178" y="91274"/>
                  </a:lnTo>
                  <a:lnTo>
                    <a:pt x="85178" y="88734"/>
                  </a:lnTo>
                  <a:close/>
                </a:path>
                <a:path w="205105" h="147319">
                  <a:moveTo>
                    <a:pt x="88226" y="63385"/>
                  </a:moveTo>
                  <a:lnTo>
                    <a:pt x="69202" y="63385"/>
                  </a:lnTo>
                  <a:lnTo>
                    <a:pt x="69202" y="65925"/>
                  </a:lnTo>
                  <a:lnTo>
                    <a:pt x="69938" y="65925"/>
                  </a:lnTo>
                  <a:lnTo>
                    <a:pt x="69938" y="67195"/>
                  </a:lnTo>
                  <a:lnTo>
                    <a:pt x="87642" y="67195"/>
                  </a:lnTo>
                  <a:lnTo>
                    <a:pt x="87642" y="65925"/>
                  </a:lnTo>
                  <a:lnTo>
                    <a:pt x="88226" y="65925"/>
                  </a:lnTo>
                  <a:lnTo>
                    <a:pt x="88226" y="63385"/>
                  </a:lnTo>
                  <a:close/>
                </a:path>
                <a:path w="205105" h="147319">
                  <a:moveTo>
                    <a:pt x="97142" y="105219"/>
                  </a:moveTo>
                  <a:lnTo>
                    <a:pt x="95669" y="105219"/>
                  </a:lnTo>
                  <a:lnTo>
                    <a:pt x="95669" y="103949"/>
                  </a:lnTo>
                  <a:lnTo>
                    <a:pt x="43014" y="103949"/>
                  </a:lnTo>
                  <a:lnTo>
                    <a:pt x="43014" y="105219"/>
                  </a:lnTo>
                  <a:lnTo>
                    <a:pt x="41719" y="105219"/>
                  </a:lnTo>
                  <a:lnTo>
                    <a:pt x="41719" y="107759"/>
                  </a:lnTo>
                  <a:lnTo>
                    <a:pt x="43319" y="107759"/>
                  </a:lnTo>
                  <a:lnTo>
                    <a:pt x="43319" y="109016"/>
                  </a:lnTo>
                  <a:lnTo>
                    <a:pt x="95719" y="109016"/>
                  </a:lnTo>
                  <a:lnTo>
                    <a:pt x="95719" y="107759"/>
                  </a:lnTo>
                  <a:lnTo>
                    <a:pt x="97142" y="107759"/>
                  </a:lnTo>
                  <a:lnTo>
                    <a:pt x="97142" y="105219"/>
                  </a:lnTo>
                  <a:close/>
                </a:path>
                <a:path w="205105" h="147319">
                  <a:moveTo>
                    <a:pt x="99250" y="55778"/>
                  </a:moveTo>
                  <a:lnTo>
                    <a:pt x="99034" y="55778"/>
                  </a:lnTo>
                  <a:lnTo>
                    <a:pt x="99034" y="54508"/>
                  </a:lnTo>
                  <a:lnTo>
                    <a:pt x="42024" y="54508"/>
                  </a:lnTo>
                  <a:lnTo>
                    <a:pt x="42024" y="55778"/>
                  </a:lnTo>
                  <a:lnTo>
                    <a:pt x="41910" y="57048"/>
                  </a:lnTo>
                  <a:lnTo>
                    <a:pt x="42087" y="57048"/>
                  </a:lnTo>
                  <a:lnTo>
                    <a:pt x="42087" y="58318"/>
                  </a:lnTo>
                  <a:lnTo>
                    <a:pt x="99187" y="58318"/>
                  </a:lnTo>
                  <a:lnTo>
                    <a:pt x="99187" y="57048"/>
                  </a:lnTo>
                  <a:lnTo>
                    <a:pt x="99250" y="55778"/>
                  </a:lnTo>
                  <a:close/>
                </a:path>
                <a:path w="205105" h="147319">
                  <a:moveTo>
                    <a:pt x="107746" y="81140"/>
                  </a:moveTo>
                  <a:lnTo>
                    <a:pt x="107276" y="81140"/>
                  </a:lnTo>
                  <a:lnTo>
                    <a:pt x="107276" y="79870"/>
                  </a:lnTo>
                  <a:lnTo>
                    <a:pt x="70497" y="79870"/>
                  </a:lnTo>
                  <a:lnTo>
                    <a:pt x="70497" y="81140"/>
                  </a:lnTo>
                  <a:lnTo>
                    <a:pt x="70167" y="81140"/>
                  </a:lnTo>
                  <a:lnTo>
                    <a:pt x="70167" y="83667"/>
                  </a:lnTo>
                  <a:lnTo>
                    <a:pt x="107746" y="83667"/>
                  </a:lnTo>
                  <a:lnTo>
                    <a:pt x="107746" y="81140"/>
                  </a:lnTo>
                  <a:close/>
                </a:path>
                <a:path w="205105" h="147319">
                  <a:moveTo>
                    <a:pt x="110109" y="29159"/>
                  </a:moveTo>
                  <a:lnTo>
                    <a:pt x="109486" y="29159"/>
                  </a:lnTo>
                  <a:lnTo>
                    <a:pt x="109486" y="27889"/>
                  </a:lnTo>
                  <a:lnTo>
                    <a:pt x="63931" y="27889"/>
                  </a:lnTo>
                  <a:lnTo>
                    <a:pt x="63931" y="29159"/>
                  </a:lnTo>
                  <a:lnTo>
                    <a:pt x="63436" y="29159"/>
                  </a:lnTo>
                  <a:lnTo>
                    <a:pt x="63436" y="31699"/>
                  </a:lnTo>
                  <a:lnTo>
                    <a:pt x="110109" y="31699"/>
                  </a:lnTo>
                  <a:lnTo>
                    <a:pt x="110109" y="29159"/>
                  </a:lnTo>
                  <a:close/>
                </a:path>
                <a:path w="205105" h="147319">
                  <a:moveTo>
                    <a:pt x="111760" y="112826"/>
                  </a:moveTo>
                  <a:lnTo>
                    <a:pt x="56629" y="112826"/>
                  </a:lnTo>
                  <a:lnTo>
                    <a:pt x="56629" y="115366"/>
                  </a:lnTo>
                  <a:lnTo>
                    <a:pt x="57492" y="115366"/>
                  </a:lnTo>
                  <a:lnTo>
                    <a:pt x="57492" y="116624"/>
                  </a:lnTo>
                  <a:lnTo>
                    <a:pt x="111048" y="116624"/>
                  </a:lnTo>
                  <a:lnTo>
                    <a:pt x="111048" y="115366"/>
                  </a:lnTo>
                  <a:lnTo>
                    <a:pt x="111760" y="115366"/>
                  </a:lnTo>
                  <a:lnTo>
                    <a:pt x="111760" y="112826"/>
                  </a:lnTo>
                  <a:close/>
                </a:path>
                <a:path w="205105" h="147319">
                  <a:moveTo>
                    <a:pt x="116217" y="144513"/>
                  </a:moveTo>
                  <a:lnTo>
                    <a:pt x="114782" y="144513"/>
                  </a:lnTo>
                  <a:lnTo>
                    <a:pt x="114782" y="143256"/>
                  </a:lnTo>
                  <a:lnTo>
                    <a:pt x="77990" y="143256"/>
                  </a:lnTo>
                  <a:lnTo>
                    <a:pt x="77990" y="144513"/>
                  </a:lnTo>
                  <a:lnTo>
                    <a:pt x="76682" y="144513"/>
                  </a:lnTo>
                  <a:lnTo>
                    <a:pt x="76682" y="147053"/>
                  </a:lnTo>
                  <a:lnTo>
                    <a:pt x="116217" y="147053"/>
                  </a:lnTo>
                  <a:lnTo>
                    <a:pt x="116217" y="144513"/>
                  </a:lnTo>
                  <a:close/>
                </a:path>
                <a:path w="205105" h="147319">
                  <a:moveTo>
                    <a:pt x="119367" y="121704"/>
                  </a:moveTo>
                  <a:lnTo>
                    <a:pt x="118872" y="121704"/>
                  </a:lnTo>
                  <a:lnTo>
                    <a:pt x="118872" y="120434"/>
                  </a:lnTo>
                  <a:lnTo>
                    <a:pt x="68618" y="120434"/>
                  </a:lnTo>
                  <a:lnTo>
                    <a:pt x="68618" y="121704"/>
                  </a:lnTo>
                  <a:lnTo>
                    <a:pt x="68211" y="121704"/>
                  </a:lnTo>
                  <a:lnTo>
                    <a:pt x="68211" y="122961"/>
                  </a:lnTo>
                  <a:lnTo>
                    <a:pt x="68465" y="122961"/>
                  </a:lnTo>
                  <a:lnTo>
                    <a:pt x="68465" y="124231"/>
                  </a:lnTo>
                  <a:lnTo>
                    <a:pt x="119189" y="124231"/>
                  </a:lnTo>
                  <a:lnTo>
                    <a:pt x="119189" y="122961"/>
                  </a:lnTo>
                  <a:lnTo>
                    <a:pt x="119367" y="122961"/>
                  </a:lnTo>
                  <a:lnTo>
                    <a:pt x="119367" y="121704"/>
                  </a:lnTo>
                  <a:close/>
                </a:path>
                <a:path w="205105" h="147319">
                  <a:moveTo>
                    <a:pt x="126199" y="38036"/>
                  </a:moveTo>
                  <a:lnTo>
                    <a:pt x="125552" y="38036"/>
                  </a:lnTo>
                  <a:lnTo>
                    <a:pt x="125552" y="36766"/>
                  </a:lnTo>
                  <a:lnTo>
                    <a:pt x="88087" y="36766"/>
                  </a:lnTo>
                  <a:lnTo>
                    <a:pt x="88087" y="38036"/>
                  </a:lnTo>
                  <a:lnTo>
                    <a:pt x="87528" y="38036"/>
                  </a:lnTo>
                  <a:lnTo>
                    <a:pt x="87528" y="40563"/>
                  </a:lnTo>
                  <a:lnTo>
                    <a:pt x="126199" y="40563"/>
                  </a:lnTo>
                  <a:lnTo>
                    <a:pt x="126199" y="38036"/>
                  </a:lnTo>
                  <a:close/>
                </a:path>
                <a:path w="205105" h="147319">
                  <a:moveTo>
                    <a:pt x="129806" y="46913"/>
                  </a:moveTo>
                  <a:lnTo>
                    <a:pt x="129298" y="46913"/>
                  </a:lnTo>
                  <a:lnTo>
                    <a:pt x="129298" y="45643"/>
                  </a:lnTo>
                  <a:lnTo>
                    <a:pt x="72555" y="45643"/>
                  </a:lnTo>
                  <a:lnTo>
                    <a:pt x="72555" y="46913"/>
                  </a:lnTo>
                  <a:lnTo>
                    <a:pt x="72136" y="46913"/>
                  </a:lnTo>
                  <a:lnTo>
                    <a:pt x="72136" y="49441"/>
                  </a:lnTo>
                  <a:lnTo>
                    <a:pt x="129806" y="49441"/>
                  </a:lnTo>
                  <a:lnTo>
                    <a:pt x="129806" y="46913"/>
                  </a:lnTo>
                  <a:close/>
                </a:path>
                <a:path w="205105" h="147319">
                  <a:moveTo>
                    <a:pt x="129844" y="55778"/>
                  </a:moveTo>
                  <a:lnTo>
                    <a:pt x="129641" y="55778"/>
                  </a:lnTo>
                  <a:lnTo>
                    <a:pt x="129641" y="54508"/>
                  </a:lnTo>
                  <a:lnTo>
                    <a:pt x="107073" y="54508"/>
                  </a:lnTo>
                  <a:lnTo>
                    <a:pt x="107073" y="55778"/>
                  </a:lnTo>
                  <a:lnTo>
                    <a:pt x="106908" y="55778"/>
                  </a:lnTo>
                  <a:lnTo>
                    <a:pt x="106908" y="57048"/>
                  </a:lnTo>
                  <a:lnTo>
                    <a:pt x="107035" y="57048"/>
                  </a:lnTo>
                  <a:lnTo>
                    <a:pt x="107035" y="58318"/>
                  </a:lnTo>
                  <a:lnTo>
                    <a:pt x="129755" y="58318"/>
                  </a:lnTo>
                  <a:lnTo>
                    <a:pt x="129755" y="57048"/>
                  </a:lnTo>
                  <a:lnTo>
                    <a:pt x="129844" y="55778"/>
                  </a:lnTo>
                  <a:close/>
                </a:path>
                <a:path w="205105" h="147319">
                  <a:moveTo>
                    <a:pt x="133870" y="72263"/>
                  </a:moveTo>
                  <a:lnTo>
                    <a:pt x="132588" y="72263"/>
                  </a:lnTo>
                  <a:lnTo>
                    <a:pt x="132588" y="70993"/>
                  </a:lnTo>
                  <a:lnTo>
                    <a:pt x="78359" y="70993"/>
                  </a:lnTo>
                  <a:lnTo>
                    <a:pt x="78359" y="72263"/>
                  </a:lnTo>
                  <a:lnTo>
                    <a:pt x="77177" y="72263"/>
                  </a:lnTo>
                  <a:lnTo>
                    <a:pt x="77177" y="74790"/>
                  </a:lnTo>
                  <a:lnTo>
                    <a:pt x="78638" y="74790"/>
                  </a:lnTo>
                  <a:lnTo>
                    <a:pt x="78638" y="76060"/>
                  </a:lnTo>
                  <a:lnTo>
                    <a:pt x="132486" y="76060"/>
                  </a:lnTo>
                  <a:lnTo>
                    <a:pt x="132486" y="74790"/>
                  </a:lnTo>
                  <a:lnTo>
                    <a:pt x="133870" y="74790"/>
                  </a:lnTo>
                  <a:lnTo>
                    <a:pt x="133870" y="72263"/>
                  </a:lnTo>
                  <a:close/>
                </a:path>
                <a:path w="205105" h="147319">
                  <a:moveTo>
                    <a:pt x="137629" y="136906"/>
                  </a:moveTo>
                  <a:lnTo>
                    <a:pt x="136398" y="136906"/>
                  </a:lnTo>
                  <a:lnTo>
                    <a:pt x="136398" y="135648"/>
                  </a:lnTo>
                  <a:lnTo>
                    <a:pt x="80975" y="135648"/>
                  </a:lnTo>
                  <a:lnTo>
                    <a:pt x="80975" y="136906"/>
                  </a:lnTo>
                  <a:lnTo>
                    <a:pt x="79819" y="136906"/>
                  </a:lnTo>
                  <a:lnTo>
                    <a:pt x="79819" y="139446"/>
                  </a:lnTo>
                  <a:lnTo>
                    <a:pt x="137629" y="139446"/>
                  </a:lnTo>
                  <a:lnTo>
                    <a:pt x="137629" y="136906"/>
                  </a:lnTo>
                  <a:close/>
                </a:path>
                <a:path w="205105" h="147319">
                  <a:moveTo>
                    <a:pt x="137807" y="10147"/>
                  </a:moveTo>
                  <a:lnTo>
                    <a:pt x="114173" y="10147"/>
                  </a:lnTo>
                  <a:lnTo>
                    <a:pt x="114173" y="12674"/>
                  </a:lnTo>
                  <a:lnTo>
                    <a:pt x="114274" y="13944"/>
                  </a:lnTo>
                  <a:lnTo>
                    <a:pt x="137744" y="13944"/>
                  </a:lnTo>
                  <a:lnTo>
                    <a:pt x="137744" y="12674"/>
                  </a:lnTo>
                  <a:lnTo>
                    <a:pt x="137807" y="10147"/>
                  </a:lnTo>
                  <a:close/>
                </a:path>
                <a:path w="205105" h="147319">
                  <a:moveTo>
                    <a:pt x="144932" y="97612"/>
                  </a:moveTo>
                  <a:lnTo>
                    <a:pt x="144462" y="97612"/>
                  </a:lnTo>
                  <a:lnTo>
                    <a:pt x="144462" y="96342"/>
                  </a:lnTo>
                  <a:lnTo>
                    <a:pt x="78460" y="96342"/>
                  </a:lnTo>
                  <a:lnTo>
                    <a:pt x="78460" y="97612"/>
                  </a:lnTo>
                  <a:lnTo>
                    <a:pt x="78041" y="97612"/>
                  </a:lnTo>
                  <a:lnTo>
                    <a:pt x="78041" y="98882"/>
                  </a:lnTo>
                  <a:lnTo>
                    <a:pt x="78130" y="100152"/>
                  </a:lnTo>
                  <a:lnTo>
                    <a:pt x="144868" y="100152"/>
                  </a:lnTo>
                  <a:lnTo>
                    <a:pt x="144868" y="98882"/>
                  </a:lnTo>
                  <a:lnTo>
                    <a:pt x="144932" y="97612"/>
                  </a:lnTo>
                  <a:close/>
                </a:path>
                <a:path w="205105" h="147319">
                  <a:moveTo>
                    <a:pt x="149047" y="63385"/>
                  </a:moveTo>
                  <a:lnTo>
                    <a:pt x="95821" y="63385"/>
                  </a:lnTo>
                  <a:lnTo>
                    <a:pt x="95821" y="65925"/>
                  </a:lnTo>
                  <a:lnTo>
                    <a:pt x="96520" y="65925"/>
                  </a:lnTo>
                  <a:lnTo>
                    <a:pt x="96520" y="67195"/>
                  </a:lnTo>
                  <a:lnTo>
                    <a:pt x="148386" y="67195"/>
                  </a:lnTo>
                  <a:lnTo>
                    <a:pt x="148386" y="65925"/>
                  </a:lnTo>
                  <a:lnTo>
                    <a:pt x="149047" y="65925"/>
                  </a:lnTo>
                  <a:lnTo>
                    <a:pt x="149047" y="63385"/>
                  </a:lnTo>
                  <a:close/>
                </a:path>
                <a:path w="205105" h="147319">
                  <a:moveTo>
                    <a:pt x="152120" y="0"/>
                  </a:moveTo>
                  <a:lnTo>
                    <a:pt x="83832" y="0"/>
                  </a:lnTo>
                  <a:lnTo>
                    <a:pt x="83832" y="1270"/>
                  </a:lnTo>
                  <a:lnTo>
                    <a:pt x="152120" y="1270"/>
                  </a:lnTo>
                  <a:lnTo>
                    <a:pt x="152120" y="0"/>
                  </a:lnTo>
                  <a:close/>
                </a:path>
                <a:path w="205105" h="147319">
                  <a:moveTo>
                    <a:pt x="152260" y="121704"/>
                  </a:moveTo>
                  <a:lnTo>
                    <a:pt x="151790" y="121704"/>
                  </a:lnTo>
                  <a:lnTo>
                    <a:pt x="151790" y="120434"/>
                  </a:lnTo>
                  <a:lnTo>
                    <a:pt x="127139" y="120434"/>
                  </a:lnTo>
                  <a:lnTo>
                    <a:pt x="127139" y="121704"/>
                  </a:lnTo>
                  <a:lnTo>
                    <a:pt x="126669" y="121704"/>
                  </a:lnTo>
                  <a:lnTo>
                    <a:pt x="126669" y="122961"/>
                  </a:lnTo>
                  <a:lnTo>
                    <a:pt x="126873" y="122961"/>
                  </a:lnTo>
                  <a:lnTo>
                    <a:pt x="126873" y="124231"/>
                  </a:lnTo>
                  <a:lnTo>
                    <a:pt x="152044" y="124231"/>
                  </a:lnTo>
                  <a:lnTo>
                    <a:pt x="152044" y="122961"/>
                  </a:lnTo>
                  <a:lnTo>
                    <a:pt x="152260" y="122961"/>
                  </a:lnTo>
                  <a:lnTo>
                    <a:pt x="152260" y="121704"/>
                  </a:lnTo>
                  <a:close/>
                </a:path>
                <a:path w="205105" h="147319">
                  <a:moveTo>
                    <a:pt x="155956" y="129311"/>
                  </a:moveTo>
                  <a:lnTo>
                    <a:pt x="155041" y="129311"/>
                  </a:lnTo>
                  <a:lnTo>
                    <a:pt x="155041" y="128041"/>
                  </a:lnTo>
                  <a:lnTo>
                    <a:pt x="98704" y="128041"/>
                  </a:lnTo>
                  <a:lnTo>
                    <a:pt x="98704" y="129311"/>
                  </a:lnTo>
                  <a:lnTo>
                    <a:pt x="97815" y="129311"/>
                  </a:lnTo>
                  <a:lnTo>
                    <a:pt x="97815" y="131838"/>
                  </a:lnTo>
                  <a:lnTo>
                    <a:pt x="155956" y="131838"/>
                  </a:lnTo>
                  <a:lnTo>
                    <a:pt x="155956" y="129311"/>
                  </a:lnTo>
                  <a:close/>
                </a:path>
                <a:path w="205105" h="147319">
                  <a:moveTo>
                    <a:pt x="168452" y="29159"/>
                  </a:moveTo>
                  <a:lnTo>
                    <a:pt x="167906" y="29159"/>
                  </a:lnTo>
                  <a:lnTo>
                    <a:pt x="167906" y="27889"/>
                  </a:lnTo>
                  <a:lnTo>
                    <a:pt x="118452" y="27889"/>
                  </a:lnTo>
                  <a:lnTo>
                    <a:pt x="118452" y="29159"/>
                  </a:lnTo>
                  <a:lnTo>
                    <a:pt x="117894" y="29159"/>
                  </a:lnTo>
                  <a:lnTo>
                    <a:pt x="117894" y="31699"/>
                  </a:lnTo>
                  <a:lnTo>
                    <a:pt x="168452" y="31699"/>
                  </a:lnTo>
                  <a:lnTo>
                    <a:pt x="168452" y="29159"/>
                  </a:lnTo>
                  <a:close/>
                </a:path>
                <a:path w="205105" h="147319">
                  <a:moveTo>
                    <a:pt x="182867" y="81140"/>
                  </a:moveTo>
                  <a:lnTo>
                    <a:pt x="182524" y="81140"/>
                  </a:lnTo>
                  <a:lnTo>
                    <a:pt x="182524" y="79870"/>
                  </a:lnTo>
                  <a:lnTo>
                    <a:pt x="115646" y="79870"/>
                  </a:lnTo>
                  <a:lnTo>
                    <a:pt x="115646" y="81140"/>
                  </a:lnTo>
                  <a:lnTo>
                    <a:pt x="115252" y="81140"/>
                  </a:lnTo>
                  <a:lnTo>
                    <a:pt x="115252" y="83667"/>
                  </a:lnTo>
                  <a:lnTo>
                    <a:pt x="182867" y="83667"/>
                  </a:lnTo>
                  <a:lnTo>
                    <a:pt x="182867" y="81140"/>
                  </a:lnTo>
                  <a:close/>
                </a:path>
                <a:path w="205105" h="147319">
                  <a:moveTo>
                    <a:pt x="202692" y="136906"/>
                  </a:moveTo>
                  <a:lnTo>
                    <a:pt x="201536" y="136906"/>
                  </a:lnTo>
                  <a:lnTo>
                    <a:pt x="201536" y="135648"/>
                  </a:lnTo>
                  <a:lnTo>
                    <a:pt x="146113" y="135648"/>
                  </a:lnTo>
                  <a:lnTo>
                    <a:pt x="146113" y="136906"/>
                  </a:lnTo>
                  <a:lnTo>
                    <a:pt x="144856" y="136906"/>
                  </a:lnTo>
                  <a:lnTo>
                    <a:pt x="144856" y="139446"/>
                  </a:lnTo>
                  <a:lnTo>
                    <a:pt x="202692" y="139446"/>
                  </a:lnTo>
                  <a:lnTo>
                    <a:pt x="202692" y="136906"/>
                  </a:lnTo>
                  <a:close/>
                </a:path>
                <a:path w="205105" h="147319">
                  <a:moveTo>
                    <a:pt x="204762" y="10147"/>
                  </a:moveTo>
                  <a:lnTo>
                    <a:pt x="145681" y="10147"/>
                  </a:lnTo>
                  <a:lnTo>
                    <a:pt x="145681" y="12674"/>
                  </a:lnTo>
                  <a:lnTo>
                    <a:pt x="145745" y="13944"/>
                  </a:lnTo>
                  <a:lnTo>
                    <a:pt x="204609" y="13944"/>
                  </a:lnTo>
                  <a:lnTo>
                    <a:pt x="204609" y="12674"/>
                  </a:lnTo>
                  <a:lnTo>
                    <a:pt x="204762" y="12674"/>
                  </a:lnTo>
                  <a:lnTo>
                    <a:pt x="204762" y="10147"/>
                  </a:lnTo>
                  <a:close/>
                </a:path>
              </a:pathLst>
            </a:custGeom>
            <a:solidFill>
              <a:srgbClr val="3FAC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2967316" y="2638995"/>
              <a:ext cx="273685" cy="33020"/>
            </a:xfrm>
            <a:custGeom>
              <a:avLst/>
              <a:gdLst/>
              <a:ahLst/>
              <a:cxnLst/>
              <a:rect l="l" t="t" r="r" b="b"/>
              <a:pathLst>
                <a:path w="273685" h="33019">
                  <a:moveTo>
                    <a:pt x="39979" y="21551"/>
                  </a:moveTo>
                  <a:lnTo>
                    <a:pt x="39852" y="21551"/>
                  </a:lnTo>
                  <a:lnTo>
                    <a:pt x="39852" y="20281"/>
                  </a:lnTo>
                  <a:lnTo>
                    <a:pt x="39001" y="20281"/>
                  </a:lnTo>
                  <a:lnTo>
                    <a:pt x="39001" y="19024"/>
                  </a:lnTo>
                  <a:lnTo>
                    <a:pt x="609" y="19024"/>
                  </a:lnTo>
                  <a:lnTo>
                    <a:pt x="609" y="20281"/>
                  </a:lnTo>
                  <a:lnTo>
                    <a:pt x="0" y="20281"/>
                  </a:lnTo>
                  <a:lnTo>
                    <a:pt x="0" y="21551"/>
                  </a:lnTo>
                  <a:lnTo>
                    <a:pt x="152" y="21551"/>
                  </a:lnTo>
                  <a:lnTo>
                    <a:pt x="152" y="22821"/>
                  </a:lnTo>
                  <a:lnTo>
                    <a:pt x="1600" y="22821"/>
                  </a:lnTo>
                  <a:lnTo>
                    <a:pt x="1600" y="24091"/>
                  </a:lnTo>
                  <a:lnTo>
                    <a:pt x="38785" y="24091"/>
                  </a:lnTo>
                  <a:lnTo>
                    <a:pt x="38785" y="22821"/>
                  </a:lnTo>
                  <a:lnTo>
                    <a:pt x="39979" y="22821"/>
                  </a:lnTo>
                  <a:lnTo>
                    <a:pt x="39979" y="21551"/>
                  </a:lnTo>
                  <a:close/>
                </a:path>
                <a:path w="273685" h="33019">
                  <a:moveTo>
                    <a:pt x="111620" y="20281"/>
                  </a:moveTo>
                  <a:lnTo>
                    <a:pt x="110794" y="20281"/>
                  </a:lnTo>
                  <a:lnTo>
                    <a:pt x="110794" y="19024"/>
                  </a:lnTo>
                  <a:lnTo>
                    <a:pt x="48475" y="19024"/>
                  </a:lnTo>
                  <a:lnTo>
                    <a:pt x="48475" y="20281"/>
                  </a:lnTo>
                  <a:lnTo>
                    <a:pt x="47879" y="20281"/>
                  </a:lnTo>
                  <a:lnTo>
                    <a:pt x="47879" y="22821"/>
                  </a:lnTo>
                  <a:lnTo>
                    <a:pt x="49364" y="22821"/>
                  </a:lnTo>
                  <a:lnTo>
                    <a:pt x="49364" y="24091"/>
                  </a:lnTo>
                  <a:lnTo>
                    <a:pt x="110401" y="24091"/>
                  </a:lnTo>
                  <a:lnTo>
                    <a:pt x="110401" y="22821"/>
                  </a:lnTo>
                  <a:lnTo>
                    <a:pt x="111620" y="22821"/>
                  </a:lnTo>
                  <a:lnTo>
                    <a:pt x="111620" y="20281"/>
                  </a:lnTo>
                  <a:close/>
                </a:path>
                <a:path w="273685" h="33019">
                  <a:moveTo>
                    <a:pt x="116293" y="29159"/>
                  </a:moveTo>
                  <a:lnTo>
                    <a:pt x="114668" y="29159"/>
                  </a:lnTo>
                  <a:lnTo>
                    <a:pt x="114668" y="27889"/>
                  </a:lnTo>
                  <a:lnTo>
                    <a:pt x="70167" y="27889"/>
                  </a:lnTo>
                  <a:lnTo>
                    <a:pt x="70167" y="29159"/>
                  </a:lnTo>
                  <a:lnTo>
                    <a:pt x="68757" y="29159"/>
                  </a:lnTo>
                  <a:lnTo>
                    <a:pt x="68757" y="31699"/>
                  </a:lnTo>
                  <a:lnTo>
                    <a:pt x="69494" y="31699"/>
                  </a:lnTo>
                  <a:lnTo>
                    <a:pt x="69494" y="32969"/>
                  </a:lnTo>
                  <a:lnTo>
                    <a:pt x="115760" y="32969"/>
                  </a:lnTo>
                  <a:lnTo>
                    <a:pt x="115760" y="31699"/>
                  </a:lnTo>
                  <a:lnTo>
                    <a:pt x="116293" y="31699"/>
                  </a:lnTo>
                  <a:lnTo>
                    <a:pt x="116293" y="29159"/>
                  </a:lnTo>
                  <a:close/>
                </a:path>
                <a:path w="273685" h="33019">
                  <a:moveTo>
                    <a:pt x="139509" y="20281"/>
                  </a:moveTo>
                  <a:lnTo>
                    <a:pt x="138709" y="20281"/>
                  </a:lnTo>
                  <a:lnTo>
                    <a:pt x="138709" y="19024"/>
                  </a:lnTo>
                  <a:lnTo>
                    <a:pt x="120269" y="19024"/>
                  </a:lnTo>
                  <a:lnTo>
                    <a:pt x="120269" y="20281"/>
                  </a:lnTo>
                  <a:lnTo>
                    <a:pt x="119595" y="20281"/>
                  </a:lnTo>
                  <a:lnTo>
                    <a:pt x="119595" y="22821"/>
                  </a:lnTo>
                  <a:lnTo>
                    <a:pt x="120980" y="22821"/>
                  </a:lnTo>
                  <a:lnTo>
                    <a:pt x="120980" y="24091"/>
                  </a:lnTo>
                  <a:lnTo>
                    <a:pt x="138252" y="24091"/>
                  </a:lnTo>
                  <a:lnTo>
                    <a:pt x="138252" y="22821"/>
                  </a:lnTo>
                  <a:lnTo>
                    <a:pt x="139509" y="22821"/>
                  </a:lnTo>
                  <a:lnTo>
                    <a:pt x="139509" y="20281"/>
                  </a:lnTo>
                  <a:close/>
                </a:path>
                <a:path w="273685" h="33019">
                  <a:moveTo>
                    <a:pt x="191935" y="1270"/>
                  </a:moveTo>
                  <a:lnTo>
                    <a:pt x="191173" y="1270"/>
                  </a:lnTo>
                  <a:lnTo>
                    <a:pt x="191173" y="0"/>
                  </a:lnTo>
                  <a:lnTo>
                    <a:pt x="172529" y="0"/>
                  </a:lnTo>
                  <a:lnTo>
                    <a:pt x="172529" y="1270"/>
                  </a:lnTo>
                  <a:lnTo>
                    <a:pt x="171767" y="1270"/>
                  </a:lnTo>
                  <a:lnTo>
                    <a:pt x="171767" y="3810"/>
                  </a:lnTo>
                  <a:lnTo>
                    <a:pt x="172948" y="3810"/>
                  </a:lnTo>
                  <a:lnTo>
                    <a:pt x="172948" y="5080"/>
                  </a:lnTo>
                  <a:lnTo>
                    <a:pt x="190741" y="5080"/>
                  </a:lnTo>
                  <a:lnTo>
                    <a:pt x="190741" y="3810"/>
                  </a:lnTo>
                  <a:lnTo>
                    <a:pt x="191935" y="3810"/>
                  </a:lnTo>
                  <a:lnTo>
                    <a:pt x="191935" y="1270"/>
                  </a:lnTo>
                  <a:close/>
                </a:path>
                <a:path w="273685" h="33019">
                  <a:moveTo>
                    <a:pt x="195516" y="29159"/>
                  </a:moveTo>
                  <a:lnTo>
                    <a:pt x="193979" y="29159"/>
                  </a:lnTo>
                  <a:lnTo>
                    <a:pt x="193979" y="27889"/>
                  </a:lnTo>
                  <a:lnTo>
                    <a:pt x="125691" y="27889"/>
                  </a:lnTo>
                  <a:lnTo>
                    <a:pt x="125691" y="29159"/>
                  </a:lnTo>
                  <a:lnTo>
                    <a:pt x="124218" y="29159"/>
                  </a:lnTo>
                  <a:lnTo>
                    <a:pt x="124218" y="31699"/>
                  </a:lnTo>
                  <a:lnTo>
                    <a:pt x="124891" y="31699"/>
                  </a:lnTo>
                  <a:lnTo>
                    <a:pt x="124891" y="32969"/>
                  </a:lnTo>
                  <a:lnTo>
                    <a:pt x="194894" y="32969"/>
                  </a:lnTo>
                  <a:lnTo>
                    <a:pt x="194894" y="31699"/>
                  </a:lnTo>
                  <a:lnTo>
                    <a:pt x="195516" y="31699"/>
                  </a:lnTo>
                  <a:lnTo>
                    <a:pt x="195516" y="29159"/>
                  </a:lnTo>
                  <a:close/>
                </a:path>
                <a:path w="273685" h="33019">
                  <a:moveTo>
                    <a:pt x="223621" y="10147"/>
                  </a:moveTo>
                  <a:lnTo>
                    <a:pt x="167474" y="10147"/>
                  </a:lnTo>
                  <a:lnTo>
                    <a:pt x="167474" y="12687"/>
                  </a:lnTo>
                  <a:lnTo>
                    <a:pt x="167576" y="13944"/>
                  </a:lnTo>
                  <a:lnTo>
                    <a:pt x="223494" y="13944"/>
                  </a:lnTo>
                  <a:lnTo>
                    <a:pt x="223494" y="12687"/>
                  </a:lnTo>
                  <a:lnTo>
                    <a:pt x="223621" y="12687"/>
                  </a:lnTo>
                  <a:lnTo>
                    <a:pt x="223621" y="10147"/>
                  </a:lnTo>
                  <a:close/>
                </a:path>
                <a:path w="273685" h="33019">
                  <a:moveTo>
                    <a:pt x="273075" y="1270"/>
                  </a:moveTo>
                  <a:lnTo>
                    <a:pt x="272415" y="1270"/>
                  </a:lnTo>
                  <a:lnTo>
                    <a:pt x="272415" y="0"/>
                  </a:lnTo>
                  <a:lnTo>
                    <a:pt x="200799" y="0"/>
                  </a:lnTo>
                  <a:lnTo>
                    <a:pt x="200799" y="1270"/>
                  </a:lnTo>
                  <a:lnTo>
                    <a:pt x="200012" y="1270"/>
                  </a:lnTo>
                  <a:lnTo>
                    <a:pt x="200012" y="3810"/>
                  </a:lnTo>
                  <a:lnTo>
                    <a:pt x="201155" y="3810"/>
                  </a:lnTo>
                  <a:lnTo>
                    <a:pt x="201155" y="5080"/>
                  </a:lnTo>
                  <a:lnTo>
                    <a:pt x="271780" y="5080"/>
                  </a:lnTo>
                  <a:lnTo>
                    <a:pt x="271780" y="3810"/>
                  </a:lnTo>
                  <a:lnTo>
                    <a:pt x="273075" y="3810"/>
                  </a:lnTo>
                  <a:lnTo>
                    <a:pt x="273075" y="1270"/>
                  </a:lnTo>
                  <a:close/>
                </a:path>
              </a:pathLst>
            </a:custGeom>
            <a:solidFill>
              <a:srgbClr val="3FAC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3235" y="2638863"/>
              <a:ext cx="166400" cy="17558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840076" y="261704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7074" y="4922"/>
                  </a:moveTo>
                  <a:lnTo>
                    <a:pt x="2560" y="4922"/>
                  </a:lnTo>
                  <a:lnTo>
                    <a:pt x="508" y="3826"/>
                  </a:lnTo>
                  <a:lnTo>
                    <a:pt x="0" y="1095"/>
                  </a:lnTo>
                  <a:lnTo>
                    <a:pt x="1624" y="0"/>
                  </a:lnTo>
                  <a:lnTo>
                    <a:pt x="3873" y="0"/>
                  </a:lnTo>
                  <a:lnTo>
                    <a:pt x="6138" y="0"/>
                  </a:lnTo>
                  <a:lnTo>
                    <a:pt x="8173" y="1095"/>
                  </a:lnTo>
                  <a:lnTo>
                    <a:pt x="8682" y="3826"/>
                  </a:lnTo>
                  <a:lnTo>
                    <a:pt x="7074" y="4922"/>
                  </a:lnTo>
                  <a:close/>
                </a:path>
              </a:pathLst>
            </a:custGeom>
            <a:solidFill>
              <a:srgbClr val="EB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2852354" y="261704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7041" y="4922"/>
                  </a:moveTo>
                  <a:lnTo>
                    <a:pt x="2527" y="4922"/>
                  </a:lnTo>
                  <a:lnTo>
                    <a:pt x="492" y="3826"/>
                  </a:lnTo>
                  <a:lnTo>
                    <a:pt x="0" y="1095"/>
                  </a:lnTo>
                  <a:lnTo>
                    <a:pt x="1624" y="0"/>
                  </a:lnTo>
                  <a:lnTo>
                    <a:pt x="3890" y="0"/>
                  </a:lnTo>
                  <a:lnTo>
                    <a:pt x="6155" y="0"/>
                  </a:lnTo>
                  <a:lnTo>
                    <a:pt x="8173" y="1095"/>
                  </a:lnTo>
                  <a:lnTo>
                    <a:pt x="8666" y="3826"/>
                  </a:lnTo>
                  <a:lnTo>
                    <a:pt x="7041" y="4922"/>
                  </a:lnTo>
                  <a:close/>
                </a:path>
              </a:pathLst>
            </a:custGeom>
            <a:solidFill>
              <a:srgbClr val="C2C2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2864631" y="2617048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7008" y="4922"/>
                  </a:moveTo>
                  <a:lnTo>
                    <a:pt x="2494" y="4922"/>
                  </a:lnTo>
                  <a:lnTo>
                    <a:pt x="475" y="3826"/>
                  </a:lnTo>
                  <a:lnTo>
                    <a:pt x="229" y="2469"/>
                  </a:lnTo>
                  <a:lnTo>
                    <a:pt x="0" y="1095"/>
                  </a:lnTo>
                  <a:lnTo>
                    <a:pt x="1624" y="0"/>
                  </a:lnTo>
                  <a:lnTo>
                    <a:pt x="3890" y="0"/>
                  </a:lnTo>
                  <a:lnTo>
                    <a:pt x="6155" y="0"/>
                  </a:lnTo>
                  <a:lnTo>
                    <a:pt x="8173" y="1095"/>
                  </a:lnTo>
                  <a:lnTo>
                    <a:pt x="8649" y="3826"/>
                  </a:lnTo>
                  <a:lnTo>
                    <a:pt x="7008" y="4922"/>
                  </a:lnTo>
                  <a:close/>
                </a:path>
              </a:pathLst>
            </a:custGeom>
            <a:solidFill>
              <a:srgbClr val="3FAC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3228438" y="3069042"/>
              <a:ext cx="218440" cy="288925"/>
            </a:xfrm>
            <a:custGeom>
              <a:avLst/>
              <a:gdLst/>
              <a:ahLst/>
              <a:cxnLst/>
              <a:rect l="l" t="t" r="r" b="b"/>
              <a:pathLst>
                <a:path w="218439" h="288925">
                  <a:moveTo>
                    <a:pt x="134915" y="288833"/>
                  </a:moveTo>
                  <a:lnTo>
                    <a:pt x="123200" y="281594"/>
                  </a:lnTo>
                  <a:lnTo>
                    <a:pt x="121573" y="271107"/>
                  </a:lnTo>
                  <a:lnTo>
                    <a:pt x="116757" y="259525"/>
                  </a:lnTo>
                  <a:lnTo>
                    <a:pt x="109332" y="248630"/>
                  </a:lnTo>
                  <a:lnTo>
                    <a:pt x="99876" y="240204"/>
                  </a:lnTo>
                  <a:lnTo>
                    <a:pt x="80080" y="225246"/>
                  </a:lnTo>
                  <a:lnTo>
                    <a:pt x="64854" y="207373"/>
                  </a:lnTo>
                  <a:lnTo>
                    <a:pt x="52637" y="190515"/>
                  </a:lnTo>
                  <a:lnTo>
                    <a:pt x="41871" y="178601"/>
                  </a:lnTo>
                  <a:lnTo>
                    <a:pt x="34789" y="171039"/>
                  </a:lnTo>
                  <a:lnTo>
                    <a:pt x="28428" y="161498"/>
                  </a:lnTo>
                  <a:lnTo>
                    <a:pt x="23839" y="153321"/>
                  </a:lnTo>
                  <a:lnTo>
                    <a:pt x="22076" y="149853"/>
                  </a:lnTo>
                  <a:lnTo>
                    <a:pt x="24283" y="149057"/>
                  </a:lnTo>
                  <a:lnTo>
                    <a:pt x="31138" y="149423"/>
                  </a:lnTo>
                  <a:lnTo>
                    <a:pt x="42995" y="155082"/>
                  </a:lnTo>
                  <a:lnTo>
                    <a:pt x="60205" y="170163"/>
                  </a:lnTo>
                  <a:lnTo>
                    <a:pt x="43903" y="133592"/>
                  </a:lnTo>
                  <a:lnTo>
                    <a:pt x="24692" y="84194"/>
                  </a:lnTo>
                  <a:lnTo>
                    <a:pt x="8186" y="39225"/>
                  </a:lnTo>
                  <a:lnTo>
                    <a:pt x="0" y="15936"/>
                  </a:lnTo>
                  <a:lnTo>
                    <a:pt x="958" y="6305"/>
                  </a:lnTo>
                  <a:lnTo>
                    <a:pt x="8491" y="491"/>
                  </a:lnTo>
                  <a:lnTo>
                    <a:pt x="18139" y="0"/>
                  </a:lnTo>
                  <a:lnTo>
                    <a:pt x="25441" y="6337"/>
                  </a:lnTo>
                  <a:lnTo>
                    <a:pt x="40494" y="39058"/>
                  </a:lnTo>
                  <a:lnTo>
                    <a:pt x="52792" y="64996"/>
                  </a:lnTo>
                  <a:lnTo>
                    <a:pt x="64127" y="88234"/>
                  </a:lnTo>
                  <a:lnTo>
                    <a:pt x="41280" y="18553"/>
                  </a:lnTo>
                  <a:lnTo>
                    <a:pt x="41922" y="8230"/>
                  </a:lnTo>
                  <a:lnTo>
                    <a:pt x="49209" y="2866"/>
                  </a:lnTo>
                  <a:lnTo>
                    <a:pt x="58556" y="3113"/>
                  </a:lnTo>
                  <a:lnTo>
                    <a:pt x="65375" y="9624"/>
                  </a:lnTo>
                  <a:lnTo>
                    <a:pt x="75739" y="33323"/>
                  </a:lnTo>
                  <a:lnTo>
                    <a:pt x="86329" y="55439"/>
                  </a:lnTo>
                  <a:lnTo>
                    <a:pt x="94571" y="71782"/>
                  </a:lnTo>
                  <a:lnTo>
                    <a:pt x="97890" y="78160"/>
                  </a:lnTo>
                  <a:lnTo>
                    <a:pt x="91957" y="58859"/>
                  </a:lnTo>
                  <a:lnTo>
                    <a:pt x="86645" y="42754"/>
                  </a:lnTo>
                  <a:lnTo>
                    <a:pt x="81641" y="29477"/>
                  </a:lnTo>
                  <a:lnTo>
                    <a:pt x="81885" y="20787"/>
                  </a:lnTo>
                  <a:lnTo>
                    <a:pt x="88454" y="15462"/>
                  </a:lnTo>
                  <a:lnTo>
                    <a:pt x="97255" y="14957"/>
                  </a:lnTo>
                  <a:lnTo>
                    <a:pt x="104193" y="20728"/>
                  </a:lnTo>
                  <a:lnTo>
                    <a:pt x="113001" y="38660"/>
                  </a:lnTo>
                  <a:lnTo>
                    <a:pt x="129765" y="73107"/>
                  </a:lnTo>
                  <a:lnTo>
                    <a:pt x="123291" y="50740"/>
                  </a:lnTo>
                  <a:lnTo>
                    <a:pt x="121132" y="43639"/>
                  </a:lnTo>
                  <a:lnTo>
                    <a:pt x="122506" y="37080"/>
                  </a:lnTo>
                  <a:lnTo>
                    <a:pt x="128951" y="32612"/>
                  </a:lnTo>
                  <a:lnTo>
                    <a:pt x="137300" y="32591"/>
                  </a:lnTo>
                  <a:lnTo>
                    <a:pt x="144390" y="39370"/>
                  </a:lnTo>
                  <a:lnTo>
                    <a:pt x="155780" y="60111"/>
                  </a:lnTo>
                  <a:lnTo>
                    <a:pt x="175376" y="102488"/>
                  </a:lnTo>
                  <a:lnTo>
                    <a:pt x="192508" y="155759"/>
                  </a:lnTo>
                  <a:lnTo>
                    <a:pt x="196503" y="209182"/>
                  </a:lnTo>
                  <a:lnTo>
                    <a:pt x="201644" y="227422"/>
                  </a:lnTo>
                  <a:lnTo>
                    <a:pt x="208015" y="241349"/>
                  </a:lnTo>
                  <a:lnTo>
                    <a:pt x="214001" y="251362"/>
                  </a:lnTo>
                  <a:lnTo>
                    <a:pt x="217988" y="257865"/>
                  </a:lnTo>
                  <a:lnTo>
                    <a:pt x="194261" y="273145"/>
                  </a:lnTo>
                  <a:lnTo>
                    <a:pt x="162586" y="284742"/>
                  </a:lnTo>
                  <a:lnTo>
                    <a:pt x="134915" y="288833"/>
                  </a:lnTo>
                  <a:close/>
                </a:path>
              </a:pathLst>
            </a:custGeom>
            <a:solidFill>
              <a:srgbClr val="E3A3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5463" y="3196039"/>
              <a:ext cx="329715" cy="33925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2826512" y="3070516"/>
              <a:ext cx="218440" cy="307340"/>
            </a:xfrm>
            <a:custGeom>
              <a:avLst/>
              <a:gdLst/>
              <a:ahLst/>
              <a:cxnLst/>
              <a:rect l="l" t="t" r="r" b="b"/>
              <a:pathLst>
                <a:path w="218439" h="307339">
                  <a:moveTo>
                    <a:pt x="217995" y="15925"/>
                  </a:moveTo>
                  <a:lnTo>
                    <a:pt x="217030" y="6286"/>
                  </a:lnTo>
                  <a:lnTo>
                    <a:pt x="209499" y="482"/>
                  </a:lnTo>
                  <a:lnTo>
                    <a:pt x="199847" y="0"/>
                  </a:lnTo>
                  <a:lnTo>
                    <a:pt x="192544" y="6337"/>
                  </a:lnTo>
                  <a:lnTo>
                    <a:pt x="177495" y="39065"/>
                  </a:lnTo>
                  <a:lnTo>
                    <a:pt x="165201" y="64985"/>
                  </a:lnTo>
                  <a:lnTo>
                    <a:pt x="153860" y="88226"/>
                  </a:lnTo>
                  <a:lnTo>
                    <a:pt x="176695" y="18542"/>
                  </a:lnTo>
                  <a:lnTo>
                    <a:pt x="176060" y="8216"/>
                  </a:lnTo>
                  <a:lnTo>
                    <a:pt x="168770" y="2857"/>
                  </a:lnTo>
                  <a:lnTo>
                    <a:pt x="159423" y="3111"/>
                  </a:lnTo>
                  <a:lnTo>
                    <a:pt x="152615" y="9626"/>
                  </a:lnTo>
                  <a:lnTo>
                    <a:pt x="142252" y="33324"/>
                  </a:lnTo>
                  <a:lnTo>
                    <a:pt x="131660" y="55435"/>
                  </a:lnTo>
                  <a:lnTo>
                    <a:pt x="123418" y="71780"/>
                  </a:lnTo>
                  <a:lnTo>
                    <a:pt x="120103" y="78168"/>
                  </a:lnTo>
                  <a:lnTo>
                    <a:pt x="126034" y="58864"/>
                  </a:lnTo>
                  <a:lnTo>
                    <a:pt x="131343" y="42748"/>
                  </a:lnTo>
                  <a:lnTo>
                    <a:pt x="136347" y="29464"/>
                  </a:lnTo>
                  <a:lnTo>
                    <a:pt x="136105" y="20777"/>
                  </a:lnTo>
                  <a:lnTo>
                    <a:pt x="129540" y="15455"/>
                  </a:lnTo>
                  <a:lnTo>
                    <a:pt x="120738" y="14947"/>
                  </a:lnTo>
                  <a:lnTo>
                    <a:pt x="113792" y="20713"/>
                  </a:lnTo>
                  <a:lnTo>
                    <a:pt x="88226" y="73113"/>
                  </a:lnTo>
                  <a:lnTo>
                    <a:pt x="94703" y="50749"/>
                  </a:lnTo>
                  <a:lnTo>
                    <a:pt x="96862" y="43637"/>
                  </a:lnTo>
                  <a:lnTo>
                    <a:pt x="95478" y="37071"/>
                  </a:lnTo>
                  <a:lnTo>
                    <a:pt x="89039" y="32613"/>
                  </a:lnTo>
                  <a:lnTo>
                    <a:pt x="80683" y="32588"/>
                  </a:lnTo>
                  <a:lnTo>
                    <a:pt x="73583" y="39357"/>
                  </a:lnTo>
                  <a:lnTo>
                    <a:pt x="62204" y="60096"/>
                  </a:lnTo>
                  <a:lnTo>
                    <a:pt x="42608" y="102476"/>
                  </a:lnTo>
                  <a:lnTo>
                    <a:pt x="25476" y="155752"/>
                  </a:lnTo>
                  <a:lnTo>
                    <a:pt x="21488" y="209169"/>
                  </a:lnTo>
                  <a:lnTo>
                    <a:pt x="16344" y="227406"/>
                  </a:lnTo>
                  <a:lnTo>
                    <a:pt x="9969" y="241338"/>
                  </a:lnTo>
                  <a:lnTo>
                    <a:pt x="3987" y="251345"/>
                  </a:lnTo>
                  <a:lnTo>
                    <a:pt x="0" y="257848"/>
                  </a:lnTo>
                  <a:lnTo>
                    <a:pt x="9271" y="263829"/>
                  </a:lnTo>
                  <a:lnTo>
                    <a:pt x="28016" y="278777"/>
                  </a:lnTo>
                  <a:lnTo>
                    <a:pt x="57340" y="296519"/>
                  </a:lnTo>
                  <a:lnTo>
                    <a:pt x="82664" y="306755"/>
                  </a:lnTo>
                  <a:lnTo>
                    <a:pt x="93332" y="302323"/>
                  </a:lnTo>
                  <a:lnTo>
                    <a:pt x="95643" y="288772"/>
                  </a:lnTo>
                  <a:lnTo>
                    <a:pt x="102095" y="270103"/>
                  </a:lnTo>
                  <a:lnTo>
                    <a:pt x="111429" y="251218"/>
                  </a:lnTo>
                  <a:lnTo>
                    <a:pt x="122415" y="237020"/>
                  </a:lnTo>
                  <a:lnTo>
                    <a:pt x="142862" y="223520"/>
                  </a:lnTo>
                  <a:lnTo>
                    <a:pt x="158953" y="209118"/>
                  </a:lnTo>
                  <a:lnTo>
                    <a:pt x="186258" y="175094"/>
                  </a:lnTo>
                  <a:lnTo>
                    <a:pt x="206883" y="137375"/>
                  </a:lnTo>
                  <a:lnTo>
                    <a:pt x="210959" y="129476"/>
                  </a:lnTo>
                  <a:lnTo>
                    <a:pt x="206857" y="127368"/>
                  </a:lnTo>
                  <a:lnTo>
                    <a:pt x="195656" y="126987"/>
                  </a:lnTo>
                  <a:lnTo>
                    <a:pt x="178981" y="137248"/>
                  </a:lnTo>
                  <a:lnTo>
                    <a:pt x="160401" y="164287"/>
                  </a:lnTo>
                  <a:lnTo>
                    <a:pt x="174091" y="133578"/>
                  </a:lnTo>
                  <a:lnTo>
                    <a:pt x="193294" y="84188"/>
                  </a:lnTo>
                  <a:lnTo>
                    <a:pt x="209804" y="39217"/>
                  </a:lnTo>
                  <a:lnTo>
                    <a:pt x="217995" y="15925"/>
                  </a:lnTo>
                  <a:close/>
                </a:path>
              </a:pathLst>
            </a:custGeom>
            <a:solidFill>
              <a:srgbClr val="E3A3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2933584" y="3323146"/>
              <a:ext cx="3810" cy="6985"/>
            </a:xfrm>
            <a:custGeom>
              <a:avLst/>
              <a:gdLst/>
              <a:ahLst/>
              <a:cxnLst/>
              <a:rect l="l" t="t" r="r" b="b"/>
              <a:pathLst>
                <a:path w="3810" h="6985">
                  <a:moveTo>
                    <a:pt x="24" y="6557"/>
                  </a:moveTo>
                  <a:lnTo>
                    <a:pt x="1132" y="4300"/>
                  </a:lnTo>
                  <a:lnTo>
                    <a:pt x="2314" y="2109"/>
                  </a:lnTo>
                  <a:lnTo>
                    <a:pt x="3528" y="0"/>
                  </a:lnTo>
                  <a:lnTo>
                    <a:pt x="2330" y="2125"/>
                  </a:lnTo>
                  <a:lnTo>
                    <a:pt x="1148" y="4317"/>
                  </a:lnTo>
                  <a:lnTo>
                    <a:pt x="24" y="6557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2855866" y="3286270"/>
              <a:ext cx="81280" cy="43815"/>
            </a:xfrm>
            <a:custGeom>
              <a:avLst/>
              <a:gdLst/>
              <a:ahLst/>
              <a:cxnLst/>
              <a:rect l="l" t="t" r="r" b="b"/>
              <a:pathLst>
                <a:path w="81280" h="43814">
                  <a:moveTo>
                    <a:pt x="77718" y="43434"/>
                  </a:moveTo>
                  <a:lnTo>
                    <a:pt x="0" y="0"/>
                  </a:lnTo>
                  <a:lnTo>
                    <a:pt x="81247" y="36876"/>
                  </a:lnTo>
                  <a:lnTo>
                    <a:pt x="78850" y="41177"/>
                  </a:lnTo>
                  <a:lnTo>
                    <a:pt x="77718" y="43434"/>
                  </a:lnTo>
                  <a:close/>
                </a:path>
              </a:pathLst>
            </a:custGeom>
            <a:solidFill>
              <a:srgbClr val="CB91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2821595" y="3278862"/>
              <a:ext cx="125095" cy="152400"/>
            </a:xfrm>
            <a:custGeom>
              <a:avLst/>
              <a:gdLst/>
              <a:ahLst/>
              <a:cxnLst/>
              <a:rect l="l" t="t" r="r" b="b"/>
              <a:pathLst>
                <a:path w="125094" h="152400">
                  <a:moveTo>
                    <a:pt x="93672" y="152084"/>
                  </a:moveTo>
                  <a:lnTo>
                    <a:pt x="0" y="39852"/>
                  </a:lnTo>
                  <a:lnTo>
                    <a:pt x="16938" y="523"/>
                  </a:lnTo>
                  <a:lnTo>
                    <a:pt x="21025" y="0"/>
                  </a:lnTo>
                  <a:lnTo>
                    <a:pt x="24472" y="1929"/>
                  </a:lnTo>
                  <a:lnTo>
                    <a:pt x="124808" y="58004"/>
                  </a:lnTo>
                  <a:lnTo>
                    <a:pt x="93672" y="1520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2923933" y="3380677"/>
              <a:ext cx="8255" cy="24130"/>
            </a:xfrm>
            <a:custGeom>
              <a:avLst/>
              <a:gdLst/>
              <a:ahLst/>
              <a:cxnLst/>
              <a:rect l="l" t="t" r="r" b="b"/>
              <a:pathLst>
                <a:path w="8255" h="24129">
                  <a:moveTo>
                    <a:pt x="0" y="24104"/>
                  </a:moveTo>
                  <a:lnTo>
                    <a:pt x="7977" y="0"/>
                  </a:lnTo>
                  <a:lnTo>
                    <a:pt x="0" y="24104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2821595" y="3291601"/>
              <a:ext cx="110489" cy="113664"/>
            </a:xfrm>
            <a:custGeom>
              <a:avLst/>
              <a:gdLst/>
              <a:ahLst/>
              <a:cxnLst/>
              <a:rect l="l" t="t" r="r" b="b"/>
              <a:pathLst>
                <a:path w="110489" h="113664">
                  <a:moveTo>
                    <a:pt x="102338" y="113180"/>
                  </a:moveTo>
                  <a:lnTo>
                    <a:pt x="57020" y="95420"/>
                  </a:lnTo>
                  <a:lnTo>
                    <a:pt x="0" y="27113"/>
                  </a:lnTo>
                  <a:lnTo>
                    <a:pt x="11686" y="0"/>
                  </a:lnTo>
                  <a:lnTo>
                    <a:pt x="110315" y="89075"/>
                  </a:lnTo>
                  <a:lnTo>
                    <a:pt x="102338" y="113180"/>
                  </a:lnTo>
                  <a:close/>
                </a:path>
              </a:pathLst>
            </a:custGeom>
            <a:solidFill>
              <a:srgbClr val="D8D6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2708439" y="3287725"/>
              <a:ext cx="226060" cy="247650"/>
            </a:xfrm>
            <a:custGeom>
              <a:avLst/>
              <a:gdLst/>
              <a:ahLst/>
              <a:cxnLst/>
              <a:rect l="l" t="t" r="r" b="b"/>
              <a:pathLst>
                <a:path w="226060" h="247650">
                  <a:moveTo>
                    <a:pt x="179810" y="247571"/>
                  </a:moveTo>
                  <a:lnTo>
                    <a:pt x="0" y="247571"/>
                  </a:lnTo>
                  <a:lnTo>
                    <a:pt x="31543" y="179426"/>
                  </a:lnTo>
                  <a:lnTo>
                    <a:pt x="60138" y="117883"/>
                  </a:lnTo>
                  <a:lnTo>
                    <a:pt x="84318" y="66164"/>
                  </a:lnTo>
                  <a:lnTo>
                    <a:pt x="102616" y="27491"/>
                  </a:lnTo>
                  <a:lnTo>
                    <a:pt x="116175" y="0"/>
                  </a:lnTo>
                  <a:lnTo>
                    <a:pt x="122724" y="1030"/>
                  </a:lnTo>
                  <a:lnTo>
                    <a:pt x="172732" y="52273"/>
                  </a:lnTo>
                  <a:lnTo>
                    <a:pt x="200263" y="82108"/>
                  </a:lnTo>
                  <a:lnTo>
                    <a:pt x="225785" y="118446"/>
                  </a:lnTo>
                  <a:lnTo>
                    <a:pt x="223996" y="123924"/>
                  </a:lnTo>
                  <a:lnTo>
                    <a:pt x="218386" y="140303"/>
                  </a:lnTo>
                  <a:lnTo>
                    <a:pt x="208618" y="167810"/>
                  </a:lnTo>
                  <a:lnTo>
                    <a:pt x="195492" y="204286"/>
                  </a:lnTo>
                  <a:lnTo>
                    <a:pt x="179810" y="247571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2877335" y="3401086"/>
              <a:ext cx="41910" cy="72390"/>
            </a:xfrm>
            <a:custGeom>
              <a:avLst/>
              <a:gdLst/>
              <a:ahLst/>
              <a:cxnLst/>
              <a:rect l="l" t="t" r="r" b="b"/>
              <a:pathLst>
                <a:path w="41910" h="72389">
                  <a:moveTo>
                    <a:pt x="10734" y="71839"/>
                  </a:moveTo>
                  <a:lnTo>
                    <a:pt x="4924" y="70024"/>
                  </a:lnTo>
                  <a:lnTo>
                    <a:pt x="0" y="60637"/>
                  </a:lnTo>
                  <a:lnTo>
                    <a:pt x="1821" y="54848"/>
                  </a:lnTo>
                  <a:lnTo>
                    <a:pt x="11226" y="49926"/>
                  </a:lnTo>
                  <a:lnTo>
                    <a:pt x="17053" y="51741"/>
                  </a:lnTo>
                  <a:lnTo>
                    <a:pt x="21977" y="61128"/>
                  </a:lnTo>
                  <a:lnTo>
                    <a:pt x="20155" y="66933"/>
                  </a:lnTo>
                  <a:lnTo>
                    <a:pt x="10734" y="71839"/>
                  </a:lnTo>
                  <a:close/>
                </a:path>
                <a:path w="41910" h="72389">
                  <a:moveTo>
                    <a:pt x="20352" y="46704"/>
                  </a:moveTo>
                  <a:lnTo>
                    <a:pt x="14542" y="44889"/>
                  </a:lnTo>
                  <a:lnTo>
                    <a:pt x="9618" y="35502"/>
                  </a:lnTo>
                  <a:lnTo>
                    <a:pt x="11440" y="29713"/>
                  </a:lnTo>
                  <a:lnTo>
                    <a:pt x="20845" y="24791"/>
                  </a:lnTo>
                  <a:lnTo>
                    <a:pt x="26672" y="26606"/>
                  </a:lnTo>
                  <a:lnTo>
                    <a:pt x="31596" y="35993"/>
                  </a:lnTo>
                  <a:lnTo>
                    <a:pt x="29774" y="41798"/>
                  </a:lnTo>
                  <a:lnTo>
                    <a:pt x="20352" y="46704"/>
                  </a:lnTo>
                  <a:close/>
                </a:path>
                <a:path w="41910" h="72389">
                  <a:moveTo>
                    <a:pt x="30545" y="21896"/>
                  </a:moveTo>
                  <a:lnTo>
                    <a:pt x="24735" y="20081"/>
                  </a:lnTo>
                  <a:lnTo>
                    <a:pt x="19811" y="10711"/>
                  </a:lnTo>
                  <a:lnTo>
                    <a:pt x="21633" y="4905"/>
                  </a:lnTo>
                  <a:lnTo>
                    <a:pt x="31054" y="0"/>
                  </a:lnTo>
                  <a:lnTo>
                    <a:pt x="36864" y="1815"/>
                  </a:lnTo>
                  <a:lnTo>
                    <a:pt x="41788" y="11201"/>
                  </a:lnTo>
                  <a:lnTo>
                    <a:pt x="39967" y="16991"/>
                  </a:lnTo>
                  <a:lnTo>
                    <a:pt x="30545" y="21896"/>
                  </a:lnTo>
                  <a:close/>
                </a:path>
              </a:pathLst>
            </a:custGeom>
            <a:solidFill>
              <a:srgbClr val="2423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4436" y="2875279"/>
              <a:ext cx="133914" cy="19205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2499150" y="3268281"/>
              <a:ext cx="232410" cy="50165"/>
            </a:xfrm>
            <a:custGeom>
              <a:avLst/>
              <a:gdLst/>
              <a:ahLst/>
              <a:cxnLst/>
              <a:rect l="l" t="t" r="r" b="b"/>
              <a:pathLst>
                <a:path w="232410" h="50164">
                  <a:moveTo>
                    <a:pt x="2560" y="49697"/>
                  </a:moveTo>
                  <a:lnTo>
                    <a:pt x="0" y="35813"/>
                  </a:lnTo>
                  <a:lnTo>
                    <a:pt x="151464" y="0"/>
                  </a:lnTo>
                  <a:lnTo>
                    <a:pt x="167464" y="1289"/>
                  </a:lnTo>
                  <a:lnTo>
                    <a:pt x="188407" y="8256"/>
                  </a:lnTo>
                  <a:lnTo>
                    <a:pt x="210304" y="17157"/>
                  </a:lnTo>
                  <a:lnTo>
                    <a:pt x="229166" y="24251"/>
                  </a:lnTo>
                  <a:lnTo>
                    <a:pt x="231743" y="25053"/>
                  </a:lnTo>
                  <a:lnTo>
                    <a:pt x="232137" y="28356"/>
                  </a:lnTo>
                  <a:lnTo>
                    <a:pt x="230627" y="31054"/>
                  </a:lnTo>
                  <a:lnTo>
                    <a:pt x="228263" y="36320"/>
                  </a:lnTo>
                  <a:lnTo>
                    <a:pt x="221205" y="33573"/>
                  </a:lnTo>
                  <a:lnTo>
                    <a:pt x="197166" y="23197"/>
                  </a:lnTo>
                  <a:lnTo>
                    <a:pt x="180592" y="15069"/>
                  </a:lnTo>
                  <a:lnTo>
                    <a:pt x="167270" y="9651"/>
                  </a:lnTo>
                  <a:lnTo>
                    <a:pt x="152990" y="7407"/>
                  </a:lnTo>
                  <a:lnTo>
                    <a:pt x="121772" y="13781"/>
                  </a:lnTo>
                  <a:lnTo>
                    <a:pt x="70918" y="28344"/>
                  </a:lnTo>
                  <a:lnTo>
                    <a:pt x="23493" y="43011"/>
                  </a:lnTo>
                  <a:lnTo>
                    <a:pt x="2560" y="49697"/>
                  </a:lnTo>
                  <a:close/>
                </a:path>
              </a:pathLst>
            </a:custGeom>
            <a:solidFill>
              <a:srgbClr val="2321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2499413" y="3244635"/>
              <a:ext cx="205740" cy="125095"/>
            </a:xfrm>
            <a:custGeom>
              <a:avLst/>
              <a:gdLst/>
              <a:ahLst/>
              <a:cxnLst/>
              <a:rect l="l" t="t" r="r" b="b"/>
              <a:pathLst>
                <a:path w="205739" h="125095">
                  <a:moveTo>
                    <a:pt x="9109" y="125036"/>
                  </a:moveTo>
                  <a:lnTo>
                    <a:pt x="4234" y="121929"/>
                  </a:lnTo>
                  <a:lnTo>
                    <a:pt x="1493" y="120490"/>
                  </a:lnTo>
                  <a:lnTo>
                    <a:pt x="0" y="117514"/>
                  </a:lnTo>
                  <a:lnTo>
                    <a:pt x="1739" y="115437"/>
                  </a:lnTo>
                  <a:lnTo>
                    <a:pt x="13612" y="99203"/>
                  </a:lnTo>
                  <a:lnTo>
                    <a:pt x="27031" y="79799"/>
                  </a:lnTo>
                  <a:lnTo>
                    <a:pt x="40717" y="62535"/>
                  </a:lnTo>
                  <a:lnTo>
                    <a:pt x="53393" y="52722"/>
                  </a:lnTo>
                  <a:lnTo>
                    <a:pt x="83999" y="41635"/>
                  </a:lnTo>
                  <a:lnTo>
                    <a:pt x="199769" y="0"/>
                  </a:lnTo>
                  <a:lnTo>
                    <a:pt x="205268" y="13000"/>
                  </a:lnTo>
                  <a:lnTo>
                    <a:pt x="184081" y="18839"/>
                  </a:lnTo>
                  <a:lnTo>
                    <a:pt x="136345" y="32467"/>
                  </a:lnTo>
                  <a:lnTo>
                    <a:pt x="85800" y="48054"/>
                  </a:lnTo>
                  <a:lnTo>
                    <a:pt x="45471" y="69435"/>
                  </a:lnTo>
                  <a:lnTo>
                    <a:pt x="27913" y="97080"/>
                  </a:lnTo>
                  <a:lnTo>
                    <a:pt x="13508" y="118887"/>
                  </a:lnTo>
                  <a:lnTo>
                    <a:pt x="9109" y="125036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2499035" y="3292991"/>
              <a:ext cx="95885" cy="71120"/>
            </a:xfrm>
            <a:custGeom>
              <a:avLst/>
              <a:gdLst/>
              <a:ahLst/>
              <a:cxnLst/>
              <a:rect l="l" t="t" r="r" b="b"/>
              <a:pathLst>
                <a:path w="95885" h="71120">
                  <a:moveTo>
                    <a:pt x="56938" y="63515"/>
                  </a:moveTo>
                  <a:lnTo>
                    <a:pt x="55510" y="63123"/>
                  </a:lnTo>
                  <a:lnTo>
                    <a:pt x="54049" y="62649"/>
                  </a:lnTo>
                  <a:lnTo>
                    <a:pt x="52589" y="62093"/>
                  </a:lnTo>
                  <a:lnTo>
                    <a:pt x="56774" y="11267"/>
                  </a:lnTo>
                  <a:lnTo>
                    <a:pt x="57825" y="10564"/>
                  </a:lnTo>
                  <a:lnTo>
                    <a:pt x="59417" y="9746"/>
                  </a:lnTo>
                  <a:lnTo>
                    <a:pt x="61436" y="8830"/>
                  </a:lnTo>
                  <a:lnTo>
                    <a:pt x="56938" y="63515"/>
                  </a:lnTo>
                  <a:close/>
                </a:path>
                <a:path w="95885" h="71120">
                  <a:moveTo>
                    <a:pt x="21468" y="39918"/>
                  </a:moveTo>
                  <a:lnTo>
                    <a:pt x="16626" y="34668"/>
                  </a:lnTo>
                  <a:lnTo>
                    <a:pt x="12343" y="28896"/>
                  </a:lnTo>
                  <a:lnTo>
                    <a:pt x="9027" y="22943"/>
                  </a:lnTo>
                  <a:lnTo>
                    <a:pt x="42954" y="12232"/>
                  </a:lnTo>
                  <a:lnTo>
                    <a:pt x="37667" y="18062"/>
                  </a:lnTo>
                  <a:lnTo>
                    <a:pt x="32162" y="24987"/>
                  </a:lnTo>
                  <a:lnTo>
                    <a:pt x="26847" y="32230"/>
                  </a:lnTo>
                  <a:lnTo>
                    <a:pt x="21468" y="39918"/>
                  </a:lnTo>
                  <a:close/>
                </a:path>
                <a:path w="95885" h="71120">
                  <a:moveTo>
                    <a:pt x="46122" y="59182"/>
                  </a:moveTo>
                  <a:lnTo>
                    <a:pt x="40328" y="56189"/>
                  </a:lnTo>
                  <a:lnTo>
                    <a:pt x="34517" y="52134"/>
                  </a:lnTo>
                  <a:lnTo>
                    <a:pt x="29101" y="47375"/>
                  </a:lnTo>
                  <a:lnTo>
                    <a:pt x="34767" y="37795"/>
                  </a:lnTo>
                  <a:lnTo>
                    <a:pt x="39577" y="29803"/>
                  </a:lnTo>
                  <a:lnTo>
                    <a:pt x="44270" y="23026"/>
                  </a:lnTo>
                  <a:lnTo>
                    <a:pt x="49585" y="17089"/>
                  </a:lnTo>
                  <a:lnTo>
                    <a:pt x="46122" y="59182"/>
                  </a:lnTo>
                  <a:close/>
                </a:path>
                <a:path w="95885" h="71120">
                  <a:moveTo>
                    <a:pt x="12917" y="52412"/>
                  </a:moveTo>
                  <a:lnTo>
                    <a:pt x="8748" y="45560"/>
                  </a:lnTo>
                  <a:lnTo>
                    <a:pt x="2199" y="29484"/>
                  </a:lnTo>
                  <a:lnTo>
                    <a:pt x="1132" y="26917"/>
                  </a:lnTo>
                  <a:lnTo>
                    <a:pt x="393" y="24611"/>
                  </a:lnTo>
                  <a:lnTo>
                    <a:pt x="60" y="23026"/>
                  </a:lnTo>
                  <a:lnTo>
                    <a:pt x="0" y="20539"/>
                  </a:lnTo>
                  <a:lnTo>
                    <a:pt x="443" y="18773"/>
                  </a:lnTo>
                  <a:lnTo>
                    <a:pt x="1247" y="17187"/>
                  </a:lnTo>
                  <a:lnTo>
                    <a:pt x="2675" y="24987"/>
                  </a:lnTo>
                  <a:lnTo>
                    <a:pt x="5763" y="24987"/>
                  </a:lnTo>
                  <a:lnTo>
                    <a:pt x="5925" y="25674"/>
                  </a:lnTo>
                  <a:lnTo>
                    <a:pt x="6516" y="27424"/>
                  </a:lnTo>
                  <a:lnTo>
                    <a:pt x="12654" y="42403"/>
                  </a:lnTo>
                  <a:lnTo>
                    <a:pt x="15855" y="48111"/>
                  </a:lnTo>
                  <a:lnTo>
                    <a:pt x="12917" y="52412"/>
                  </a:lnTo>
                  <a:close/>
                </a:path>
                <a:path w="95885" h="71120">
                  <a:moveTo>
                    <a:pt x="5763" y="24987"/>
                  </a:moveTo>
                  <a:lnTo>
                    <a:pt x="2675" y="24987"/>
                  </a:lnTo>
                  <a:lnTo>
                    <a:pt x="5547" y="24071"/>
                  </a:lnTo>
                  <a:lnTo>
                    <a:pt x="5763" y="24987"/>
                  </a:lnTo>
                  <a:close/>
                </a:path>
                <a:path w="95885" h="71120">
                  <a:moveTo>
                    <a:pt x="46942" y="71103"/>
                  </a:moveTo>
                  <a:lnTo>
                    <a:pt x="33040" y="71103"/>
                  </a:lnTo>
                  <a:lnTo>
                    <a:pt x="25736" y="67456"/>
                  </a:lnTo>
                  <a:lnTo>
                    <a:pt x="20008" y="61684"/>
                  </a:lnTo>
                  <a:lnTo>
                    <a:pt x="22667" y="57661"/>
                  </a:lnTo>
                  <a:lnTo>
                    <a:pt x="27870" y="63205"/>
                  </a:lnTo>
                  <a:lnTo>
                    <a:pt x="34566" y="66737"/>
                  </a:lnTo>
                  <a:lnTo>
                    <a:pt x="45495" y="66737"/>
                  </a:lnTo>
                  <a:lnTo>
                    <a:pt x="45153" y="70972"/>
                  </a:lnTo>
                  <a:lnTo>
                    <a:pt x="47997" y="70972"/>
                  </a:lnTo>
                  <a:lnTo>
                    <a:pt x="46942" y="71103"/>
                  </a:lnTo>
                  <a:close/>
                </a:path>
                <a:path w="95885" h="71120">
                  <a:moveTo>
                    <a:pt x="47997" y="70972"/>
                  </a:moveTo>
                  <a:lnTo>
                    <a:pt x="45153" y="70972"/>
                  </a:lnTo>
                  <a:lnTo>
                    <a:pt x="47287" y="70874"/>
                  </a:lnTo>
                  <a:lnTo>
                    <a:pt x="49536" y="70629"/>
                  </a:lnTo>
                  <a:lnTo>
                    <a:pt x="51916" y="70204"/>
                  </a:lnTo>
                  <a:lnTo>
                    <a:pt x="52277" y="65903"/>
                  </a:lnTo>
                  <a:lnTo>
                    <a:pt x="53738" y="65641"/>
                  </a:lnTo>
                  <a:lnTo>
                    <a:pt x="55248" y="65281"/>
                  </a:lnTo>
                  <a:lnTo>
                    <a:pt x="56823" y="64873"/>
                  </a:lnTo>
                  <a:lnTo>
                    <a:pt x="56494" y="69010"/>
                  </a:lnTo>
                  <a:lnTo>
                    <a:pt x="56599" y="69206"/>
                  </a:lnTo>
                  <a:lnTo>
                    <a:pt x="55838" y="69435"/>
                  </a:lnTo>
                  <a:lnTo>
                    <a:pt x="51161" y="70580"/>
                  </a:lnTo>
                  <a:lnTo>
                    <a:pt x="47997" y="70972"/>
                  </a:lnTo>
                  <a:close/>
                </a:path>
                <a:path w="95885" h="71120">
                  <a:moveTo>
                    <a:pt x="45495" y="66737"/>
                  </a:moveTo>
                  <a:lnTo>
                    <a:pt x="44447" y="66737"/>
                  </a:lnTo>
                  <a:lnTo>
                    <a:pt x="45498" y="66704"/>
                  </a:lnTo>
                  <a:close/>
                </a:path>
                <a:path w="95885" h="71120">
                  <a:moveTo>
                    <a:pt x="56599" y="69206"/>
                  </a:moveTo>
                  <a:lnTo>
                    <a:pt x="57250" y="69010"/>
                  </a:lnTo>
                  <a:lnTo>
                    <a:pt x="56599" y="69206"/>
                  </a:lnTo>
                  <a:close/>
                </a:path>
                <a:path w="95885" h="71120">
                  <a:moveTo>
                    <a:pt x="74008" y="59852"/>
                  </a:moveTo>
                  <a:lnTo>
                    <a:pt x="78752" y="2207"/>
                  </a:lnTo>
                  <a:lnTo>
                    <a:pt x="81033" y="1422"/>
                  </a:lnTo>
                  <a:lnTo>
                    <a:pt x="81739" y="1766"/>
                  </a:lnTo>
                  <a:lnTo>
                    <a:pt x="89542" y="21705"/>
                  </a:lnTo>
                  <a:lnTo>
                    <a:pt x="88682" y="32641"/>
                  </a:lnTo>
                  <a:lnTo>
                    <a:pt x="86906" y="39765"/>
                  </a:lnTo>
                  <a:lnTo>
                    <a:pt x="84016" y="46878"/>
                  </a:lnTo>
                  <a:lnTo>
                    <a:pt x="79791" y="53676"/>
                  </a:lnTo>
                  <a:lnTo>
                    <a:pt x="74008" y="59852"/>
                  </a:lnTo>
                  <a:close/>
                </a:path>
                <a:path w="95885" h="71120">
                  <a:moveTo>
                    <a:pt x="94952" y="25936"/>
                  </a:moveTo>
                  <a:lnTo>
                    <a:pt x="95362" y="19133"/>
                  </a:lnTo>
                  <a:lnTo>
                    <a:pt x="94788" y="13982"/>
                  </a:lnTo>
                  <a:lnTo>
                    <a:pt x="94854" y="11054"/>
                  </a:lnTo>
                  <a:lnTo>
                    <a:pt x="95001" y="9926"/>
                  </a:lnTo>
                  <a:lnTo>
                    <a:pt x="95297" y="8961"/>
                  </a:lnTo>
                  <a:lnTo>
                    <a:pt x="95691" y="13393"/>
                  </a:lnTo>
                  <a:lnTo>
                    <a:pt x="95822" y="19394"/>
                  </a:lnTo>
                  <a:lnTo>
                    <a:pt x="94952" y="25936"/>
                  </a:lnTo>
                  <a:close/>
                </a:path>
                <a:path w="95885" h="71120">
                  <a:moveTo>
                    <a:pt x="12819" y="8094"/>
                  </a:moveTo>
                  <a:lnTo>
                    <a:pt x="46926" y="0"/>
                  </a:lnTo>
                  <a:lnTo>
                    <a:pt x="12819" y="8094"/>
                  </a:lnTo>
                  <a:close/>
                </a:path>
              </a:pathLst>
            </a:custGeom>
            <a:solidFill>
              <a:srgbClr val="DEDD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2500283" y="3291895"/>
              <a:ext cx="61594" cy="26670"/>
            </a:xfrm>
            <a:custGeom>
              <a:avLst/>
              <a:gdLst/>
              <a:ahLst/>
              <a:cxnLst/>
              <a:rect l="l" t="t" r="r" b="b"/>
              <a:pathLst>
                <a:path w="61594" h="26670">
                  <a:moveTo>
                    <a:pt x="1427" y="26083"/>
                  </a:moveTo>
                  <a:lnTo>
                    <a:pt x="45678" y="1095"/>
                  </a:lnTo>
                  <a:lnTo>
                    <a:pt x="49782" y="654"/>
                  </a:lnTo>
                  <a:lnTo>
                    <a:pt x="49240" y="7080"/>
                  </a:lnTo>
                  <a:lnTo>
                    <a:pt x="46827" y="8585"/>
                  </a:lnTo>
                  <a:lnTo>
                    <a:pt x="44300" y="10727"/>
                  </a:lnTo>
                  <a:lnTo>
                    <a:pt x="41706" y="13327"/>
                  </a:lnTo>
                  <a:lnTo>
                    <a:pt x="29781" y="17072"/>
                  </a:lnTo>
                  <a:lnTo>
                    <a:pt x="4382" y="17072"/>
                  </a:lnTo>
                  <a:lnTo>
                    <a:pt x="3545" y="19362"/>
                  </a:lnTo>
                  <a:lnTo>
                    <a:pt x="3528" y="21978"/>
                  </a:lnTo>
                  <a:lnTo>
                    <a:pt x="4300" y="25167"/>
                  </a:lnTo>
                  <a:lnTo>
                    <a:pt x="1427" y="26083"/>
                  </a:lnTo>
                  <a:close/>
                </a:path>
                <a:path w="61594" h="26670">
                  <a:moveTo>
                    <a:pt x="7780" y="24039"/>
                  </a:moveTo>
                  <a:lnTo>
                    <a:pt x="6499" y="21733"/>
                  </a:lnTo>
                  <a:lnTo>
                    <a:pt x="5330" y="19362"/>
                  </a:lnTo>
                  <a:lnTo>
                    <a:pt x="4382" y="17072"/>
                  </a:lnTo>
                  <a:lnTo>
                    <a:pt x="29781" y="17072"/>
                  </a:lnTo>
                  <a:lnTo>
                    <a:pt x="7780" y="24039"/>
                  </a:lnTo>
                  <a:close/>
                </a:path>
                <a:path w="61594" h="26670">
                  <a:moveTo>
                    <a:pt x="56200" y="4121"/>
                  </a:moveTo>
                  <a:lnTo>
                    <a:pt x="56528" y="163"/>
                  </a:lnTo>
                  <a:lnTo>
                    <a:pt x="58071" y="81"/>
                  </a:lnTo>
                  <a:lnTo>
                    <a:pt x="61009" y="0"/>
                  </a:lnTo>
                  <a:lnTo>
                    <a:pt x="60812" y="2436"/>
                  </a:lnTo>
                  <a:lnTo>
                    <a:pt x="56200" y="4121"/>
                  </a:lnTo>
                  <a:close/>
                </a:path>
              </a:pathLst>
            </a:custGeom>
            <a:solidFill>
              <a:srgbClr val="3D3C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2614636" y="3259434"/>
              <a:ext cx="97155" cy="68580"/>
            </a:xfrm>
            <a:custGeom>
              <a:avLst/>
              <a:gdLst/>
              <a:ahLst/>
              <a:cxnLst/>
              <a:rect l="l" t="t" r="r" b="b"/>
              <a:pathLst>
                <a:path w="97155" h="68579">
                  <a:moveTo>
                    <a:pt x="48966" y="57857"/>
                  </a:moveTo>
                  <a:lnTo>
                    <a:pt x="29281" y="57857"/>
                  </a:lnTo>
                  <a:lnTo>
                    <a:pt x="18917" y="47482"/>
                  </a:lnTo>
                  <a:lnTo>
                    <a:pt x="12901" y="37602"/>
                  </a:lnTo>
                  <a:lnTo>
                    <a:pt x="10503" y="29386"/>
                  </a:lnTo>
                  <a:lnTo>
                    <a:pt x="10524" y="27587"/>
                  </a:lnTo>
                  <a:lnTo>
                    <a:pt x="37143" y="16255"/>
                  </a:lnTo>
                  <a:lnTo>
                    <a:pt x="43069" y="16434"/>
                  </a:lnTo>
                  <a:lnTo>
                    <a:pt x="47697" y="17252"/>
                  </a:lnTo>
                  <a:lnTo>
                    <a:pt x="52195" y="18626"/>
                  </a:lnTo>
                  <a:lnTo>
                    <a:pt x="48966" y="57857"/>
                  </a:lnTo>
                  <a:close/>
                </a:path>
                <a:path w="97155" h="68579">
                  <a:moveTo>
                    <a:pt x="52474" y="68372"/>
                  </a:moveTo>
                  <a:lnTo>
                    <a:pt x="50389" y="68372"/>
                  </a:lnTo>
                  <a:lnTo>
                    <a:pt x="51850" y="68356"/>
                  </a:lnTo>
                  <a:lnTo>
                    <a:pt x="53327" y="68290"/>
                  </a:lnTo>
                  <a:lnTo>
                    <a:pt x="54821" y="68143"/>
                  </a:lnTo>
                  <a:lnTo>
                    <a:pt x="58711" y="21013"/>
                  </a:lnTo>
                  <a:lnTo>
                    <a:pt x="60106" y="21602"/>
                  </a:lnTo>
                  <a:lnTo>
                    <a:pt x="59367" y="67358"/>
                  </a:lnTo>
                  <a:lnTo>
                    <a:pt x="54624" y="68241"/>
                  </a:lnTo>
                  <a:lnTo>
                    <a:pt x="52474" y="68372"/>
                  </a:lnTo>
                  <a:close/>
                </a:path>
                <a:path w="97155" h="68579">
                  <a:moveTo>
                    <a:pt x="48147" y="67815"/>
                  </a:moveTo>
                  <a:lnTo>
                    <a:pt x="29198" y="63104"/>
                  </a:lnTo>
                  <a:lnTo>
                    <a:pt x="13931" y="51075"/>
                  </a:lnTo>
                  <a:lnTo>
                    <a:pt x="4295" y="37948"/>
                  </a:lnTo>
                  <a:lnTo>
                    <a:pt x="0" y="29386"/>
                  </a:lnTo>
                  <a:lnTo>
                    <a:pt x="49" y="27587"/>
                  </a:lnTo>
                  <a:lnTo>
                    <a:pt x="640" y="25739"/>
                  </a:lnTo>
                  <a:lnTo>
                    <a:pt x="1657" y="23859"/>
                  </a:lnTo>
                  <a:lnTo>
                    <a:pt x="5974" y="22714"/>
                  </a:lnTo>
                  <a:lnTo>
                    <a:pt x="4989" y="24954"/>
                  </a:lnTo>
                  <a:lnTo>
                    <a:pt x="4792" y="27113"/>
                  </a:lnTo>
                  <a:lnTo>
                    <a:pt x="29281" y="57857"/>
                  </a:lnTo>
                  <a:lnTo>
                    <a:pt x="48966" y="57857"/>
                  </a:lnTo>
                  <a:lnTo>
                    <a:pt x="48147" y="67815"/>
                  </a:lnTo>
                  <a:close/>
                </a:path>
                <a:path w="97155" h="68579">
                  <a:moveTo>
                    <a:pt x="50323" y="68356"/>
                  </a:moveTo>
                  <a:lnTo>
                    <a:pt x="49634" y="68356"/>
                  </a:lnTo>
                  <a:lnTo>
                    <a:pt x="48108" y="68290"/>
                  </a:lnTo>
                  <a:lnTo>
                    <a:pt x="48147" y="67815"/>
                  </a:lnTo>
                  <a:lnTo>
                    <a:pt x="50323" y="68356"/>
                  </a:lnTo>
                  <a:close/>
                </a:path>
                <a:path w="97155" h="68579">
                  <a:moveTo>
                    <a:pt x="76733" y="59901"/>
                  </a:moveTo>
                  <a:lnTo>
                    <a:pt x="77028" y="56320"/>
                  </a:lnTo>
                  <a:lnTo>
                    <a:pt x="83019" y="52673"/>
                  </a:lnTo>
                  <a:lnTo>
                    <a:pt x="86745" y="48225"/>
                  </a:lnTo>
                  <a:lnTo>
                    <a:pt x="88928" y="43221"/>
                  </a:lnTo>
                  <a:lnTo>
                    <a:pt x="87156" y="49582"/>
                  </a:lnTo>
                  <a:lnTo>
                    <a:pt x="83479" y="55290"/>
                  </a:lnTo>
                  <a:lnTo>
                    <a:pt x="76733" y="59901"/>
                  </a:lnTo>
                  <a:close/>
                </a:path>
                <a:path w="97155" h="68579">
                  <a:moveTo>
                    <a:pt x="95658" y="39149"/>
                  </a:moveTo>
                  <a:lnTo>
                    <a:pt x="95723" y="38348"/>
                  </a:lnTo>
                  <a:lnTo>
                    <a:pt x="95658" y="39149"/>
                  </a:lnTo>
                  <a:close/>
                </a:path>
                <a:path w="97155" h="68579">
                  <a:moveTo>
                    <a:pt x="78703" y="36091"/>
                  </a:moveTo>
                  <a:lnTo>
                    <a:pt x="79129" y="30809"/>
                  </a:lnTo>
                  <a:lnTo>
                    <a:pt x="80147" y="31300"/>
                  </a:lnTo>
                  <a:lnTo>
                    <a:pt x="79704" y="32918"/>
                  </a:lnTo>
                  <a:lnTo>
                    <a:pt x="79211" y="34521"/>
                  </a:lnTo>
                  <a:lnTo>
                    <a:pt x="78703" y="36091"/>
                  </a:lnTo>
                  <a:close/>
                </a:path>
                <a:path w="97155" h="68579">
                  <a:moveTo>
                    <a:pt x="96692" y="26770"/>
                  </a:moveTo>
                  <a:lnTo>
                    <a:pt x="95756" y="26394"/>
                  </a:lnTo>
                  <a:lnTo>
                    <a:pt x="95592" y="22305"/>
                  </a:lnTo>
                  <a:lnTo>
                    <a:pt x="95384" y="18740"/>
                  </a:lnTo>
                  <a:lnTo>
                    <a:pt x="95461" y="14587"/>
                  </a:lnTo>
                  <a:lnTo>
                    <a:pt x="96101" y="18740"/>
                  </a:lnTo>
                  <a:lnTo>
                    <a:pt x="96561" y="22812"/>
                  </a:lnTo>
                  <a:lnTo>
                    <a:pt x="96692" y="26770"/>
                  </a:lnTo>
                  <a:close/>
                </a:path>
                <a:path w="97155" h="68579">
                  <a:moveTo>
                    <a:pt x="82428" y="20899"/>
                  </a:moveTo>
                  <a:lnTo>
                    <a:pt x="80032" y="19934"/>
                  </a:lnTo>
                  <a:lnTo>
                    <a:pt x="81624" y="506"/>
                  </a:lnTo>
                  <a:lnTo>
                    <a:pt x="83463" y="0"/>
                  </a:lnTo>
                  <a:lnTo>
                    <a:pt x="83955" y="6770"/>
                  </a:lnTo>
                  <a:lnTo>
                    <a:pt x="83561" y="13883"/>
                  </a:lnTo>
                  <a:lnTo>
                    <a:pt x="82428" y="20899"/>
                  </a:lnTo>
                  <a:close/>
                </a:path>
                <a:path w="97155" h="68579">
                  <a:moveTo>
                    <a:pt x="63766" y="13720"/>
                  </a:moveTo>
                  <a:lnTo>
                    <a:pt x="60845" y="12722"/>
                  </a:lnTo>
                  <a:lnTo>
                    <a:pt x="59417" y="12281"/>
                  </a:lnTo>
                  <a:lnTo>
                    <a:pt x="59893" y="6557"/>
                  </a:lnTo>
                  <a:lnTo>
                    <a:pt x="64472" y="5265"/>
                  </a:lnTo>
                  <a:lnTo>
                    <a:pt x="63766" y="13720"/>
                  </a:lnTo>
                  <a:close/>
                </a:path>
                <a:path w="97155" h="68579">
                  <a:moveTo>
                    <a:pt x="52884" y="10367"/>
                  </a:moveTo>
                  <a:lnTo>
                    <a:pt x="50488" y="9762"/>
                  </a:lnTo>
                  <a:lnTo>
                    <a:pt x="49355" y="9533"/>
                  </a:lnTo>
                  <a:lnTo>
                    <a:pt x="53032" y="8487"/>
                  </a:lnTo>
                  <a:lnTo>
                    <a:pt x="52884" y="10367"/>
                  </a:lnTo>
                  <a:close/>
                </a:path>
              </a:pathLst>
            </a:custGeom>
            <a:solidFill>
              <a:srgbClr val="DEDD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2616294" y="3268968"/>
              <a:ext cx="95250" cy="29209"/>
            </a:xfrm>
            <a:custGeom>
              <a:avLst/>
              <a:gdLst/>
              <a:ahLst/>
              <a:cxnLst/>
              <a:rect l="l" t="t" r="r" b="b"/>
              <a:pathLst>
                <a:path w="95250" h="29210">
                  <a:moveTo>
                    <a:pt x="94164" y="28863"/>
                  </a:moveTo>
                  <a:lnTo>
                    <a:pt x="94315" y="25167"/>
                  </a:lnTo>
                  <a:lnTo>
                    <a:pt x="94246" y="20735"/>
                  </a:lnTo>
                  <a:lnTo>
                    <a:pt x="94099" y="16860"/>
                  </a:lnTo>
                  <a:lnTo>
                    <a:pt x="95034" y="17236"/>
                  </a:lnTo>
                  <a:lnTo>
                    <a:pt x="95165" y="21275"/>
                  </a:lnTo>
                  <a:lnTo>
                    <a:pt x="94936" y="25167"/>
                  </a:lnTo>
                  <a:lnTo>
                    <a:pt x="94164" y="28863"/>
                  </a:lnTo>
                  <a:close/>
                </a:path>
                <a:path w="95250" h="29210">
                  <a:moveTo>
                    <a:pt x="78489" y="21766"/>
                  </a:moveTo>
                  <a:lnTo>
                    <a:pt x="77472" y="21275"/>
                  </a:lnTo>
                  <a:lnTo>
                    <a:pt x="78374" y="10400"/>
                  </a:lnTo>
                  <a:lnTo>
                    <a:pt x="80771" y="11365"/>
                  </a:lnTo>
                  <a:lnTo>
                    <a:pt x="80180" y="14881"/>
                  </a:lnTo>
                  <a:lnTo>
                    <a:pt x="79425" y="18364"/>
                  </a:lnTo>
                  <a:lnTo>
                    <a:pt x="78489" y="21766"/>
                  </a:lnTo>
                  <a:close/>
                </a:path>
                <a:path w="95250" h="29210">
                  <a:moveTo>
                    <a:pt x="0" y="14325"/>
                  </a:moveTo>
                  <a:lnTo>
                    <a:pt x="279" y="13834"/>
                  </a:lnTo>
                  <a:lnTo>
                    <a:pt x="4612" y="12542"/>
                  </a:lnTo>
                  <a:lnTo>
                    <a:pt x="4398" y="12968"/>
                  </a:lnTo>
                  <a:lnTo>
                    <a:pt x="4316" y="13180"/>
                  </a:lnTo>
                  <a:lnTo>
                    <a:pt x="0" y="14325"/>
                  </a:lnTo>
                  <a:close/>
                </a:path>
                <a:path w="95250" h="29210">
                  <a:moveTo>
                    <a:pt x="61353" y="13393"/>
                  </a:moveTo>
                  <a:lnTo>
                    <a:pt x="58448" y="12068"/>
                  </a:lnTo>
                  <a:lnTo>
                    <a:pt x="57053" y="11479"/>
                  </a:lnTo>
                  <a:lnTo>
                    <a:pt x="57759" y="2747"/>
                  </a:lnTo>
                  <a:lnTo>
                    <a:pt x="59187" y="3188"/>
                  </a:lnTo>
                  <a:lnTo>
                    <a:pt x="62108" y="4186"/>
                  </a:lnTo>
                  <a:lnTo>
                    <a:pt x="61353" y="13393"/>
                  </a:lnTo>
                  <a:close/>
                </a:path>
                <a:path w="95250" h="29210">
                  <a:moveTo>
                    <a:pt x="9979" y="11708"/>
                  </a:moveTo>
                  <a:lnTo>
                    <a:pt x="10373" y="11071"/>
                  </a:lnTo>
                  <a:lnTo>
                    <a:pt x="10619" y="10744"/>
                  </a:lnTo>
                  <a:lnTo>
                    <a:pt x="47697" y="0"/>
                  </a:lnTo>
                  <a:lnTo>
                    <a:pt x="48830" y="228"/>
                  </a:lnTo>
                  <a:lnTo>
                    <a:pt x="51226" y="834"/>
                  </a:lnTo>
                  <a:lnTo>
                    <a:pt x="50735" y="6721"/>
                  </a:lnTo>
                  <a:lnTo>
                    <a:pt x="35486" y="6721"/>
                  </a:lnTo>
                  <a:lnTo>
                    <a:pt x="31408" y="7072"/>
                  </a:lnTo>
                  <a:lnTo>
                    <a:pt x="25650" y="8074"/>
                  </a:lnTo>
                  <a:lnTo>
                    <a:pt x="18433" y="9646"/>
                  </a:lnTo>
                  <a:lnTo>
                    <a:pt x="9979" y="11708"/>
                  </a:lnTo>
                  <a:close/>
                </a:path>
                <a:path w="95250" h="29210">
                  <a:moveTo>
                    <a:pt x="50537" y="9092"/>
                  </a:moveTo>
                  <a:lnTo>
                    <a:pt x="46040" y="7718"/>
                  </a:lnTo>
                  <a:lnTo>
                    <a:pt x="41411" y="6901"/>
                  </a:lnTo>
                  <a:lnTo>
                    <a:pt x="35847" y="6721"/>
                  </a:lnTo>
                  <a:lnTo>
                    <a:pt x="50735" y="6721"/>
                  </a:lnTo>
                  <a:lnTo>
                    <a:pt x="50537" y="9092"/>
                  </a:lnTo>
                  <a:close/>
                </a:path>
              </a:pathLst>
            </a:custGeom>
            <a:solidFill>
              <a:srgbClr val="3D3C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2631969" y="3251143"/>
              <a:ext cx="48260" cy="17780"/>
            </a:xfrm>
            <a:custGeom>
              <a:avLst/>
              <a:gdLst/>
              <a:ahLst/>
              <a:cxnLst/>
              <a:rect l="l" t="t" r="r" b="b"/>
              <a:pathLst>
                <a:path w="48260" h="17779">
                  <a:moveTo>
                    <a:pt x="22076" y="9697"/>
                  </a:moveTo>
                  <a:lnTo>
                    <a:pt x="26655" y="7407"/>
                  </a:lnTo>
                  <a:lnTo>
                    <a:pt x="31612" y="5151"/>
                  </a:lnTo>
                  <a:lnTo>
                    <a:pt x="36832" y="2992"/>
                  </a:lnTo>
                  <a:lnTo>
                    <a:pt x="36717" y="4448"/>
                  </a:lnTo>
                  <a:lnTo>
                    <a:pt x="22076" y="9697"/>
                  </a:lnTo>
                  <a:close/>
                </a:path>
                <a:path w="48260" h="17779">
                  <a:moveTo>
                    <a:pt x="18098" y="8489"/>
                  </a:moveTo>
                  <a:lnTo>
                    <a:pt x="18559" y="8290"/>
                  </a:lnTo>
                  <a:lnTo>
                    <a:pt x="24915" y="5968"/>
                  </a:lnTo>
                  <a:lnTo>
                    <a:pt x="18098" y="8489"/>
                  </a:lnTo>
                  <a:close/>
                </a:path>
                <a:path w="48260" h="17779">
                  <a:moveTo>
                    <a:pt x="16878" y="9016"/>
                  </a:moveTo>
                  <a:lnTo>
                    <a:pt x="17529" y="8699"/>
                  </a:lnTo>
                  <a:lnTo>
                    <a:pt x="18098" y="8489"/>
                  </a:lnTo>
                  <a:lnTo>
                    <a:pt x="16878" y="9016"/>
                  </a:lnTo>
                  <a:close/>
                </a:path>
                <a:path w="48260" h="17779">
                  <a:moveTo>
                    <a:pt x="0" y="17645"/>
                  </a:moveTo>
                  <a:lnTo>
                    <a:pt x="5903" y="14201"/>
                  </a:lnTo>
                  <a:lnTo>
                    <a:pt x="12156" y="11058"/>
                  </a:lnTo>
                  <a:lnTo>
                    <a:pt x="16878" y="9016"/>
                  </a:lnTo>
                  <a:lnTo>
                    <a:pt x="10143" y="12297"/>
                  </a:lnTo>
                  <a:lnTo>
                    <a:pt x="3939" y="16238"/>
                  </a:lnTo>
                  <a:lnTo>
                    <a:pt x="0" y="17645"/>
                  </a:lnTo>
                  <a:close/>
                </a:path>
                <a:path w="48260" h="17779">
                  <a:moveTo>
                    <a:pt x="43627" y="1962"/>
                  </a:moveTo>
                  <a:lnTo>
                    <a:pt x="43709" y="817"/>
                  </a:lnTo>
                  <a:lnTo>
                    <a:pt x="45317" y="474"/>
                  </a:lnTo>
                  <a:lnTo>
                    <a:pt x="46827" y="212"/>
                  </a:lnTo>
                  <a:lnTo>
                    <a:pt x="48255" y="0"/>
                  </a:lnTo>
                  <a:lnTo>
                    <a:pt x="48223" y="310"/>
                  </a:lnTo>
                  <a:lnTo>
                    <a:pt x="43627" y="1962"/>
                  </a:lnTo>
                  <a:close/>
                </a:path>
              </a:pathLst>
            </a:custGeom>
            <a:solidFill>
              <a:srgbClr val="DEDD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2511953" y="3251454"/>
              <a:ext cx="186690" cy="103505"/>
            </a:xfrm>
            <a:custGeom>
              <a:avLst/>
              <a:gdLst/>
              <a:ahLst/>
              <a:cxnLst/>
              <a:rect l="l" t="t" r="r" b="b"/>
              <a:pathLst>
                <a:path w="186689" h="103504">
                  <a:moveTo>
                    <a:pt x="7090" y="103221"/>
                  </a:moveTo>
                  <a:lnTo>
                    <a:pt x="4415" y="100539"/>
                  </a:lnTo>
                  <a:lnTo>
                    <a:pt x="2084" y="97399"/>
                  </a:lnTo>
                  <a:lnTo>
                    <a:pt x="0" y="93949"/>
                  </a:lnTo>
                  <a:lnTo>
                    <a:pt x="2938" y="89648"/>
                  </a:lnTo>
                  <a:lnTo>
                    <a:pt x="4940" y="93213"/>
                  </a:lnTo>
                  <a:lnTo>
                    <a:pt x="7156" y="96451"/>
                  </a:lnTo>
                  <a:lnTo>
                    <a:pt x="9749" y="99198"/>
                  </a:lnTo>
                  <a:lnTo>
                    <a:pt x="7090" y="103221"/>
                  </a:lnTo>
                  <a:close/>
                </a:path>
                <a:path w="186689" h="103504">
                  <a:moveTo>
                    <a:pt x="16183" y="88912"/>
                  </a:moveTo>
                  <a:lnTo>
                    <a:pt x="13524" y="86590"/>
                  </a:lnTo>
                  <a:lnTo>
                    <a:pt x="10964" y="84088"/>
                  </a:lnTo>
                  <a:lnTo>
                    <a:pt x="8551" y="81455"/>
                  </a:lnTo>
                  <a:lnTo>
                    <a:pt x="13930" y="73767"/>
                  </a:lnTo>
                  <a:lnTo>
                    <a:pt x="37570" y="47522"/>
                  </a:lnTo>
                  <a:lnTo>
                    <a:pt x="36667" y="58626"/>
                  </a:lnTo>
                  <a:lnTo>
                    <a:pt x="31353" y="64563"/>
                  </a:lnTo>
                  <a:lnTo>
                    <a:pt x="26659" y="71340"/>
                  </a:lnTo>
                  <a:lnTo>
                    <a:pt x="21849" y="79332"/>
                  </a:lnTo>
                  <a:lnTo>
                    <a:pt x="16183" y="88912"/>
                  </a:lnTo>
                  <a:close/>
                </a:path>
                <a:path w="186689" h="103504">
                  <a:moveTo>
                    <a:pt x="43857" y="52804"/>
                  </a:moveTo>
                  <a:lnTo>
                    <a:pt x="44530" y="44562"/>
                  </a:lnTo>
                  <a:lnTo>
                    <a:pt x="49142" y="42878"/>
                  </a:lnTo>
                  <a:lnTo>
                    <a:pt x="48518" y="50367"/>
                  </a:lnTo>
                  <a:lnTo>
                    <a:pt x="46499" y="51283"/>
                  </a:lnTo>
                  <a:lnTo>
                    <a:pt x="44907" y="52101"/>
                  </a:lnTo>
                  <a:lnTo>
                    <a:pt x="43857" y="52804"/>
                  </a:lnTo>
                  <a:close/>
                </a:path>
                <a:path w="186689" h="103504">
                  <a:moveTo>
                    <a:pt x="65834" y="43744"/>
                  </a:moveTo>
                  <a:lnTo>
                    <a:pt x="65966" y="42109"/>
                  </a:lnTo>
                  <a:lnTo>
                    <a:pt x="66754" y="42371"/>
                  </a:lnTo>
                  <a:lnTo>
                    <a:pt x="67476" y="42649"/>
                  </a:lnTo>
                  <a:lnTo>
                    <a:pt x="68116" y="42959"/>
                  </a:lnTo>
                  <a:lnTo>
                    <a:pt x="65834" y="43744"/>
                  </a:lnTo>
                  <a:close/>
                </a:path>
                <a:path w="186689" h="103504">
                  <a:moveTo>
                    <a:pt x="114960" y="28258"/>
                  </a:moveTo>
                  <a:lnTo>
                    <a:pt x="156733" y="4137"/>
                  </a:lnTo>
                  <a:lnTo>
                    <a:pt x="155715" y="16467"/>
                  </a:lnTo>
                  <a:lnTo>
                    <a:pt x="114960" y="28258"/>
                  </a:lnTo>
                  <a:close/>
                </a:path>
                <a:path w="186689" h="103504">
                  <a:moveTo>
                    <a:pt x="104620" y="31349"/>
                  </a:moveTo>
                  <a:lnTo>
                    <a:pt x="107443" y="26557"/>
                  </a:lnTo>
                  <a:lnTo>
                    <a:pt x="113122" y="21684"/>
                  </a:lnTo>
                  <a:lnTo>
                    <a:pt x="120016" y="17334"/>
                  </a:lnTo>
                  <a:lnTo>
                    <a:pt x="123955" y="15927"/>
                  </a:lnTo>
                  <a:lnTo>
                    <a:pt x="116848" y="20425"/>
                  </a:lnTo>
                  <a:lnTo>
                    <a:pt x="111267" y="25380"/>
                  </a:lnTo>
                  <a:lnTo>
                    <a:pt x="108953" y="30057"/>
                  </a:lnTo>
                  <a:lnTo>
                    <a:pt x="104620" y="31349"/>
                  </a:lnTo>
                  <a:close/>
                </a:path>
                <a:path w="186689" h="103504">
                  <a:moveTo>
                    <a:pt x="162576" y="14537"/>
                  </a:moveTo>
                  <a:lnTo>
                    <a:pt x="163643" y="1651"/>
                  </a:lnTo>
                  <a:lnTo>
                    <a:pt x="168239" y="0"/>
                  </a:lnTo>
                  <a:lnTo>
                    <a:pt x="167155" y="13246"/>
                  </a:lnTo>
                  <a:lnTo>
                    <a:pt x="162576" y="14537"/>
                  </a:lnTo>
                  <a:close/>
                </a:path>
                <a:path w="186689" h="103504">
                  <a:moveTo>
                    <a:pt x="184308" y="8487"/>
                  </a:moveTo>
                  <a:lnTo>
                    <a:pt x="184718" y="3385"/>
                  </a:lnTo>
                  <a:lnTo>
                    <a:pt x="185128" y="3810"/>
                  </a:lnTo>
                  <a:lnTo>
                    <a:pt x="185850" y="4791"/>
                  </a:lnTo>
                  <a:lnTo>
                    <a:pt x="185982" y="5838"/>
                  </a:lnTo>
                  <a:lnTo>
                    <a:pt x="186080" y="6917"/>
                  </a:lnTo>
                  <a:lnTo>
                    <a:pt x="186146" y="7980"/>
                  </a:lnTo>
                  <a:lnTo>
                    <a:pt x="184308" y="8487"/>
                  </a:lnTo>
                  <a:close/>
                </a:path>
              </a:pathLst>
            </a:custGeom>
            <a:solidFill>
              <a:srgbClr val="535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2544189" y="3304258"/>
              <a:ext cx="12065" cy="60325"/>
            </a:xfrm>
            <a:custGeom>
              <a:avLst/>
              <a:gdLst/>
              <a:ahLst/>
              <a:cxnLst/>
              <a:rect l="l" t="t" r="r" b="b"/>
              <a:pathLst>
                <a:path w="12064" h="60325">
                  <a:moveTo>
                    <a:pt x="0" y="59705"/>
                  </a:moveTo>
                  <a:lnTo>
                    <a:pt x="344" y="55437"/>
                  </a:lnTo>
                  <a:lnTo>
                    <a:pt x="2462" y="55355"/>
                  </a:lnTo>
                  <a:lnTo>
                    <a:pt x="4727" y="55093"/>
                  </a:lnTo>
                  <a:lnTo>
                    <a:pt x="7123" y="54636"/>
                  </a:lnTo>
                  <a:lnTo>
                    <a:pt x="6762" y="58936"/>
                  </a:lnTo>
                  <a:lnTo>
                    <a:pt x="4382" y="59362"/>
                  </a:lnTo>
                  <a:lnTo>
                    <a:pt x="2133" y="59607"/>
                  </a:lnTo>
                  <a:lnTo>
                    <a:pt x="0" y="59705"/>
                  </a:lnTo>
                  <a:close/>
                </a:path>
                <a:path w="12064" h="60325">
                  <a:moveTo>
                    <a:pt x="7435" y="50825"/>
                  </a:moveTo>
                  <a:lnTo>
                    <a:pt x="5301" y="50008"/>
                  </a:lnTo>
                  <a:lnTo>
                    <a:pt x="3134" y="49026"/>
                  </a:lnTo>
                  <a:lnTo>
                    <a:pt x="968" y="47914"/>
                  </a:lnTo>
                  <a:lnTo>
                    <a:pt x="4431" y="5821"/>
                  </a:lnTo>
                  <a:lnTo>
                    <a:pt x="6466" y="3875"/>
                  </a:lnTo>
                  <a:lnTo>
                    <a:pt x="8748" y="1995"/>
                  </a:lnTo>
                  <a:lnTo>
                    <a:pt x="11620" y="0"/>
                  </a:lnTo>
                  <a:lnTo>
                    <a:pt x="7435" y="50825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2549523" y="3292059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19" h="6985">
                  <a:moveTo>
                    <a:pt x="0" y="6917"/>
                  </a:moveTo>
                  <a:lnTo>
                    <a:pt x="541" y="490"/>
                  </a:lnTo>
                  <a:lnTo>
                    <a:pt x="2872" y="277"/>
                  </a:lnTo>
                  <a:lnTo>
                    <a:pt x="5121" y="114"/>
                  </a:lnTo>
                  <a:lnTo>
                    <a:pt x="7287" y="0"/>
                  </a:lnTo>
                  <a:lnTo>
                    <a:pt x="7172" y="1308"/>
                  </a:lnTo>
                  <a:lnTo>
                    <a:pt x="7074" y="2632"/>
                  </a:lnTo>
                  <a:lnTo>
                    <a:pt x="6959" y="3957"/>
                  </a:lnTo>
                  <a:lnTo>
                    <a:pt x="2215" y="5690"/>
                  </a:lnTo>
                  <a:lnTo>
                    <a:pt x="1116" y="6230"/>
                  </a:lnTo>
                  <a:lnTo>
                    <a:pt x="0" y="6917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2548621" y="3296016"/>
              <a:ext cx="8255" cy="14604"/>
            </a:xfrm>
            <a:custGeom>
              <a:avLst/>
              <a:gdLst/>
              <a:ahLst/>
              <a:cxnLst/>
              <a:rect l="l" t="t" r="r" b="b"/>
              <a:pathLst>
                <a:path w="8255" h="14604">
                  <a:moveTo>
                    <a:pt x="0" y="14063"/>
                  </a:moveTo>
                  <a:lnTo>
                    <a:pt x="902" y="2959"/>
                  </a:lnTo>
                  <a:lnTo>
                    <a:pt x="2018" y="2273"/>
                  </a:lnTo>
                  <a:lnTo>
                    <a:pt x="3118" y="1733"/>
                  </a:lnTo>
                  <a:lnTo>
                    <a:pt x="7862" y="0"/>
                  </a:lnTo>
                  <a:lnTo>
                    <a:pt x="7189" y="8242"/>
                  </a:lnTo>
                  <a:lnTo>
                    <a:pt x="4316" y="10237"/>
                  </a:lnTo>
                  <a:lnTo>
                    <a:pt x="2035" y="12117"/>
                  </a:lnTo>
                  <a:lnTo>
                    <a:pt x="0" y="14063"/>
                  </a:lnTo>
                  <a:close/>
                </a:path>
              </a:pathLst>
            </a:custGeom>
            <a:solidFill>
              <a:srgbClr val="656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2555514" y="3295199"/>
              <a:ext cx="22860" cy="67310"/>
            </a:xfrm>
            <a:custGeom>
              <a:avLst/>
              <a:gdLst/>
              <a:ahLst/>
              <a:cxnLst/>
              <a:rect l="l" t="t" r="r" b="b"/>
              <a:pathLst>
                <a:path w="22860" h="67310">
                  <a:moveTo>
                    <a:pt x="0" y="66999"/>
                  </a:moveTo>
                  <a:lnTo>
                    <a:pt x="344" y="62665"/>
                  </a:lnTo>
                  <a:lnTo>
                    <a:pt x="2954" y="61913"/>
                  </a:lnTo>
                  <a:lnTo>
                    <a:pt x="459" y="61308"/>
                  </a:lnTo>
                  <a:lnTo>
                    <a:pt x="4956" y="6623"/>
                  </a:lnTo>
                  <a:lnTo>
                    <a:pt x="9093" y="4758"/>
                  </a:lnTo>
                  <a:lnTo>
                    <a:pt x="15067" y="2502"/>
                  </a:lnTo>
                  <a:lnTo>
                    <a:pt x="22273" y="0"/>
                  </a:lnTo>
                  <a:lnTo>
                    <a:pt x="17529" y="57645"/>
                  </a:lnTo>
                  <a:lnTo>
                    <a:pt x="13180" y="61422"/>
                  </a:lnTo>
                  <a:lnTo>
                    <a:pt x="7681" y="64611"/>
                  </a:lnTo>
                  <a:lnTo>
                    <a:pt x="0" y="66999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2561095" y="3291879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39">
                  <a:moveTo>
                    <a:pt x="0" y="2452"/>
                  </a:moveTo>
                  <a:lnTo>
                    <a:pt x="196" y="16"/>
                  </a:lnTo>
                  <a:lnTo>
                    <a:pt x="820" y="16"/>
                  </a:lnTo>
                  <a:lnTo>
                    <a:pt x="1444" y="0"/>
                  </a:lnTo>
                  <a:lnTo>
                    <a:pt x="3594" y="0"/>
                  </a:lnTo>
                  <a:lnTo>
                    <a:pt x="5071" y="49"/>
                  </a:lnTo>
                  <a:lnTo>
                    <a:pt x="6483" y="114"/>
                  </a:lnTo>
                  <a:lnTo>
                    <a:pt x="0" y="2452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2560471" y="3291994"/>
              <a:ext cx="17780" cy="10160"/>
            </a:xfrm>
            <a:custGeom>
              <a:avLst/>
              <a:gdLst/>
              <a:ahLst/>
              <a:cxnLst/>
              <a:rect l="l" t="t" r="r" b="b"/>
              <a:pathLst>
                <a:path w="17780" h="10160">
                  <a:moveTo>
                    <a:pt x="0" y="9828"/>
                  </a:moveTo>
                  <a:lnTo>
                    <a:pt x="623" y="2338"/>
                  </a:lnTo>
                  <a:lnTo>
                    <a:pt x="7107" y="0"/>
                  </a:lnTo>
                  <a:lnTo>
                    <a:pt x="11259" y="212"/>
                  </a:lnTo>
                  <a:lnTo>
                    <a:pt x="14772" y="719"/>
                  </a:lnTo>
                  <a:lnTo>
                    <a:pt x="17447" y="1569"/>
                  </a:lnTo>
                  <a:lnTo>
                    <a:pt x="17316" y="3205"/>
                  </a:lnTo>
                  <a:lnTo>
                    <a:pt x="10110" y="5707"/>
                  </a:lnTo>
                  <a:lnTo>
                    <a:pt x="4136" y="7963"/>
                  </a:lnTo>
                  <a:lnTo>
                    <a:pt x="0" y="9828"/>
                  </a:lnTo>
                  <a:close/>
                </a:path>
              </a:pathLst>
            </a:custGeom>
            <a:solidFill>
              <a:srgbClr val="656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2662744" y="3265992"/>
              <a:ext cx="12065" cy="62230"/>
            </a:xfrm>
            <a:custGeom>
              <a:avLst/>
              <a:gdLst/>
              <a:ahLst/>
              <a:cxnLst/>
              <a:rect l="l" t="t" r="r" b="b"/>
              <a:pathLst>
                <a:path w="12064" h="62229">
                  <a:moveTo>
                    <a:pt x="3742" y="61798"/>
                  </a:moveTo>
                  <a:lnTo>
                    <a:pt x="1526" y="61798"/>
                  </a:lnTo>
                  <a:lnTo>
                    <a:pt x="0" y="61733"/>
                  </a:lnTo>
                  <a:lnTo>
                    <a:pt x="4086" y="12068"/>
                  </a:lnTo>
                  <a:lnTo>
                    <a:pt x="6253" y="12739"/>
                  </a:lnTo>
                  <a:lnTo>
                    <a:pt x="8403" y="13524"/>
                  </a:lnTo>
                  <a:lnTo>
                    <a:pt x="10603" y="14456"/>
                  </a:lnTo>
                  <a:lnTo>
                    <a:pt x="6713" y="61586"/>
                  </a:lnTo>
                  <a:lnTo>
                    <a:pt x="5219" y="61733"/>
                  </a:lnTo>
                  <a:lnTo>
                    <a:pt x="3742" y="61798"/>
                  </a:lnTo>
                  <a:close/>
                </a:path>
                <a:path w="12064" h="62229">
                  <a:moveTo>
                    <a:pt x="11308" y="5723"/>
                  </a:moveTo>
                  <a:lnTo>
                    <a:pt x="9060" y="4987"/>
                  </a:lnTo>
                  <a:lnTo>
                    <a:pt x="6877" y="4349"/>
                  </a:lnTo>
                  <a:lnTo>
                    <a:pt x="4776" y="3810"/>
                  </a:lnTo>
                  <a:lnTo>
                    <a:pt x="4924" y="1929"/>
                  </a:lnTo>
                  <a:lnTo>
                    <a:pt x="9569" y="605"/>
                  </a:lnTo>
                  <a:lnTo>
                    <a:pt x="11784" y="0"/>
                  </a:lnTo>
                  <a:lnTo>
                    <a:pt x="11308" y="5723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2666831" y="3269802"/>
              <a:ext cx="7620" cy="10795"/>
            </a:xfrm>
            <a:custGeom>
              <a:avLst/>
              <a:gdLst/>
              <a:ahLst/>
              <a:cxnLst/>
              <a:rect l="l" t="t" r="r" b="b"/>
              <a:pathLst>
                <a:path w="7619" h="10795">
                  <a:moveTo>
                    <a:pt x="6516" y="10645"/>
                  </a:moveTo>
                  <a:lnTo>
                    <a:pt x="4316" y="9713"/>
                  </a:lnTo>
                  <a:lnTo>
                    <a:pt x="2166" y="8928"/>
                  </a:lnTo>
                  <a:lnTo>
                    <a:pt x="0" y="8258"/>
                  </a:lnTo>
                  <a:lnTo>
                    <a:pt x="689" y="0"/>
                  </a:lnTo>
                  <a:lnTo>
                    <a:pt x="2790" y="539"/>
                  </a:lnTo>
                  <a:lnTo>
                    <a:pt x="4973" y="1177"/>
                  </a:lnTo>
                  <a:lnTo>
                    <a:pt x="7221" y="1913"/>
                  </a:lnTo>
                  <a:lnTo>
                    <a:pt x="6516" y="10645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2668686" y="3251961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10">
                  <a:moveTo>
                    <a:pt x="0" y="3630"/>
                  </a:moveTo>
                  <a:lnTo>
                    <a:pt x="6992" y="0"/>
                  </a:lnTo>
                  <a:lnTo>
                    <a:pt x="6959" y="376"/>
                  </a:lnTo>
                  <a:lnTo>
                    <a:pt x="6942" y="768"/>
                  </a:lnTo>
                  <a:lnTo>
                    <a:pt x="6910" y="1144"/>
                  </a:lnTo>
                  <a:lnTo>
                    <a:pt x="0" y="3630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2667668" y="3253106"/>
              <a:ext cx="8255" cy="15240"/>
            </a:xfrm>
            <a:custGeom>
              <a:avLst/>
              <a:gdLst/>
              <a:ahLst/>
              <a:cxnLst/>
              <a:rect l="l" t="t" r="r" b="b"/>
              <a:pathLst>
                <a:path w="8255" h="15239">
                  <a:moveTo>
                    <a:pt x="0" y="14815"/>
                  </a:moveTo>
                  <a:lnTo>
                    <a:pt x="1017" y="2485"/>
                  </a:lnTo>
                  <a:lnTo>
                    <a:pt x="7927" y="0"/>
                  </a:lnTo>
                  <a:lnTo>
                    <a:pt x="6860" y="12886"/>
                  </a:lnTo>
                  <a:lnTo>
                    <a:pt x="0" y="14815"/>
                  </a:lnTo>
                  <a:close/>
                </a:path>
              </a:pathLst>
            </a:custGeom>
            <a:solidFill>
              <a:srgbClr val="656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2674004" y="3259941"/>
              <a:ext cx="22860" cy="67310"/>
            </a:xfrm>
            <a:custGeom>
              <a:avLst/>
              <a:gdLst/>
              <a:ahLst/>
              <a:cxnLst/>
              <a:rect l="l" t="t" r="r" b="b"/>
              <a:pathLst>
                <a:path w="22860" h="67310">
                  <a:moveTo>
                    <a:pt x="0" y="66851"/>
                  </a:moveTo>
                  <a:lnTo>
                    <a:pt x="3643" y="22420"/>
                  </a:lnTo>
                  <a:lnTo>
                    <a:pt x="8321" y="24595"/>
                  </a:lnTo>
                  <a:lnTo>
                    <a:pt x="13459" y="27260"/>
                  </a:lnTo>
                  <a:lnTo>
                    <a:pt x="19761" y="30302"/>
                  </a:lnTo>
                  <a:lnTo>
                    <a:pt x="4759" y="61308"/>
                  </a:lnTo>
                  <a:lnTo>
                    <a:pt x="14559" y="61308"/>
                  </a:lnTo>
                  <a:lnTo>
                    <a:pt x="13360" y="62125"/>
                  </a:lnTo>
                  <a:lnTo>
                    <a:pt x="8288" y="64480"/>
                  </a:lnTo>
                  <a:lnTo>
                    <a:pt x="607" y="66704"/>
                  </a:lnTo>
                  <a:lnTo>
                    <a:pt x="0" y="66851"/>
                  </a:lnTo>
                  <a:close/>
                </a:path>
                <a:path w="22860" h="67310">
                  <a:moveTo>
                    <a:pt x="14559" y="61308"/>
                  </a:moveTo>
                  <a:lnTo>
                    <a:pt x="4759" y="61308"/>
                  </a:lnTo>
                  <a:lnTo>
                    <a:pt x="9913" y="59770"/>
                  </a:lnTo>
                  <a:lnTo>
                    <a:pt x="14181" y="57923"/>
                  </a:lnTo>
                  <a:lnTo>
                    <a:pt x="17661" y="55813"/>
                  </a:lnTo>
                  <a:lnTo>
                    <a:pt x="17365" y="59394"/>
                  </a:lnTo>
                  <a:lnTo>
                    <a:pt x="14559" y="61308"/>
                  </a:lnTo>
                  <a:close/>
                </a:path>
                <a:path w="22860" h="67310">
                  <a:moveTo>
                    <a:pt x="20664" y="19427"/>
                  </a:moveTo>
                  <a:lnTo>
                    <a:pt x="15182" y="17203"/>
                  </a:lnTo>
                  <a:lnTo>
                    <a:pt x="9667" y="15044"/>
                  </a:lnTo>
                  <a:lnTo>
                    <a:pt x="4398" y="13213"/>
                  </a:lnTo>
                  <a:lnTo>
                    <a:pt x="5104" y="4758"/>
                  </a:lnTo>
                  <a:lnTo>
                    <a:pt x="22256" y="0"/>
                  </a:lnTo>
                  <a:lnTo>
                    <a:pt x="20664" y="19427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2677648" y="327315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5">
                  <a:moveTo>
                    <a:pt x="16118" y="17089"/>
                  </a:moveTo>
                  <a:lnTo>
                    <a:pt x="9815" y="14047"/>
                  </a:lnTo>
                  <a:lnTo>
                    <a:pt x="4677" y="11381"/>
                  </a:lnTo>
                  <a:lnTo>
                    <a:pt x="0" y="9206"/>
                  </a:lnTo>
                  <a:lnTo>
                    <a:pt x="755" y="0"/>
                  </a:lnTo>
                  <a:lnTo>
                    <a:pt x="6023" y="1831"/>
                  </a:lnTo>
                  <a:lnTo>
                    <a:pt x="11538" y="3990"/>
                  </a:lnTo>
                  <a:lnTo>
                    <a:pt x="17020" y="6214"/>
                  </a:lnTo>
                  <a:lnTo>
                    <a:pt x="16118" y="17089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2680192" y="3250980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0" y="474"/>
                  </a:moveTo>
                  <a:lnTo>
                    <a:pt x="16" y="261"/>
                  </a:lnTo>
                  <a:lnTo>
                    <a:pt x="475" y="98"/>
                  </a:lnTo>
                  <a:lnTo>
                    <a:pt x="1329" y="0"/>
                  </a:lnTo>
                  <a:lnTo>
                    <a:pt x="886" y="147"/>
                  </a:lnTo>
                  <a:lnTo>
                    <a:pt x="459" y="31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E2E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2679108" y="3250718"/>
              <a:ext cx="17780" cy="14604"/>
            </a:xfrm>
            <a:custGeom>
              <a:avLst/>
              <a:gdLst/>
              <a:ahLst/>
              <a:cxnLst/>
              <a:rect l="l" t="t" r="r" b="b"/>
              <a:pathLst>
                <a:path w="17780" h="14604">
                  <a:moveTo>
                    <a:pt x="0" y="13981"/>
                  </a:moveTo>
                  <a:lnTo>
                    <a:pt x="1083" y="735"/>
                  </a:lnTo>
                  <a:lnTo>
                    <a:pt x="2412" y="261"/>
                  </a:lnTo>
                  <a:lnTo>
                    <a:pt x="3890" y="81"/>
                  </a:lnTo>
                  <a:lnTo>
                    <a:pt x="5268" y="0"/>
                  </a:lnTo>
                  <a:lnTo>
                    <a:pt x="11341" y="0"/>
                  </a:lnTo>
                  <a:lnTo>
                    <a:pt x="14919" y="1210"/>
                  </a:lnTo>
                  <a:lnTo>
                    <a:pt x="17562" y="4120"/>
                  </a:lnTo>
                  <a:lnTo>
                    <a:pt x="17152" y="9223"/>
                  </a:lnTo>
                  <a:lnTo>
                    <a:pt x="6877" y="12052"/>
                  </a:lnTo>
                  <a:lnTo>
                    <a:pt x="0" y="13981"/>
                  </a:lnTo>
                  <a:close/>
                </a:path>
              </a:pathLst>
            </a:custGeom>
            <a:solidFill>
              <a:srgbClr val="6566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2580069" y="3293743"/>
              <a:ext cx="8890" cy="32384"/>
            </a:xfrm>
            <a:custGeom>
              <a:avLst/>
              <a:gdLst/>
              <a:ahLst/>
              <a:cxnLst/>
              <a:rect l="l" t="t" r="r" b="b"/>
              <a:pathLst>
                <a:path w="8889" h="32385">
                  <a:moveTo>
                    <a:pt x="7648" y="31888"/>
                  </a:moveTo>
                  <a:lnTo>
                    <a:pt x="0" y="670"/>
                  </a:lnTo>
                  <a:lnTo>
                    <a:pt x="2018" y="0"/>
                  </a:lnTo>
                  <a:lnTo>
                    <a:pt x="8695" y="16015"/>
                  </a:lnTo>
                  <a:lnTo>
                    <a:pt x="8655" y="23416"/>
                  </a:lnTo>
                  <a:lnTo>
                    <a:pt x="7648" y="31888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2577919" y="3292010"/>
              <a:ext cx="4445" cy="2540"/>
            </a:xfrm>
            <a:custGeom>
              <a:avLst/>
              <a:gdLst/>
              <a:ahLst/>
              <a:cxnLst/>
              <a:rect l="l" t="t" r="r" b="b"/>
              <a:pathLst>
                <a:path w="4444" h="2539">
                  <a:moveTo>
                    <a:pt x="2150" y="2403"/>
                  </a:moveTo>
                  <a:lnTo>
                    <a:pt x="1510" y="2093"/>
                  </a:lnTo>
                  <a:lnTo>
                    <a:pt x="787" y="1815"/>
                  </a:lnTo>
                  <a:lnTo>
                    <a:pt x="0" y="1553"/>
                  </a:lnTo>
                  <a:lnTo>
                    <a:pt x="32" y="1046"/>
                  </a:lnTo>
                  <a:lnTo>
                    <a:pt x="131" y="0"/>
                  </a:lnTo>
                  <a:lnTo>
                    <a:pt x="1608" y="490"/>
                  </a:lnTo>
                  <a:lnTo>
                    <a:pt x="2970" y="1062"/>
                  </a:lnTo>
                  <a:lnTo>
                    <a:pt x="4169" y="1733"/>
                  </a:lnTo>
                  <a:lnTo>
                    <a:pt x="3479" y="1946"/>
                  </a:lnTo>
                  <a:lnTo>
                    <a:pt x="2150" y="2403"/>
                  </a:lnTo>
                  <a:close/>
                </a:path>
              </a:pathLst>
            </a:custGeom>
            <a:solidFill>
              <a:srgbClr val="5C5C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2619429" y="3280677"/>
              <a:ext cx="24765" cy="36830"/>
            </a:xfrm>
            <a:custGeom>
              <a:avLst/>
              <a:gdLst/>
              <a:ahLst/>
              <a:cxnLst/>
              <a:rect l="l" t="t" r="r" b="b"/>
              <a:pathLst>
                <a:path w="24764" h="36829">
                  <a:moveTo>
                    <a:pt x="24489" y="36614"/>
                  </a:moveTo>
                  <a:lnTo>
                    <a:pt x="0" y="5870"/>
                  </a:lnTo>
                  <a:lnTo>
                    <a:pt x="196" y="3712"/>
                  </a:lnTo>
                  <a:lnTo>
                    <a:pt x="1181" y="1471"/>
                  </a:lnTo>
                  <a:lnTo>
                    <a:pt x="6844" y="0"/>
                  </a:lnTo>
                  <a:lnTo>
                    <a:pt x="6155" y="1308"/>
                  </a:lnTo>
                  <a:lnTo>
                    <a:pt x="5958" y="1929"/>
                  </a:lnTo>
                  <a:lnTo>
                    <a:pt x="5649" y="7935"/>
                  </a:lnTo>
                  <a:lnTo>
                    <a:pt x="8108" y="16359"/>
                  </a:lnTo>
                  <a:lnTo>
                    <a:pt x="14124" y="26239"/>
                  </a:lnTo>
                  <a:lnTo>
                    <a:pt x="24489" y="36614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2620610" y="3279712"/>
              <a:ext cx="6350" cy="2540"/>
            </a:xfrm>
            <a:custGeom>
              <a:avLst/>
              <a:gdLst/>
              <a:ahLst/>
              <a:cxnLst/>
              <a:rect l="l" t="t" r="r" b="b"/>
              <a:pathLst>
                <a:path w="6350" h="2539">
                  <a:moveTo>
                    <a:pt x="0" y="2436"/>
                  </a:moveTo>
                  <a:lnTo>
                    <a:pt x="6302" y="0"/>
                  </a:lnTo>
                  <a:lnTo>
                    <a:pt x="6056" y="327"/>
                  </a:lnTo>
                  <a:lnTo>
                    <a:pt x="5843" y="654"/>
                  </a:lnTo>
                  <a:lnTo>
                    <a:pt x="5662" y="964"/>
                  </a:lnTo>
                  <a:lnTo>
                    <a:pt x="0" y="2436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2635908" y="3253613"/>
              <a:ext cx="33020" cy="13970"/>
            </a:xfrm>
            <a:custGeom>
              <a:avLst/>
              <a:gdLst/>
              <a:ahLst/>
              <a:cxnLst/>
              <a:rect l="l" t="t" r="r" b="b"/>
              <a:pathLst>
                <a:path w="33019" h="13970">
                  <a:moveTo>
                    <a:pt x="0" y="13769"/>
                  </a:moveTo>
                  <a:lnTo>
                    <a:pt x="32925" y="0"/>
                  </a:lnTo>
                  <a:lnTo>
                    <a:pt x="32892" y="523"/>
                  </a:lnTo>
                  <a:lnTo>
                    <a:pt x="27673" y="2681"/>
                  </a:lnTo>
                  <a:lnTo>
                    <a:pt x="22716" y="4938"/>
                  </a:lnTo>
                  <a:lnTo>
                    <a:pt x="18137" y="7228"/>
                  </a:lnTo>
                  <a:lnTo>
                    <a:pt x="0" y="13769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2620906" y="3260841"/>
              <a:ext cx="33655" cy="20955"/>
            </a:xfrm>
            <a:custGeom>
              <a:avLst/>
              <a:gdLst/>
              <a:ahLst/>
              <a:cxnLst/>
              <a:rect l="l" t="t" r="r" b="b"/>
              <a:pathLst>
                <a:path w="33655" h="20954">
                  <a:moveTo>
                    <a:pt x="0" y="20670"/>
                  </a:moveTo>
                  <a:lnTo>
                    <a:pt x="2314" y="15993"/>
                  </a:lnTo>
                  <a:lnTo>
                    <a:pt x="7894" y="11038"/>
                  </a:lnTo>
                  <a:lnTo>
                    <a:pt x="15002" y="6541"/>
                  </a:lnTo>
                  <a:lnTo>
                    <a:pt x="33139" y="0"/>
                  </a:lnTo>
                  <a:lnTo>
                    <a:pt x="23895" y="4956"/>
                  </a:lnTo>
                  <a:lnTo>
                    <a:pt x="16101" y="9846"/>
                  </a:lnTo>
                  <a:lnTo>
                    <a:pt x="10043" y="14531"/>
                  </a:lnTo>
                  <a:lnTo>
                    <a:pt x="6007" y="18871"/>
                  </a:lnTo>
                  <a:lnTo>
                    <a:pt x="0" y="20670"/>
                  </a:lnTo>
                  <a:close/>
                </a:path>
              </a:pathLst>
            </a:custGeom>
            <a:solidFill>
              <a:srgbClr val="5C5C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2524410" y="3290636"/>
              <a:ext cx="26034" cy="6350"/>
            </a:xfrm>
            <a:custGeom>
              <a:avLst/>
              <a:gdLst/>
              <a:ahLst/>
              <a:cxnLst/>
              <a:rect l="l" t="t" r="r" b="b"/>
              <a:pathLst>
                <a:path w="26035" h="6350">
                  <a:moveTo>
                    <a:pt x="0" y="5854"/>
                  </a:moveTo>
                  <a:lnTo>
                    <a:pt x="12425" y="2109"/>
                  </a:lnTo>
                  <a:lnTo>
                    <a:pt x="19121" y="752"/>
                  </a:lnTo>
                  <a:lnTo>
                    <a:pt x="25802" y="0"/>
                  </a:lnTo>
                  <a:lnTo>
                    <a:pt x="25687" y="1373"/>
                  </a:lnTo>
                  <a:lnTo>
                    <a:pt x="21551" y="2354"/>
                  </a:lnTo>
                  <a:lnTo>
                    <a:pt x="14788" y="3123"/>
                  </a:lnTo>
                  <a:lnTo>
                    <a:pt x="7501" y="4317"/>
                  </a:lnTo>
                  <a:lnTo>
                    <a:pt x="0" y="5854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2545961" y="3292010"/>
              <a:ext cx="4445" cy="1270"/>
            </a:xfrm>
            <a:custGeom>
              <a:avLst/>
              <a:gdLst/>
              <a:ahLst/>
              <a:cxnLst/>
              <a:rect l="l" t="t" r="r" b="b"/>
              <a:pathLst>
                <a:path w="4444" h="1270">
                  <a:moveTo>
                    <a:pt x="0" y="981"/>
                  </a:moveTo>
                  <a:lnTo>
                    <a:pt x="4136" y="0"/>
                  </a:lnTo>
                  <a:lnTo>
                    <a:pt x="4103" y="539"/>
                  </a:lnTo>
                  <a:lnTo>
                    <a:pt x="2757" y="670"/>
                  </a:lnTo>
                  <a:lnTo>
                    <a:pt x="1395" y="817"/>
                  </a:lnTo>
                  <a:lnTo>
                    <a:pt x="0" y="981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2556942" y="3289998"/>
              <a:ext cx="1905" cy="635"/>
            </a:xfrm>
            <a:custGeom>
              <a:avLst/>
              <a:gdLst/>
              <a:ahLst/>
              <a:cxnLst/>
              <a:rect l="l" t="t" r="r" b="b"/>
              <a:pathLst>
                <a:path w="1905" h="635">
                  <a:moveTo>
                    <a:pt x="0" y="392"/>
                  </a:moveTo>
                  <a:lnTo>
                    <a:pt x="16" y="163"/>
                  </a:lnTo>
                  <a:lnTo>
                    <a:pt x="574" y="32"/>
                  </a:lnTo>
                  <a:lnTo>
                    <a:pt x="1641" y="0"/>
                  </a:lnTo>
                  <a:lnTo>
                    <a:pt x="1099" y="130"/>
                  </a:lnTo>
                  <a:lnTo>
                    <a:pt x="541" y="261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2556811" y="3289933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80" h="2539">
                  <a:moveTo>
                    <a:pt x="0" y="2125"/>
                  </a:moveTo>
                  <a:lnTo>
                    <a:pt x="49" y="1569"/>
                  </a:lnTo>
                  <a:lnTo>
                    <a:pt x="82" y="1013"/>
                  </a:lnTo>
                  <a:lnTo>
                    <a:pt x="131" y="457"/>
                  </a:lnTo>
                  <a:lnTo>
                    <a:pt x="1772" y="65"/>
                  </a:lnTo>
                  <a:lnTo>
                    <a:pt x="2741" y="16"/>
                  </a:lnTo>
                  <a:lnTo>
                    <a:pt x="3693" y="0"/>
                  </a:lnTo>
                  <a:lnTo>
                    <a:pt x="4645" y="0"/>
                  </a:lnTo>
                  <a:lnTo>
                    <a:pt x="4579" y="654"/>
                  </a:lnTo>
                  <a:lnTo>
                    <a:pt x="4480" y="1962"/>
                  </a:lnTo>
                  <a:lnTo>
                    <a:pt x="3036" y="1995"/>
                  </a:lnTo>
                  <a:lnTo>
                    <a:pt x="1542" y="2044"/>
                  </a:lnTo>
                  <a:lnTo>
                    <a:pt x="0" y="2125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2561292" y="3289933"/>
              <a:ext cx="10795" cy="2540"/>
            </a:xfrm>
            <a:custGeom>
              <a:avLst/>
              <a:gdLst/>
              <a:ahLst/>
              <a:cxnLst/>
              <a:rect l="l" t="t" r="r" b="b"/>
              <a:pathLst>
                <a:path w="10794" h="2539">
                  <a:moveTo>
                    <a:pt x="6286" y="2060"/>
                  </a:moveTo>
                  <a:lnTo>
                    <a:pt x="3397" y="1946"/>
                  </a:lnTo>
                  <a:lnTo>
                    <a:pt x="1247" y="1946"/>
                  </a:lnTo>
                  <a:lnTo>
                    <a:pt x="0" y="1962"/>
                  </a:lnTo>
                  <a:lnTo>
                    <a:pt x="98" y="654"/>
                  </a:lnTo>
                  <a:lnTo>
                    <a:pt x="164" y="0"/>
                  </a:lnTo>
                  <a:lnTo>
                    <a:pt x="4004" y="0"/>
                  </a:lnTo>
                  <a:lnTo>
                    <a:pt x="7254" y="196"/>
                  </a:lnTo>
                  <a:lnTo>
                    <a:pt x="10242" y="621"/>
                  </a:lnTo>
                  <a:lnTo>
                    <a:pt x="6286" y="2060"/>
                  </a:lnTo>
                  <a:close/>
                </a:path>
              </a:pathLst>
            </a:custGeom>
            <a:solidFill>
              <a:srgbClr val="5858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2567578" y="3290555"/>
              <a:ext cx="10795" cy="3175"/>
            </a:xfrm>
            <a:custGeom>
              <a:avLst/>
              <a:gdLst/>
              <a:ahLst/>
              <a:cxnLst/>
              <a:rect l="l" t="t" r="r" b="b"/>
              <a:pathLst>
                <a:path w="10794" h="3175">
                  <a:moveTo>
                    <a:pt x="10340" y="3008"/>
                  </a:moveTo>
                  <a:lnTo>
                    <a:pt x="7665" y="2158"/>
                  </a:lnTo>
                  <a:lnTo>
                    <a:pt x="4152" y="1651"/>
                  </a:lnTo>
                  <a:lnTo>
                    <a:pt x="0" y="1439"/>
                  </a:lnTo>
                  <a:lnTo>
                    <a:pt x="3955" y="0"/>
                  </a:lnTo>
                  <a:lnTo>
                    <a:pt x="6319" y="343"/>
                  </a:lnTo>
                  <a:lnTo>
                    <a:pt x="8502" y="817"/>
                  </a:lnTo>
                  <a:lnTo>
                    <a:pt x="10471" y="1455"/>
                  </a:lnTo>
                  <a:lnTo>
                    <a:pt x="10340" y="3008"/>
                  </a:lnTo>
                  <a:close/>
                </a:path>
              </a:pathLst>
            </a:custGeom>
            <a:solidFill>
              <a:srgbClr val="6D6E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2550098" y="3290064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39">
                  <a:moveTo>
                    <a:pt x="0" y="1946"/>
                  </a:moveTo>
                  <a:lnTo>
                    <a:pt x="114" y="572"/>
                  </a:lnTo>
                  <a:lnTo>
                    <a:pt x="2379" y="310"/>
                  </a:lnTo>
                  <a:lnTo>
                    <a:pt x="4645" y="114"/>
                  </a:lnTo>
                  <a:lnTo>
                    <a:pt x="6877" y="0"/>
                  </a:lnTo>
                  <a:lnTo>
                    <a:pt x="6860" y="212"/>
                  </a:lnTo>
                  <a:lnTo>
                    <a:pt x="2248" y="1406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2550065" y="3290391"/>
              <a:ext cx="6985" cy="2540"/>
            </a:xfrm>
            <a:custGeom>
              <a:avLst/>
              <a:gdLst/>
              <a:ahLst/>
              <a:cxnLst/>
              <a:rect l="l" t="t" r="r" b="b"/>
              <a:pathLst>
                <a:path w="6985" h="2539">
                  <a:moveTo>
                    <a:pt x="0" y="2158"/>
                  </a:moveTo>
                  <a:lnTo>
                    <a:pt x="32" y="1618"/>
                  </a:lnTo>
                  <a:lnTo>
                    <a:pt x="6877" y="0"/>
                  </a:lnTo>
                  <a:lnTo>
                    <a:pt x="6828" y="555"/>
                  </a:lnTo>
                  <a:lnTo>
                    <a:pt x="6795" y="1111"/>
                  </a:lnTo>
                  <a:lnTo>
                    <a:pt x="6745" y="1668"/>
                  </a:lnTo>
                  <a:lnTo>
                    <a:pt x="4579" y="1782"/>
                  </a:lnTo>
                  <a:lnTo>
                    <a:pt x="2330" y="1946"/>
                  </a:lnTo>
                  <a:lnTo>
                    <a:pt x="0" y="2158"/>
                  </a:lnTo>
                  <a:close/>
                </a:path>
              </a:pathLst>
            </a:custGeom>
            <a:solidFill>
              <a:srgbClr val="5858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2668801" y="325279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0" y="1340"/>
                  </a:moveTo>
                  <a:lnTo>
                    <a:pt x="32" y="817"/>
                  </a:lnTo>
                  <a:lnTo>
                    <a:pt x="1148" y="523"/>
                  </a:lnTo>
                  <a:lnTo>
                    <a:pt x="2232" y="261"/>
                  </a:lnTo>
                  <a:lnTo>
                    <a:pt x="3266" y="0"/>
                  </a:lnTo>
                  <a:lnTo>
                    <a:pt x="1083" y="883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2504583" y="3315935"/>
              <a:ext cx="51435" cy="43815"/>
            </a:xfrm>
            <a:custGeom>
              <a:avLst/>
              <a:gdLst/>
              <a:ahLst/>
              <a:cxnLst/>
              <a:rect l="l" t="t" r="r" b="b"/>
              <a:pathLst>
                <a:path w="51435" h="43814">
                  <a:moveTo>
                    <a:pt x="38900" y="43793"/>
                  </a:moveTo>
                  <a:lnTo>
                    <a:pt x="29019" y="43793"/>
                  </a:lnTo>
                  <a:lnTo>
                    <a:pt x="22322" y="40261"/>
                  </a:lnTo>
                  <a:lnTo>
                    <a:pt x="17119" y="34717"/>
                  </a:lnTo>
                  <a:lnTo>
                    <a:pt x="19532" y="30989"/>
                  </a:lnTo>
                  <a:lnTo>
                    <a:pt x="21649" y="27587"/>
                  </a:lnTo>
                  <a:lnTo>
                    <a:pt x="23553" y="24431"/>
                  </a:lnTo>
                  <a:lnTo>
                    <a:pt x="28969" y="29190"/>
                  </a:lnTo>
                  <a:lnTo>
                    <a:pt x="34780" y="33246"/>
                  </a:lnTo>
                  <a:lnTo>
                    <a:pt x="40574" y="36238"/>
                  </a:lnTo>
                  <a:lnTo>
                    <a:pt x="39950" y="43761"/>
                  </a:lnTo>
                  <a:lnTo>
                    <a:pt x="38900" y="43793"/>
                  </a:lnTo>
                  <a:close/>
                </a:path>
                <a:path w="51435" h="43814">
                  <a:moveTo>
                    <a:pt x="46729" y="42959"/>
                  </a:moveTo>
                  <a:lnTo>
                    <a:pt x="47041" y="39149"/>
                  </a:lnTo>
                  <a:lnTo>
                    <a:pt x="48502" y="39705"/>
                  </a:lnTo>
                  <a:lnTo>
                    <a:pt x="49962" y="40179"/>
                  </a:lnTo>
                  <a:lnTo>
                    <a:pt x="51390" y="40572"/>
                  </a:lnTo>
                  <a:lnTo>
                    <a:pt x="51276" y="41929"/>
                  </a:lnTo>
                  <a:lnTo>
                    <a:pt x="49700" y="42338"/>
                  </a:lnTo>
                  <a:lnTo>
                    <a:pt x="48190" y="42698"/>
                  </a:lnTo>
                  <a:lnTo>
                    <a:pt x="46729" y="42959"/>
                  </a:lnTo>
                  <a:close/>
                </a:path>
                <a:path w="51435" h="43814">
                  <a:moveTo>
                    <a:pt x="10307" y="25167"/>
                  </a:moveTo>
                  <a:lnTo>
                    <a:pt x="7107" y="19460"/>
                  </a:lnTo>
                  <a:lnTo>
                    <a:pt x="968" y="4480"/>
                  </a:lnTo>
                  <a:lnTo>
                    <a:pt x="377" y="2730"/>
                  </a:lnTo>
                  <a:lnTo>
                    <a:pt x="0" y="1128"/>
                  </a:lnTo>
                  <a:lnTo>
                    <a:pt x="3479" y="0"/>
                  </a:lnTo>
                  <a:lnTo>
                    <a:pt x="6795" y="5952"/>
                  </a:lnTo>
                  <a:lnTo>
                    <a:pt x="11079" y="11725"/>
                  </a:lnTo>
                  <a:lnTo>
                    <a:pt x="15921" y="16974"/>
                  </a:lnTo>
                  <a:lnTo>
                    <a:pt x="10307" y="25167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2503811" y="3308968"/>
              <a:ext cx="4445" cy="8255"/>
            </a:xfrm>
            <a:custGeom>
              <a:avLst/>
              <a:gdLst/>
              <a:ahLst/>
              <a:cxnLst/>
              <a:rect l="l" t="t" r="r" b="b"/>
              <a:pathLst>
                <a:path w="4444" h="8254">
                  <a:moveTo>
                    <a:pt x="771" y="8094"/>
                  </a:moveTo>
                  <a:lnTo>
                    <a:pt x="0" y="4905"/>
                  </a:lnTo>
                  <a:lnTo>
                    <a:pt x="16" y="2289"/>
                  </a:lnTo>
                  <a:lnTo>
                    <a:pt x="853" y="0"/>
                  </a:lnTo>
                  <a:lnTo>
                    <a:pt x="1821" y="2338"/>
                  </a:lnTo>
                  <a:lnTo>
                    <a:pt x="2970" y="4660"/>
                  </a:lnTo>
                  <a:lnTo>
                    <a:pt x="4251" y="6966"/>
                  </a:lnTo>
                  <a:lnTo>
                    <a:pt x="771" y="8094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2514891" y="3332909"/>
              <a:ext cx="13335" cy="17780"/>
            </a:xfrm>
            <a:custGeom>
              <a:avLst/>
              <a:gdLst/>
              <a:ahLst/>
              <a:cxnLst/>
              <a:rect l="l" t="t" r="r" b="b"/>
              <a:pathLst>
                <a:path w="13335" h="17779">
                  <a:moveTo>
                    <a:pt x="6811" y="17743"/>
                  </a:moveTo>
                  <a:lnTo>
                    <a:pt x="4218" y="14995"/>
                  </a:lnTo>
                  <a:lnTo>
                    <a:pt x="2002" y="11757"/>
                  </a:lnTo>
                  <a:lnTo>
                    <a:pt x="0" y="8192"/>
                  </a:lnTo>
                  <a:lnTo>
                    <a:pt x="5613" y="0"/>
                  </a:lnTo>
                  <a:lnTo>
                    <a:pt x="8026" y="2632"/>
                  </a:lnTo>
                  <a:lnTo>
                    <a:pt x="10586" y="5134"/>
                  </a:lnTo>
                  <a:lnTo>
                    <a:pt x="13245" y="7457"/>
                  </a:lnTo>
                  <a:lnTo>
                    <a:pt x="11341" y="10613"/>
                  </a:lnTo>
                  <a:lnTo>
                    <a:pt x="9224" y="14014"/>
                  </a:lnTo>
                  <a:lnTo>
                    <a:pt x="6811" y="17743"/>
                  </a:lnTo>
                  <a:close/>
                </a:path>
              </a:pathLst>
            </a:custGeom>
            <a:solidFill>
              <a:srgbClr val="5C5C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2544533" y="3352177"/>
              <a:ext cx="13970" cy="7620"/>
            </a:xfrm>
            <a:custGeom>
              <a:avLst/>
              <a:gdLst/>
              <a:ahLst/>
              <a:cxnLst/>
              <a:rect l="l" t="t" r="r" b="b"/>
              <a:pathLst>
                <a:path w="13969" h="7620">
                  <a:moveTo>
                    <a:pt x="7086" y="2908"/>
                  </a:moveTo>
                  <a:lnTo>
                    <a:pt x="4953" y="2095"/>
                  </a:lnTo>
                  <a:lnTo>
                    <a:pt x="2781" y="1117"/>
                  </a:lnTo>
                  <a:lnTo>
                    <a:pt x="622" y="0"/>
                  </a:lnTo>
                  <a:lnTo>
                    <a:pt x="0" y="7531"/>
                  </a:lnTo>
                  <a:lnTo>
                    <a:pt x="2108" y="7442"/>
                  </a:lnTo>
                  <a:lnTo>
                    <a:pt x="4381" y="7175"/>
                  </a:lnTo>
                  <a:lnTo>
                    <a:pt x="6769" y="6718"/>
                  </a:lnTo>
                  <a:lnTo>
                    <a:pt x="6972" y="4191"/>
                  </a:lnTo>
                  <a:lnTo>
                    <a:pt x="7086" y="2908"/>
                  </a:lnTo>
                  <a:close/>
                </a:path>
                <a:path w="13969" h="7620">
                  <a:moveTo>
                    <a:pt x="13931" y="4940"/>
                  </a:moveTo>
                  <a:lnTo>
                    <a:pt x="13106" y="4762"/>
                  </a:lnTo>
                  <a:lnTo>
                    <a:pt x="12268" y="4559"/>
                  </a:lnTo>
                  <a:lnTo>
                    <a:pt x="11430" y="4330"/>
                  </a:lnTo>
                  <a:lnTo>
                    <a:pt x="11366" y="5232"/>
                  </a:lnTo>
                  <a:lnTo>
                    <a:pt x="11315" y="5689"/>
                  </a:lnTo>
                  <a:lnTo>
                    <a:pt x="12103" y="5486"/>
                  </a:lnTo>
                  <a:lnTo>
                    <a:pt x="12890" y="5257"/>
                  </a:lnTo>
                  <a:lnTo>
                    <a:pt x="13703" y="5003"/>
                  </a:lnTo>
                  <a:lnTo>
                    <a:pt x="13931" y="4940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2691665" y="3259075"/>
              <a:ext cx="13335" cy="57150"/>
            </a:xfrm>
            <a:custGeom>
              <a:avLst/>
              <a:gdLst/>
              <a:ahLst/>
              <a:cxnLst/>
              <a:rect l="l" t="t" r="r" b="b"/>
              <a:pathLst>
                <a:path w="13335" h="57150">
                  <a:moveTo>
                    <a:pt x="0" y="56680"/>
                  </a:moveTo>
                  <a:lnTo>
                    <a:pt x="1674" y="36451"/>
                  </a:lnTo>
                  <a:lnTo>
                    <a:pt x="2715" y="33131"/>
                  </a:lnTo>
                  <a:lnTo>
                    <a:pt x="3118" y="31659"/>
                  </a:lnTo>
                  <a:lnTo>
                    <a:pt x="6155" y="33131"/>
                  </a:lnTo>
                  <a:lnTo>
                    <a:pt x="9470" y="34685"/>
                  </a:lnTo>
                  <a:lnTo>
                    <a:pt x="13130" y="36304"/>
                  </a:lnTo>
                  <a:lnTo>
                    <a:pt x="12950" y="38806"/>
                  </a:lnTo>
                  <a:lnTo>
                    <a:pt x="12556" y="41242"/>
                  </a:lnTo>
                  <a:lnTo>
                    <a:pt x="11899" y="43581"/>
                  </a:lnTo>
                  <a:lnTo>
                    <a:pt x="9716" y="48585"/>
                  </a:lnTo>
                  <a:lnTo>
                    <a:pt x="5990" y="53033"/>
                  </a:lnTo>
                  <a:lnTo>
                    <a:pt x="0" y="56680"/>
                  </a:lnTo>
                  <a:close/>
                </a:path>
                <a:path w="13335" h="57150">
                  <a:moveTo>
                    <a:pt x="12786" y="24317"/>
                  </a:moveTo>
                  <a:lnTo>
                    <a:pt x="5400" y="21259"/>
                  </a:lnTo>
                  <a:lnTo>
                    <a:pt x="6532" y="14243"/>
                  </a:lnTo>
                  <a:lnTo>
                    <a:pt x="6926" y="7129"/>
                  </a:lnTo>
                  <a:lnTo>
                    <a:pt x="6434" y="359"/>
                  </a:lnTo>
                  <a:lnTo>
                    <a:pt x="7730" y="0"/>
                  </a:lnTo>
                  <a:lnTo>
                    <a:pt x="8649" y="2044"/>
                  </a:lnTo>
                  <a:lnTo>
                    <a:pt x="9372" y="4497"/>
                  </a:lnTo>
                  <a:lnTo>
                    <a:pt x="12162" y="18757"/>
                  </a:lnTo>
                  <a:lnTo>
                    <a:pt x="12786" y="24317"/>
                  </a:lnTo>
                  <a:close/>
                </a:path>
              </a:pathLst>
            </a:custGeom>
            <a:solidFill>
              <a:srgbClr val="DF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2694783" y="3280334"/>
              <a:ext cx="10795" cy="15240"/>
            </a:xfrm>
            <a:custGeom>
              <a:avLst/>
              <a:gdLst/>
              <a:ahLst/>
              <a:cxnLst/>
              <a:rect l="l" t="t" r="r" b="b"/>
              <a:pathLst>
                <a:path w="10794" h="15239">
                  <a:moveTo>
                    <a:pt x="10012" y="15044"/>
                  </a:moveTo>
                  <a:lnTo>
                    <a:pt x="6352" y="13426"/>
                  </a:lnTo>
                  <a:lnTo>
                    <a:pt x="3036" y="11872"/>
                  </a:lnTo>
                  <a:lnTo>
                    <a:pt x="0" y="10400"/>
                  </a:lnTo>
                  <a:lnTo>
                    <a:pt x="935" y="6999"/>
                  </a:lnTo>
                  <a:lnTo>
                    <a:pt x="1690" y="3515"/>
                  </a:lnTo>
                  <a:lnTo>
                    <a:pt x="2281" y="0"/>
                  </a:lnTo>
                  <a:lnTo>
                    <a:pt x="9667" y="3058"/>
                  </a:lnTo>
                  <a:lnTo>
                    <a:pt x="10127" y="7146"/>
                  </a:lnTo>
                  <a:lnTo>
                    <a:pt x="10324" y="11185"/>
                  </a:lnTo>
                  <a:lnTo>
                    <a:pt x="10012" y="15044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2697803" y="3256246"/>
              <a:ext cx="1905" cy="3810"/>
            </a:xfrm>
            <a:custGeom>
              <a:avLst/>
              <a:gdLst/>
              <a:ahLst/>
              <a:cxnLst/>
              <a:rect l="l" t="t" r="r" b="b"/>
              <a:pathLst>
                <a:path w="1905" h="3810">
                  <a:moveTo>
                    <a:pt x="295" y="3188"/>
                  </a:moveTo>
                  <a:lnTo>
                    <a:pt x="229" y="2125"/>
                  </a:lnTo>
                  <a:lnTo>
                    <a:pt x="131" y="1046"/>
                  </a:lnTo>
                  <a:lnTo>
                    <a:pt x="0" y="0"/>
                  </a:lnTo>
                  <a:lnTo>
                    <a:pt x="574" y="834"/>
                  </a:lnTo>
                  <a:lnTo>
                    <a:pt x="1116" y="1782"/>
                  </a:lnTo>
                  <a:lnTo>
                    <a:pt x="1592" y="2829"/>
                  </a:lnTo>
                  <a:lnTo>
                    <a:pt x="1181" y="2943"/>
                  </a:lnTo>
                  <a:lnTo>
                    <a:pt x="755" y="3074"/>
                  </a:lnTo>
                  <a:lnTo>
                    <a:pt x="295" y="3188"/>
                  </a:lnTo>
                  <a:close/>
                </a:path>
              </a:pathLst>
            </a:custGeom>
            <a:solidFill>
              <a:srgbClr val="5C5C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2678764" y="3295526"/>
              <a:ext cx="14604" cy="26034"/>
            </a:xfrm>
            <a:custGeom>
              <a:avLst/>
              <a:gdLst/>
              <a:ahLst/>
              <a:cxnLst/>
              <a:rect l="l" t="t" r="r" b="b"/>
              <a:pathLst>
                <a:path w="14605" h="26035">
                  <a:moveTo>
                    <a:pt x="0" y="25723"/>
                  </a:moveTo>
                  <a:lnTo>
                    <a:pt x="4370" y="20552"/>
                  </a:lnTo>
                  <a:lnTo>
                    <a:pt x="8290" y="14425"/>
                  </a:lnTo>
                  <a:lnTo>
                    <a:pt x="11709" y="7517"/>
                  </a:lnTo>
                  <a:lnTo>
                    <a:pt x="14575" y="0"/>
                  </a:lnTo>
                  <a:lnTo>
                    <a:pt x="12901" y="20228"/>
                  </a:lnTo>
                  <a:lnTo>
                    <a:pt x="9421" y="22338"/>
                  </a:lnTo>
                  <a:lnTo>
                    <a:pt x="5153" y="24186"/>
                  </a:lnTo>
                  <a:lnTo>
                    <a:pt x="0" y="25723"/>
                  </a:lnTo>
                  <a:close/>
                </a:path>
              </a:pathLst>
            </a:custGeom>
            <a:solidFill>
              <a:srgbClr val="E3E3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2480914" y="3243621"/>
              <a:ext cx="234315" cy="127000"/>
            </a:xfrm>
            <a:custGeom>
              <a:avLst/>
              <a:gdLst/>
              <a:ahLst/>
              <a:cxnLst/>
              <a:rect l="l" t="t" r="r" b="b"/>
              <a:pathLst>
                <a:path w="234314" h="127000">
                  <a:moveTo>
                    <a:pt x="26557" y="108143"/>
                  </a:moveTo>
                  <a:lnTo>
                    <a:pt x="21942" y="100473"/>
                  </a:lnTo>
                  <a:lnTo>
                    <a:pt x="16257" y="92001"/>
                  </a:lnTo>
                  <a:lnTo>
                    <a:pt x="10030" y="84997"/>
                  </a:lnTo>
                  <a:lnTo>
                    <a:pt x="3791" y="81733"/>
                  </a:lnTo>
                  <a:lnTo>
                    <a:pt x="2576" y="77694"/>
                  </a:lnTo>
                  <a:lnTo>
                    <a:pt x="44185" y="45445"/>
                  </a:lnTo>
                  <a:lnTo>
                    <a:pt x="82765" y="38849"/>
                  </a:lnTo>
                  <a:lnTo>
                    <a:pt x="99271" y="37288"/>
                  </a:lnTo>
                  <a:lnTo>
                    <a:pt x="115190" y="34080"/>
                  </a:lnTo>
                  <a:lnTo>
                    <a:pt x="129716" y="28197"/>
                  </a:lnTo>
                  <a:lnTo>
                    <a:pt x="145274" y="20145"/>
                  </a:lnTo>
                  <a:lnTo>
                    <a:pt x="162048" y="11734"/>
                  </a:lnTo>
                  <a:lnTo>
                    <a:pt x="203300" y="823"/>
                  </a:lnTo>
                  <a:lnTo>
                    <a:pt x="223437" y="0"/>
                  </a:lnTo>
                  <a:lnTo>
                    <a:pt x="227656" y="0"/>
                  </a:lnTo>
                  <a:lnTo>
                    <a:pt x="230298" y="98"/>
                  </a:lnTo>
                  <a:lnTo>
                    <a:pt x="230470" y="719"/>
                  </a:lnTo>
                  <a:lnTo>
                    <a:pt x="210389" y="719"/>
                  </a:lnTo>
                  <a:lnTo>
                    <a:pt x="204939" y="1130"/>
                  </a:lnTo>
                  <a:lnTo>
                    <a:pt x="159111" y="16142"/>
                  </a:lnTo>
                  <a:lnTo>
                    <a:pt x="140450" y="28977"/>
                  </a:lnTo>
                  <a:lnTo>
                    <a:pt x="119950" y="36353"/>
                  </a:lnTo>
                  <a:lnTo>
                    <a:pt x="101312" y="40768"/>
                  </a:lnTo>
                  <a:lnTo>
                    <a:pt x="85596" y="40768"/>
                  </a:lnTo>
                  <a:lnTo>
                    <a:pt x="77189" y="41117"/>
                  </a:lnTo>
                  <a:lnTo>
                    <a:pt x="31534" y="52706"/>
                  </a:lnTo>
                  <a:lnTo>
                    <a:pt x="20484" y="59934"/>
                  </a:lnTo>
                  <a:lnTo>
                    <a:pt x="18235" y="60474"/>
                  </a:lnTo>
                  <a:lnTo>
                    <a:pt x="18678" y="62812"/>
                  </a:lnTo>
                  <a:lnTo>
                    <a:pt x="17529" y="65380"/>
                  </a:lnTo>
                  <a:lnTo>
                    <a:pt x="17409" y="68620"/>
                  </a:lnTo>
                  <a:lnTo>
                    <a:pt x="18071" y="71872"/>
                  </a:lnTo>
                  <a:lnTo>
                    <a:pt x="18114" y="75306"/>
                  </a:lnTo>
                  <a:lnTo>
                    <a:pt x="18793" y="78266"/>
                  </a:lnTo>
                  <a:lnTo>
                    <a:pt x="23527" y="89795"/>
                  </a:lnTo>
                  <a:lnTo>
                    <a:pt x="26360" y="96827"/>
                  </a:lnTo>
                  <a:lnTo>
                    <a:pt x="30102" y="103123"/>
                  </a:lnTo>
                  <a:lnTo>
                    <a:pt x="27706" y="106541"/>
                  </a:lnTo>
                  <a:lnTo>
                    <a:pt x="26557" y="108143"/>
                  </a:lnTo>
                  <a:close/>
                </a:path>
                <a:path w="234314" h="127000">
                  <a:moveTo>
                    <a:pt x="216593" y="1618"/>
                  </a:moveTo>
                  <a:lnTo>
                    <a:pt x="214804" y="997"/>
                  </a:lnTo>
                  <a:lnTo>
                    <a:pt x="212752" y="719"/>
                  </a:lnTo>
                  <a:lnTo>
                    <a:pt x="230470" y="719"/>
                  </a:lnTo>
                  <a:lnTo>
                    <a:pt x="230551" y="1013"/>
                  </a:lnTo>
                  <a:lnTo>
                    <a:pt x="218267" y="1013"/>
                  </a:lnTo>
                  <a:lnTo>
                    <a:pt x="216593" y="1618"/>
                  </a:lnTo>
                  <a:close/>
                </a:path>
                <a:path w="234314" h="127000">
                  <a:moveTo>
                    <a:pt x="229182" y="30400"/>
                  </a:moveTo>
                  <a:lnTo>
                    <a:pt x="228509" y="26099"/>
                  </a:lnTo>
                  <a:lnTo>
                    <a:pt x="225325" y="9795"/>
                  </a:lnTo>
                  <a:lnTo>
                    <a:pt x="222978" y="5118"/>
                  </a:lnTo>
                  <a:lnTo>
                    <a:pt x="219006" y="2731"/>
                  </a:lnTo>
                  <a:lnTo>
                    <a:pt x="218267" y="1013"/>
                  </a:lnTo>
                  <a:lnTo>
                    <a:pt x="230551" y="1013"/>
                  </a:lnTo>
                  <a:lnTo>
                    <a:pt x="232975" y="9795"/>
                  </a:lnTo>
                  <a:lnTo>
                    <a:pt x="233975" y="13147"/>
                  </a:lnTo>
                  <a:lnTo>
                    <a:pt x="230348" y="18315"/>
                  </a:lnTo>
                  <a:lnTo>
                    <a:pt x="229330" y="24120"/>
                  </a:lnTo>
                  <a:lnTo>
                    <a:pt x="229182" y="30400"/>
                  </a:lnTo>
                  <a:close/>
                </a:path>
                <a:path w="234314" h="127000">
                  <a:moveTo>
                    <a:pt x="113417" y="58331"/>
                  </a:moveTo>
                  <a:lnTo>
                    <a:pt x="110085" y="47162"/>
                  </a:lnTo>
                  <a:lnTo>
                    <a:pt x="122084" y="43352"/>
                  </a:lnTo>
                  <a:lnTo>
                    <a:pt x="133261" y="40261"/>
                  </a:lnTo>
                  <a:lnTo>
                    <a:pt x="133009" y="41684"/>
                  </a:lnTo>
                  <a:lnTo>
                    <a:pt x="133081" y="43548"/>
                  </a:lnTo>
                  <a:lnTo>
                    <a:pt x="133721" y="45167"/>
                  </a:lnTo>
                  <a:lnTo>
                    <a:pt x="133688" y="46361"/>
                  </a:lnTo>
                  <a:lnTo>
                    <a:pt x="133885" y="47506"/>
                  </a:lnTo>
                  <a:lnTo>
                    <a:pt x="134312" y="48618"/>
                  </a:lnTo>
                  <a:lnTo>
                    <a:pt x="135966" y="51937"/>
                  </a:lnTo>
                  <a:lnTo>
                    <a:pt x="124471" y="51945"/>
                  </a:lnTo>
                  <a:lnTo>
                    <a:pt x="116273" y="54358"/>
                  </a:lnTo>
                  <a:lnTo>
                    <a:pt x="114254" y="55715"/>
                  </a:lnTo>
                  <a:lnTo>
                    <a:pt x="113417" y="58331"/>
                  </a:lnTo>
                  <a:close/>
                </a:path>
                <a:path w="234314" h="127000">
                  <a:moveTo>
                    <a:pt x="97447" y="41684"/>
                  </a:moveTo>
                  <a:lnTo>
                    <a:pt x="93885" y="41062"/>
                  </a:lnTo>
                  <a:lnTo>
                    <a:pt x="89864" y="40768"/>
                  </a:lnTo>
                  <a:lnTo>
                    <a:pt x="101312" y="40768"/>
                  </a:lnTo>
                  <a:lnTo>
                    <a:pt x="97447" y="41684"/>
                  </a:lnTo>
                  <a:close/>
                </a:path>
                <a:path w="234314" h="127000">
                  <a:moveTo>
                    <a:pt x="185227" y="90531"/>
                  </a:moveTo>
                  <a:lnTo>
                    <a:pt x="180270" y="90531"/>
                  </a:lnTo>
                  <a:lnTo>
                    <a:pt x="163816" y="87484"/>
                  </a:lnTo>
                  <a:lnTo>
                    <a:pt x="150590" y="79539"/>
                  </a:lnTo>
                  <a:lnTo>
                    <a:pt x="139992" y="68488"/>
                  </a:lnTo>
                  <a:lnTo>
                    <a:pt x="131300" y="55927"/>
                  </a:lnTo>
                  <a:lnTo>
                    <a:pt x="129486" y="53033"/>
                  </a:lnTo>
                  <a:lnTo>
                    <a:pt x="128025" y="51937"/>
                  </a:lnTo>
                  <a:lnTo>
                    <a:pt x="135969" y="51945"/>
                  </a:lnTo>
                  <a:lnTo>
                    <a:pt x="138208" y="56438"/>
                  </a:lnTo>
                  <a:lnTo>
                    <a:pt x="147102" y="68620"/>
                  </a:lnTo>
                  <a:lnTo>
                    <a:pt x="161271" y="79836"/>
                  </a:lnTo>
                  <a:lnTo>
                    <a:pt x="180992" y="84758"/>
                  </a:lnTo>
                  <a:lnTo>
                    <a:pt x="204470" y="84758"/>
                  </a:lnTo>
                  <a:lnTo>
                    <a:pt x="196421" y="88160"/>
                  </a:lnTo>
                  <a:lnTo>
                    <a:pt x="190594" y="89795"/>
                  </a:lnTo>
                  <a:lnTo>
                    <a:pt x="185227" y="90531"/>
                  </a:lnTo>
                  <a:close/>
                </a:path>
                <a:path w="234314" h="127000">
                  <a:moveTo>
                    <a:pt x="204470" y="84758"/>
                  </a:moveTo>
                  <a:lnTo>
                    <a:pt x="184028" y="84758"/>
                  </a:lnTo>
                  <a:lnTo>
                    <a:pt x="187229" y="84447"/>
                  </a:lnTo>
                  <a:lnTo>
                    <a:pt x="190578" y="83761"/>
                  </a:lnTo>
                  <a:lnTo>
                    <a:pt x="226264" y="63302"/>
                  </a:lnTo>
                  <a:lnTo>
                    <a:pt x="229379" y="54963"/>
                  </a:lnTo>
                  <a:lnTo>
                    <a:pt x="229250" y="56438"/>
                  </a:lnTo>
                  <a:lnTo>
                    <a:pt x="229067" y="57890"/>
                  </a:lnTo>
                  <a:lnTo>
                    <a:pt x="226865" y="65506"/>
                  </a:lnTo>
                  <a:lnTo>
                    <a:pt x="221361" y="73840"/>
                  </a:lnTo>
                  <a:lnTo>
                    <a:pt x="211548" y="81767"/>
                  </a:lnTo>
                  <a:lnTo>
                    <a:pt x="204470" y="84758"/>
                  </a:lnTo>
                  <a:close/>
                </a:path>
                <a:path w="234314" h="127000">
                  <a:moveTo>
                    <a:pt x="81051" y="121242"/>
                  </a:moveTo>
                  <a:lnTo>
                    <a:pt x="63241" y="121242"/>
                  </a:lnTo>
                  <a:lnTo>
                    <a:pt x="68264" y="120490"/>
                  </a:lnTo>
                  <a:lnTo>
                    <a:pt x="73959" y="118806"/>
                  </a:lnTo>
                  <a:lnTo>
                    <a:pt x="107032" y="94866"/>
                  </a:lnTo>
                  <a:lnTo>
                    <a:pt x="113073" y="75306"/>
                  </a:lnTo>
                  <a:lnTo>
                    <a:pt x="111098" y="88195"/>
                  </a:lnTo>
                  <a:lnTo>
                    <a:pt x="105377" y="102084"/>
                  </a:lnTo>
                  <a:lnTo>
                    <a:pt x="94106" y="114759"/>
                  </a:lnTo>
                  <a:lnTo>
                    <a:pt x="81051" y="121242"/>
                  </a:lnTo>
                  <a:close/>
                </a:path>
                <a:path w="234314" h="127000">
                  <a:moveTo>
                    <a:pt x="63208" y="126753"/>
                  </a:moveTo>
                  <a:lnTo>
                    <a:pt x="58284" y="126753"/>
                  </a:lnTo>
                  <a:lnTo>
                    <a:pt x="49800" y="125890"/>
                  </a:lnTo>
                  <a:lnTo>
                    <a:pt x="42997" y="123671"/>
                  </a:lnTo>
                  <a:lnTo>
                    <a:pt x="37711" y="120654"/>
                  </a:lnTo>
                  <a:lnTo>
                    <a:pt x="33779" y="117399"/>
                  </a:lnTo>
                  <a:lnTo>
                    <a:pt x="36093" y="114079"/>
                  </a:lnTo>
                  <a:lnTo>
                    <a:pt x="37160" y="112477"/>
                  </a:lnTo>
                  <a:lnTo>
                    <a:pt x="42511" y="117824"/>
                  </a:lnTo>
                  <a:lnTo>
                    <a:pt x="49372" y="121242"/>
                  </a:lnTo>
                  <a:lnTo>
                    <a:pt x="81051" y="121242"/>
                  </a:lnTo>
                  <a:lnTo>
                    <a:pt x="75486" y="124006"/>
                  </a:lnTo>
                  <a:lnTo>
                    <a:pt x="68920" y="125968"/>
                  </a:lnTo>
                  <a:lnTo>
                    <a:pt x="63208" y="126753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2499150" y="3279974"/>
              <a:ext cx="115570" cy="26670"/>
            </a:xfrm>
            <a:custGeom>
              <a:avLst/>
              <a:gdLst/>
              <a:ahLst/>
              <a:cxnLst/>
              <a:rect l="l" t="t" r="r" b="b"/>
              <a:pathLst>
                <a:path w="115569" h="26670">
                  <a:moveTo>
                    <a:pt x="443" y="26459"/>
                  </a:moveTo>
                  <a:lnTo>
                    <a:pt x="0" y="24120"/>
                  </a:lnTo>
                  <a:lnTo>
                    <a:pt x="2248" y="23581"/>
                  </a:lnTo>
                  <a:lnTo>
                    <a:pt x="1493" y="24497"/>
                  </a:lnTo>
                  <a:lnTo>
                    <a:pt x="886" y="25445"/>
                  </a:lnTo>
                  <a:lnTo>
                    <a:pt x="443" y="26459"/>
                  </a:lnTo>
                  <a:close/>
                </a:path>
                <a:path w="115569" h="26670">
                  <a:moveTo>
                    <a:pt x="103848" y="6999"/>
                  </a:moveTo>
                  <a:lnTo>
                    <a:pt x="115091" y="3548"/>
                  </a:lnTo>
                  <a:lnTo>
                    <a:pt x="115026" y="3908"/>
                  </a:lnTo>
                  <a:lnTo>
                    <a:pt x="103848" y="6999"/>
                  </a:lnTo>
                  <a:close/>
                </a:path>
                <a:path w="115569" h="26670">
                  <a:moveTo>
                    <a:pt x="83889" y="6426"/>
                  </a:moveTo>
                  <a:lnTo>
                    <a:pt x="82445" y="5985"/>
                  </a:lnTo>
                  <a:lnTo>
                    <a:pt x="80869" y="5625"/>
                  </a:lnTo>
                  <a:lnTo>
                    <a:pt x="79211" y="5331"/>
                  </a:lnTo>
                  <a:lnTo>
                    <a:pt x="101714" y="0"/>
                  </a:lnTo>
                  <a:lnTo>
                    <a:pt x="83889" y="6426"/>
                  </a:lnTo>
                  <a:close/>
                </a:path>
              </a:pathLst>
            </a:custGeom>
            <a:solidFill>
              <a:srgbClr val="201F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2507472" y="3244635"/>
              <a:ext cx="193040" cy="116839"/>
            </a:xfrm>
            <a:custGeom>
              <a:avLst/>
              <a:gdLst/>
              <a:ahLst/>
              <a:cxnLst/>
              <a:rect l="l" t="t" r="r" b="b"/>
              <a:pathLst>
                <a:path w="193039" h="116839">
                  <a:moveTo>
                    <a:pt x="7221" y="116385"/>
                  </a:moveTo>
                  <a:lnTo>
                    <a:pt x="5186" y="114423"/>
                  </a:lnTo>
                  <a:lnTo>
                    <a:pt x="3824" y="112657"/>
                  </a:lnTo>
                  <a:lnTo>
                    <a:pt x="2265" y="110825"/>
                  </a:lnTo>
                  <a:lnTo>
                    <a:pt x="1263" y="109223"/>
                  </a:lnTo>
                  <a:lnTo>
                    <a:pt x="0" y="107129"/>
                  </a:lnTo>
                  <a:lnTo>
                    <a:pt x="3545" y="102109"/>
                  </a:lnTo>
                  <a:lnTo>
                    <a:pt x="5597" y="105592"/>
                  </a:lnTo>
                  <a:lnTo>
                    <a:pt x="7911" y="108781"/>
                  </a:lnTo>
                  <a:lnTo>
                    <a:pt x="10603" y="111463"/>
                  </a:lnTo>
                  <a:lnTo>
                    <a:pt x="9536" y="113066"/>
                  </a:lnTo>
                  <a:lnTo>
                    <a:pt x="7221" y="116385"/>
                  </a:lnTo>
                  <a:close/>
                </a:path>
                <a:path w="193039" h="116839">
                  <a:moveTo>
                    <a:pt x="83528" y="46148"/>
                  </a:moveTo>
                  <a:lnTo>
                    <a:pt x="81690" y="44251"/>
                  </a:lnTo>
                  <a:lnTo>
                    <a:pt x="78949" y="42796"/>
                  </a:lnTo>
                  <a:lnTo>
                    <a:pt x="75568" y="41766"/>
                  </a:lnTo>
                  <a:lnTo>
                    <a:pt x="113893" y="27963"/>
                  </a:lnTo>
                  <a:lnTo>
                    <a:pt x="110085" y="31627"/>
                  </a:lnTo>
                  <a:lnTo>
                    <a:pt x="107508" y="35339"/>
                  </a:lnTo>
                  <a:lnTo>
                    <a:pt x="106770" y="38887"/>
                  </a:lnTo>
                  <a:lnTo>
                    <a:pt x="87369" y="44905"/>
                  </a:lnTo>
                  <a:lnTo>
                    <a:pt x="83528" y="46148"/>
                  </a:lnTo>
                  <a:close/>
                </a:path>
                <a:path w="193039" h="116839">
                  <a:moveTo>
                    <a:pt x="192449" y="1717"/>
                  </a:moveTo>
                  <a:lnTo>
                    <a:pt x="191694" y="1259"/>
                  </a:lnTo>
                  <a:lnTo>
                    <a:pt x="190889" y="899"/>
                  </a:lnTo>
                  <a:lnTo>
                    <a:pt x="190036" y="605"/>
                  </a:lnTo>
                  <a:lnTo>
                    <a:pt x="191710" y="0"/>
                  </a:lnTo>
                  <a:lnTo>
                    <a:pt x="192449" y="1717"/>
                  </a:lnTo>
                  <a:close/>
                </a:path>
              </a:pathLst>
            </a:custGeom>
            <a:solidFill>
              <a:srgbClr val="3B3B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2498264" y="3284389"/>
              <a:ext cx="96520" cy="78105"/>
            </a:xfrm>
            <a:custGeom>
              <a:avLst/>
              <a:gdLst/>
              <a:ahLst/>
              <a:cxnLst/>
              <a:rect l="l" t="t" r="r" b="b"/>
              <a:pathLst>
                <a:path w="96519" h="78104">
                  <a:moveTo>
                    <a:pt x="56610" y="78037"/>
                  </a:moveTo>
                  <a:lnTo>
                    <a:pt x="58021" y="77612"/>
                  </a:lnTo>
                  <a:lnTo>
                    <a:pt x="59860" y="77187"/>
                  </a:lnTo>
                  <a:lnTo>
                    <a:pt x="60845" y="76892"/>
                  </a:lnTo>
                  <a:lnTo>
                    <a:pt x="59384" y="77334"/>
                  </a:lnTo>
                  <a:lnTo>
                    <a:pt x="57989" y="77710"/>
                  </a:lnTo>
                  <a:lnTo>
                    <a:pt x="56610" y="78037"/>
                  </a:lnTo>
                  <a:close/>
                </a:path>
                <a:path w="96519" h="78104">
                  <a:moveTo>
                    <a:pt x="63629" y="191"/>
                  </a:moveTo>
                  <a:lnTo>
                    <a:pt x="65161" y="32"/>
                  </a:lnTo>
                  <a:lnTo>
                    <a:pt x="66688" y="0"/>
                  </a:lnTo>
                  <a:lnTo>
                    <a:pt x="68247" y="0"/>
                  </a:lnTo>
                  <a:lnTo>
                    <a:pt x="63629" y="191"/>
                  </a:lnTo>
                  <a:close/>
                </a:path>
                <a:path w="96519" h="78104">
                  <a:moveTo>
                    <a:pt x="80065" y="932"/>
                  </a:moveTo>
                  <a:lnTo>
                    <a:pt x="76470" y="294"/>
                  </a:lnTo>
                  <a:lnTo>
                    <a:pt x="72433" y="0"/>
                  </a:lnTo>
                  <a:lnTo>
                    <a:pt x="76536" y="294"/>
                  </a:lnTo>
                  <a:lnTo>
                    <a:pt x="80098" y="915"/>
                  </a:lnTo>
                  <a:close/>
                </a:path>
                <a:path w="96519" h="78104">
                  <a:moveTo>
                    <a:pt x="58793" y="4644"/>
                  </a:moveTo>
                  <a:lnTo>
                    <a:pt x="59136" y="429"/>
                  </a:lnTo>
                  <a:lnTo>
                    <a:pt x="59840" y="348"/>
                  </a:lnTo>
                  <a:lnTo>
                    <a:pt x="63629" y="191"/>
                  </a:lnTo>
                  <a:lnTo>
                    <a:pt x="63290" y="4349"/>
                  </a:lnTo>
                  <a:lnTo>
                    <a:pt x="61813" y="4415"/>
                  </a:lnTo>
                  <a:lnTo>
                    <a:pt x="60303" y="4513"/>
                  </a:lnTo>
                  <a:lnTo>
                    <a:pt x="58793" y="4644"/>
                  </a:lnTo>
                  <a:close/>
                </a:path>
                <a:path w="96519" h="78104">
                  <a:moveTo>
                    <a:pt x="52374" y="1212"/>
                  </a:moveTo>
                  <a:lnTo>
                    <a:pt x="54640" y="866"/>
                  </a:lnTo>
                  <a:lnTo>
                    <a:pt x="56905" y="605"/>
                  </a:lnTo>
                  <a:lnTo>
                    <a:pt x="59138" y="408"/>
                  </a:lnTo>
                  <a:lnTo>
                    <a:pt x="52374" y="1212"/>
                  </a:lnTo>
                  <a:close/>
                </a:path>
                <a:path w="96519" h="78104">
                  <a:moveTo>
                    <a:pt x="3134" y="19165"/>
                  </a:moveTo>
                  <a:lnTo>
                    <a:pt x="42502" y="2952"/>
                  </a:lnTo>
                  <a:lnTo>
                    <a:pt x="52374" y="1212"/>
                  </a:lnTo>
                  <a:lnTo>
                    <a:pt x="52014" y="5429"/>
                  </a:lnTo>
                  <a:lnTo>
                    <a:pt x="46565" y="6230"/>
                  </a:lnTo>
                  <a:lnTo>
                    <a:pt x="41099" y="7424"/>
                  </a:lnTo>
                  <a:lnTo>
                    <a:pt x="32088" y="10089"/>
                  </a:lnTo>
                  <a:lnTo>
                    <a:pt x="28608" y="11185"/>
                  </a:lnTo>
                  <a:lnTo>
                    <a:pt x="25457" y="12248"/>
                  </a:lnTo>
                  <a:lnTo>
                    <a:pt x="25684" y="12248"/>
                  </a:lnTo>
                  <a:lnTo>
                    <a:pt x="21271" y="13654"/>
                  </a:lnTo>
                  <a:lnTo>
                    <a:pt x="17086" y="15126"/>
                  </a:lnTo>
                  <a:lnTo>
                    <a:pt x="13590" y="16696"/>
                  </a:lnTo>
                  <a:lnTo>
                    <a:pt x="3134" y="19165"/>
                  </a:lnTo>
                  <a:close/>
                </a:path>
                <a:path w="96519" h="78104">
                  <a:moveTo>
                    <a:pt x="92572" y="46982"/>
                  </a:moveTo>
                  <a:lnTo>
                    <a:pt x="88173" y="46982"/>
                  </a:lnTo>
                  <a:lnTo>
                    <a:pt x="88715" y="45004"/>
                  </a:lnTo>
                  <a:lnTo>
                    <a:pt x="88876" y="44291"/>
                  </a:lnTo>
                  <a:lnTo>
                    <a:pt x="91009" y="36126"/>
                  </a:lnTo>
                  <a:lnTo>
                    <a:pt x="91827" y="26140"/>
                  </a:lnTo>
                  <a:lnTo>
                    <a:pt x="91482" y="18528"/>
                  </a:lnTo>
                  <a:lnTo>
                    <a:pt x="86926" y="8307"/>
                  </a:lnTo>
                  <a:lnTo>
                    <a:pt x="92736" y="6394"/>
                  </a:lnTo>
                  <a:lnTo>
                    <a:pt x="96068" y="17563"/>
                  </a:lnTo>
                  <a:lnTo>
                    <a:pt x="95773" y="18528"/>
                  </a:lnTo>
                  <a:lnTo>
                    <a:pt x="95625" y="19656"/>
                  </a:lnTo>
                  <a:lnTo>
                    <a:pt x="95559" y="22583"/>
                  </a:lnTo>
                  <a:lnTo>
                    <a:pt x="96134" y="27735"/>
                  </a:lnTo>
                  <a:lnTo>
                    <a:pt x="95723" y="34537"/>
                  </a:lnTo>
                  <a:lnTo>
                    <a:pt x="93665" y="44291"/>
                  </a:lnTo>
                  <a:lnTo>
                    <a:pt x="92572" y="46982"/>
                  </a:lnTo>
                  <a:close/>
                </a:path>
                <a:path w="96519" h="78104">
                  <a:moveTo>
                    <a:pt x="25684" y="12248"/>
                  </a:moveTo>
                  <a:lnTo>
                    <a:pt x="25457" y="12248"/>
                  </a:lnTo>
                  <a:lnTo>
                    <a:pt x="26146" y="12101"/>
                  </a:lnTo>
                  <a:lnTo>
                    <a:pt x="25684" y="12248"/>
                  </a:lnTo>
                  <a:close/>
                </a:path>
                <a:path w="96519" h="78104">
                  <a:moveTo>
                    <a:pt x="74611" y="70472"/>
                  </a:moveTo>
                  <a:lnTo>
                    <a:pt x="74780" y="68454"/>
                  </a:lnTo>
                  <a:lnTo>
                    <a:pt x="80562" y="62277"/>
                  </a:lnTo>
                  <a:lnTo>
                    <a:pt x="84788" y="55480"/>
                  </a:lnTo>
                  <a:lnTo>
                    <a:pt x="87678" y="48366"/>
                  </a:lnTo>
                  <a:lnTo>
                    <a:pt x="89453" y="41242"/>
                  </a:lnTo>
                  <a:lnTo>
                    <a:pt x="89125" y="43090"/>
                  </a:lnTo>
                  <a:lnTo>
                    <a:pt x="88829" y="44473"/>
                  </a:lnTo>
                  <a:lnTo>
                    <a:pt x="88173" y="46982"/>
                  </a:lnTo>
                  <a:lnTo>
                    <a:pt x="92572" y="46982"/>
                  </a:lnTo>
                  <a:lnTo>
                    <a:pt x="89683" y="54098"/>
                  </a:lnTo>
                  <a:lnTo>
                    <a:pt x="83264" y="63258"/>
                  </a:lnTo>
                  <a:lnTo>
                    <a:pt x="74611" y="70472"/>
                  </a:lnTo>
                  <a:close/>
                </a:path>
                <a:path w="96519" h="78104">
                  <a:moveTo>
                    <a:pt x="88173" y="46982"/>
                  </a:moveTo>
                  <a:lnTo>
                    <a:pt x="88829" y="44473"/>
                  </a:lnTo>
                  <a:lnTo>
                    <a:pt x="88715" y="45004"/>
                  </a:lnTo>
                  <a:lnTo>
                    <a:pt x="88173" y="46982"/>
                  </a:lnTo>
                  <a:close/>
                </a:path>
                <a:path w="96519" h="78104">
                  <a:moveTo>
                    <a:pt x="73893" y="71071"/>
                  </a:moveTo>
                  <a:lnTo>
                    <a:pt x="74611" y="70472"/>
                  </a:lnTo>
                  <a:lnTo>
                    <a:pt x="74599" y="70613"/>
                  </a:lnTo>
                  <a:lnTo>
                    <a:pt x="73893" y="71071"/>
                  </a:lnTo>
                  <a:close/>
                </a:path>
                <a:path w="96519" h="78104">
                  <a:moveTo>
                    <a:pt x="722" y="31103"/>
                  </a:moveTo>
                  <a:lnTo>
                    <a:pt x="0" y="27555"/>
                  </a:lnTo>
                  <a:lnTo>
                    <a:pt x="180" y="24611"/>
                  </a:lnTo>
                  <a:lnTo>
                    <a:pt x="1329" y="22044"/>
                  </a:lnTo>
                  <a:lnTo>
                    <a:pt x="2018" y="25789"/>
                  </a:lnTo>
                  <a:lnTo>
                    <a:pt x="1214" y="27375"/>
                  </a:lnTo>
                  <a:lnTo>
                    <a:pt x="771" y="29141"/>
                  </a:lnTo>
                  <a:lnTo>
                    <a:pt x="722" y="31103"/>
                  </a:lnTo>
                  <a:close/>
                </a:path>
              </a:pathLst>
            </a:custGeom>
            <a:solidFill>
              <a:srgbClr val="C4C3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2499593" y="3285305"/>
              <a:ext cx="83820" cy="25400"/>
            </a:xfrm>
            <a:custGeom>
              <a:avLst/>
              <a:gdLst/>
              <a:ahLst/>
              <a:cxnLst/>
              <a:rect l="l" t="t" r="r" b="b"/>
              <a:pathLst>
                <a:path w="83819" h="25400">
                  <a:moveTo>
                    <a:pt x="689" y="24873"/>
                  </a:moveTo>
                  <a:lnTo>
                    <a:pt x="0" y="21128"/>
                  </a:lnTo>
                  <a:lnTo>
                    <a:pt x="443" y="20114"/>
                  </a:lnTo>
                  <a:lnTo>
                    <a:pt x="1050" y="19165"/>
                  </a:lnTo>
                  <a:lnTo>
                    <a:pt x="1805" y="18250"/>
                  </a:lnTo>
                  <a:lnTo>
                    <a:pt x="12260" y="15780"/>
                  </a:lnTo>
                  <a:lnTo>
                    <a:pt x="6434" y="18364"/>
                  </a:lnTo>
                  <a:lnTo>
                    <a:pt x="2560" y="21193"/>
                  </a:lnTo>
                  <a:lnTo>
                    <a:pt x="689" y="24873"/>
                  </a:lnTo>
                  <a:close/>
                </a:path>
                <a:path w="83819" h="25400">
                  <a:moveTo>
                    <a:pt x="78768" y="2796"/>
                  </a:moveTo>
                  <a:lnTo>
                    <a:pt x="78998" y="65"/>
                  </a:lnTo>
                  <a:lnTo>
                    <a:pt x="78719" y="16"/>
                  </a:lnTo>
                  <a:lnTo>
                    <a:pt x="80426" y="294"/>
                  </a:lnTo>
                  <a:lnTo>
                    <a:pt x="82002" y="654"/>
                  </a:lnTo>
                  <a:lnTo>
                    <a:pt x="83446" y="1095"/>
                  </a:lnTo>
                  <a:lnTo>
                    <a:pt x="78768" y="2796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2613948" y="3246352"/>
              <a:ext cx="96520" cy="81280"/>
            </a:xfrm>
            <a:custGeom>
              <a:avLst/>
              <a:gdLst/>
              <a:ahLst/>
              <a:cxnLst/>
              <a:rect l="l" t="t" r="r" b="b"/>
              <a:pathLst>
                <a:path w="96519" h="81279">
                  <a:moveTo>
                    <a:pt x="77284" y="74788"/>
                  </a:moveTo>
                  <a:lnTo>
                    <a:pt x="77421" y="72984"/>
                  </a:lnTo>
                  <a:lnTo>
                    <a:pt x="84167" y="68372"/>
                  </a:lnTo>
                  <a:lnTo>
                    <a:pt x="87844" y="62665"/>
                  </a:lnTo>
                  <a:lnTo>
                    <a:pt x="89617" y="56304"/>
                  </a:lnTo>
                  <a:lnTo>
                    <a:pt x="90569" y="54096"/>
                  </a:lnTo>
                  <a:lnTo>
                    <a:pt x="91225" y="51790"/>
                  </a:lnTo>
                  <a:lnTo>
                    <a:pt x="91652" y="49386"/>
                  </a:lnTo>
                  <a:lnTo>
                    <a:pt x="94754" y="50743"/>
                  </a:lnTo>
                  <a:lnTo>
                    <a:pt x="96412" y="51430"/>
                  </a:lnTo>
                  <a:lnTo>
                    <a:pt x="96346" y="52232"/>
                  </a:lnTo>
                  <a:lnTo>
                    <a:pt x="93231" y="60571"/>
                  </a:lnTo>
                  <a:lnTo>
                    <a:pt x="87516" y="67972"/>
                  </a:lnTo>
                  <a:lnTo>
                    <a:pt x="78661" y="74244"/>
                  </a:lnTo>
                  <a:lnTo>
                    <a:pt x="77284" y="74788"/>
                  </a:lnTo>
                  <a:close/>
                </a:path>
                <a:path w="96519" h="81279">
                  <a:moveTo>
                    <a:pt x="66129" y="79198"/>
                  </a:moveTo>
                  <a:lnTo>
                    <a:pt x="77284" y="74788"/>
                  </a:lnTo>
                  <a:lnTo>
                    <a:pt x="77274" y="74930"/>
                  </a:lnTo>
                  <a:lnTo>
                    <a:pt x="74040" y="76532"/>
                  </a:lnTo>
                  <a:lnTo>
                    <a:pt x="70364" y="77972"/>
                  </a:lnTo>
                  <a:lnTo>
                    <a:pt x="66129" y="79198"/>
                  </a:lnTo>
                  <a:close/>
                </a:path>
                <a:path w="96519" h="81279">
                  <a:moveTo>
                    <a:pt x="60611" y="80604"/>
                  </a:moveTo>
                  <a:lnTo>
                    <a:pt x="60039" y="80604"/>
                  </a:lnTo>
                  <a:lnTo>
                    <a:pt x="62025" y="80245"/>
                  </a:lnTo>
                  <a:lnTo>
                    <a:pt x="64044" y="79803"/>
                  </a:lnTo>
                  <a:lnTo>
                    <a:pt x="66129" y="79198"/>
                  </a:lnTo>
                  <a:lnTo>
                    <a:pt x="63158" y="80065"/>
                  </a:lnTo>
                  <a:lnTo>
                    <a:pt x="60611" y="80604"/>
                  </a:lnTo>
                  <a:close/>
                </a:path>
                <a:path w="96519" h="81279">
                  <a:moveTo>
                    <a:pt x="57545" y="81030"/>
                  </a:moveTo>
                  <a:lnTo>
                    <a:pt x="59202" y="80670"/>
                  </a:lnTo>
                  <a:lnTo>
                    <a:pt x="60056" y="80441"/>
                  </a:lnTo>
                  <a:lnTo>
                    <a:pt x="60039" y="80604"/>
                  </a:lnTo>
                  <a:lnTo>
                    <a:pt x="60611" y="80604"/>
                  </a:lnTo>
                  <a:lnTo>
                    <a:pt x="60302" y="80670"/>
                  </a:lnTo>
                  <a:lnTo>
                    <a:pt x="57545" y="81030"/>
                  </a:lnTo>
                  <a:close/>
                </a:path>
                <a:path w="96519" h="81279">
                  <a:moveTo>
                    <a:pt x="688" y="42469"/>
                  </a:moveTo>
                  <a:lnTo>
                    <a:pt x="48" y="40817"/>
                  </a:lnTo>
                  <a:lnTo>
                    <a:pt x="0" y="38822"/>
                  </a:lnTo>
                  <a:lnTo>
                    <a:pt x="228" y="37530"/>
                  </a:lnTo>
                  <a:lnTo>
                    <a:pt x="2346" y="36941"/>
                  </a:lnTo>
                  <a:lnTo>
                    <a:pt x="1328" y="38822"/>
                  </a:lnTo>
                  <a:lnTo>
                    <a:pt x="737" y="40670"/>
                  </a:lnTo>
                  <a:lnTo>
                    <a:pt x="688" y="42469"/>
                  </a:lnTo>
                  <a:close/>
                </a:path>
                <a:path w="96519" h="81279">
                  <a:moveTo>
                    <a:pt x="96445" y="39476"/>
                  </a:moveTo>
                  <a:lnTo>
                    <a:pt x="92095" y="37694"/>
                  </a:lnTo>
                  <a:lnTo>
                    <a:pt x="91652" y="31218"/>
                  </a:lnTo>
                  <a:lnTo>
                    <a:pt x="88583" y="15502"/>
                  </a:lnTo>
                  <a:lnTo>
                    <a:pt x="88107" y="13720"/>
                  </a:lnTo>
                  <a:lnTo>
                    <a:pt x="87549" y="12150"/>
                  </a:lnTo>
                  <a:lnTo>
                    <a:pt x="90733" y="11283"/>
                  </a:lnTo>
                  <a:lnTo>
                    <a:pt x="85973" y="0"/>
                  </a:lnTo>
                  <a:lnTo>
                    <a:pt x="89945" y="2387"/>
                  </a:lnTo>
                  <a:lnTo>
                    <a:pt x="92292" y="7064"/>
                  </a:lnTo>
                  <a:lnTo>
                    <a:pt x="95476" y="23368"/>
                  </a:lnTo>
                  <a:lnTo>
                    <a:pt x="96149" y="27669"/>
                  </a:lnTo>
                  <a:lnTo>
                    <a:pt x="96051" y="31447"/>
                  </a:lnTo>
                  <a:lnTo>
                    <a:pt x="96281" y="35388"/>
                  </a:lnTo>
                  <a:lnTo>
                    <a:pt x="96445" y="39476"/>
                  </a:lnTo>
                  <a:close/>
                </a:path>
              </a:pathLst>
            </a:custGeom>
            <a:solidFill>
              <a:srgbClr val="C4C3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2614176" y="3282803"/>
              <a:ext cx="96520" cy="15240"/>
            </a:xfrm>
            <a:custGeom>
              <a:avLst/>
              <a:gdLst/>
              <a:ahLst/>
              <a:cxnLst/>
              <a:rect l="l" t="t" r="r" b="b"/>
              <a:pathLst>
                <a:path w="96519" h="15239">
                  <a:moveTo>
                    <a:pt x="96183" y="14979"/>
                  </a:moveTo>
                  <a:lnTo>
                    <a:pt x="94525" y="14292"/>
                  </a:lnTo>
                  <a:lnTo>
                    <a:pt x="91423" y="12935"/>
                  </a:lnTo>
                  <a:lnTo>
                    <a:pt x="92063" y="9223"/>
                  </a:lnTo>
                  <a:lnTo>
                    <a:pt x="92145" y="5298"/>
                  </a:lnTo>
                  <a:lnTo>
                    <a:pt x="91866" y="1242"/>
                  </a:lnTo>
                  <a:lnTo>
                    <a:pt x="96216" y="3025"/>
                  </a:lnTo>
                  <a:lnTo>
                    <a:pt x="96462" y="10891"/>
                  </a:lnTo>
                  <a:lnTo>
                    <a:pt x="96183" y="14979"/>
                  </a:lnTo>
                  <a:close/>
                </a:path>
                <a:path w="96519" h="15239">
                  <a:moveTo>
                    <a:pt x="0" y="1079"/>
                  </a:moveTo>
                  <a:lnTo>
                    <a:pt x="65" y="719"/>
                  </a:lnTo>
                  <a:lnTo>
                    <a:pt x="2396" y="0"/>
                  </a:lnTo>
                  <a:lnTo>
                    <a:pt x="2117" y="490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2621365" y="3244340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>
                  <a:moveTo>
                    <a:pt x="76093" y="915"/>
                  </a:moveTo>
                  <a:lnTo>
                    <a:pt x="74320" y="310"/>
                  </a:lnTo>
                  <a:lnTo>
                    <a:pt x="72285" y="32"/>
                  </a:lnTo>
                  <a:lnTo>
                    <a:pt x="69504" y="32"/>
                  </a:lnTo>
                  <a:lnTo>
                    <a:pt x="69938" y="0"/>
                  </a:lnTo>
                  <a:lnTo>
                    <a:pt x="72301" y="0"/>
                  </a:lnTo>
                  <a:lnTo>
                    <a:pt x="74353" y="277"/>
                  </a:lnTo>
                  <a:lnTo>
                    <a:pt x="76142" y="899"/>
                  </a:lnTo>
                  <a:close/>
                </a:path>
                <a:path w="76200" h="28575">
                  <a:moveTo>
                    <a:pt x="59300" y="1360"/>
                  </a:moveTo>
                  <a:lnTo>
                    <a:pt x="63405" y="490"/>
                  </a:lnTo>
                  <a:lnTo>
                    <a:pt x="66918" y="32"/>
                  </a:lnTo>
                  <a:lnTo>
                    <a:pt x="69504" y="32"/>
                  </a:lnTo>
                  <a:lnTo>
                    <a:pt x="64488" y="410"/>
                  </a:lnTo>
                  <a:lnTo>
                    <a:pt x="59300" y="1360"/>
                  </a:lnTo>
                  <a:close/>
                </a:path>
                <a:path w="76200" h="28575">
                  <a:moveTo>
                    <a:pt x="54312" y="7620"/>
                  </a:moveTo>
                  <a:lnTo>
                    <a:pt x="54711" y="2910"/>
                  </a:lnTo>
                  <a:lnTo>
                    <a:pt x="54835" y="2387"/>
                  </a:lnTo>
                  <a:lnTo>
                    <a:pt x="58024" y="1594"/>
                  </a:lnTo>
                  <a:lnTo>
                    <a:pt x="59300" y="1360"/>
                  </a:lnTo>
                  <a:lnTo>
                    <a:pt x="58859" y="6802"/>
                  </a:lnTo>
                  <a:lnTo>
                    <a:pt x="57431" y="7015"/>
                  </a:lnTo>
                  <a:lnTo>
                    <a:pt x="55921" y="7277"/>
                  </a:lnTo>
                  <a:lnTo>
                    <a:pt x="54312" y="7620"/>
                  </a:lnTo>
                  <a:close/>
                </a:path>
                <a:path w="76200" h="28575">
                  <a:moveTo>
                    <a:pt x="47892" y="4210"/>
                  </a:moveTo>
                  <a:lnTo>
                    <a:pt x="50426" y="3477"/>
                  </a:lnTo>
                  <a:lnTo>
                    <a:pt x="52605" y="2910"/>
                  </a:lnTo>
                  <a:lnTo>
                    <a:pt x="54755" y="2387"/>
                  </a:lnTo>
                  <a:lnTo>
                    <a:pt x="50376" y="3499"/>
                  </a:lnTo>
                  <a:lnTo>
                    <a:pt x="47892" y="4210"/>
                  </a:lnTo>
                  <a:close/>
                </a:path>
                <a:path w="76200" h="28575">
                  <a:moveTo>
                    <a:pt x="0" y="28258"/>
                  </a:moveTo>
                  <a:lnTo>
                    <a:pt x="41690" y="5985"/>
                  </a:lnTo>
                  <a:lnTo>
                    <a:pt x="47892" y="4210"/>
                  </a:lnTo>
                  <a:lnTo>
                    <a:pt x="47500" y="9010"/>
                  </a:lnTo>
                  <a:lnTo>
                    <a:pt x="45826" y="9468"/>
                  </a:lnTo>
                  <a:lnTo>
                    <a:pt x="39999" y="11201"/>
                  </a:lnTo>
                  <a:lnTo>
                    <a:pt x="10603" y="24448"/>
                  </a:lnTo>
                  <a:lnTo>
                    <a:pt x="0" y="28258"/>
                  </a:lnTo>
                  <a:close/>
                </a:path>
              </a:pathLst>
            </a:custGeom>
            <a:solidFill>
              <a:srgbClr val="C4C3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2578214" y="3245240"/>
              <a:ext cx="127000" cy="47625"/>
            </a:xfrm>
            <a:custGeom>
              <a:avLst/>
              <a:gdLst/>
              <a:ahLst/>
              <a:cxnLst/>
              <a:rect l="l" t="t" r="r" b="b"/>
              <a:pathLst>
                <a:path w="127000" h="47625">
                  <a:moveTo>
                    <a:pt x="6975" y="47456"/>
                  </a:moveTo>
                  <a:lnTo>
                    <a:pt x="5153" y="46246"/>
                  </a:lnTo>
                  <a:lnTo>
                    <a:pt x="2773" y="45347"/>
                  </a:lnTo>
                  <a:lnTo>
                    <a:pt x="0" y="44693"/>
                  </a:lnTo>
                  <a:lnTo>
                    <a:pt x="147" y="42861"/>
                  </a:lnTo>
                  <a:lnTo>
                    <a:pt x="4825" y="41160"/>
                  </a:lnTo>
                  <a:lnTo>
                    <a:pt x="8206" y="42191"/>
                  </a:lnTo>
                  <a:lnTo>
                    <a:pt x="10947" y="43646"/>
                  </a:lnTo>
                  <a:lnTo>
                    <a:pt x="12786" y="45543"/>
                  </a:lnTo>
                  <a:lnTo>
                    <a:pt x="6975" y="47456"/>
                  </a:lnTo>
                  <a:close/>
                </a:path>
                <a:path w="127000" h="47625">
                  <a:moveTo>
                    <a:pt x="36027" y="38282"/>
                  </a:moveTo>
                  <a:lnTo>
                    <a:pt x="36766" y="34734"/>
                  </a:lnTo>
                  <a:lnTo>
                    <a:pt x="39343" y="31022"/>
                  </a:lnTo>
                  <a:lnTo>
                    <a:pt x="43151" y="27358"/>
                  </a:lnTo>
                  <a:lnTo>
                    <a:pt x="53754" y="23548"/>
                  </a:lnTo>
                  <a:lnTo>
                    <a:pt x="46860" y="27898"/>
                  </a:lnTo>
                  <a:lnTo>
                    <a:pt x="41181" y="32771"/>
                  </a:lnTo>
                  <a:lnTo>
                    <a:pt x="38358" y="37563"/>
                  </a:lnTo>
                  <a:lnTo>
                    <a:pt x="36027" y="38282"/>
                  </a:lnTo>
                  <a:close/>
                </a:path>
                <a:path w="127000" h="47625">
                  <a:moveTo>
                    <a:pt x="119310" y="16"/>
                  </a:moveTo>
                  <a:close/>
                </a:path>
                <a:path w="127000" h="47625">
                  <a:moveTo>
                    <a:pt x="119589" y="11005"/>
                  </a:moveTo>
                  <a:lnTo>
                    <a:pt x="118867" y="10024"/>
                  </a:lnTo>
                  <a:lnTo>
                    <a:pt x="118456" y="9599"/>
                  </a:lnTo>
                  <a:lnTo>
                    <a:pt x="119261" y="16"/>
                  </a:lnTo>
                  <a:lnTo>
                    <a:pt x="120147" y="294"/>
                  </a:lnTo>
                  <a:lnTo>
                    <a:pt x="120951" y="654"/>
                  </a:lnTo>
                  <a:lnTo>
                    <a:pt x="121706" y="1112"/>
                  </a:lnTo>
                  <a:lnTo>
                    <a:pt x="124052" y="6672"/>
                  </a:lnTo>
                  <a:lnTo>
                    <a:pt x="118932" y="6672"/>
                  </a:lnTo>
                  <a:lnTo>
                    <a:pt x="119200" y="8127"/>
                  </a:lnTo>
                  <a:lnTo>
                    <a:pt x="119589" y="11005"/>
                  </a:lnTo>
                  <a:close/>
                </a:path>
                <a:path w="127000" h="47625">
                  <a:moveTo>
                    <a:pt x="123282" y="13262"/>
                  </a:moveTo>
                  <a:lnTo>
                    <a:pt x="122215" y="10286"/>
                  </a:lnTo>
                  <a:lnTo>
                    <a:pt x="120803" y="8127"/>
                  </a:lnTo>
                  <a:lnTo>
                    <a:pt x="118932" y="6672"/>
                  </a:lnTo>
                  <a:lnTo>
                    <a:pt x="124052" y="6672"/>
                  </a:lnTo>
                  <a:lnTo>
                    <a:pt x="126466" y="12395"/>
                  </a:lnTo>
                  <a:lnTo>
                    <a:pt x="123282" y="13262"/>
                  </a:lnTo>
                  <a:close/>
                </a:path>
              </a:pathLst>
            </a:custGeom>
            <a:solidFill>
              <a:srgbClr val="4A4B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2556281" y="3284397"/>
              <a:ext cx="22225" cy="78105"/>
            </a:xfrm>
            <a:custGeom>
              <a:avLst/>
              <a:gdLst/>
              <a:ahLst/>
              <a:cxnLst/>
              <a:rect l="l" t="t" r="r" b="b"/>
              <a:pathLst>
                <a:path w="22225" h="78104">
                  <a:moveTo>
                    <a:pt x="16751" y="68453"/>
                  </a:moveTo>
                  <a:lnTo>
                    <a:pt x="12407" y="72224"/>
                  </a:lnTo>
                  <a:lnTo>
                    <a:pt x="6908" y="75425"/>
                  </a:lnTo>
                  <a:lnTo>
                    <a:pt x="0" y="77609"/>
                  </a:lnTo>
                  <a:lnTo>
                    <a:pt x="1841" y="77190"/>
                  </a:lnTo>
                  <a:lnTo>
                    <a:pt x="7874" y="75349"/>
                  </a:lnTo>
                  <a:lnTo>
                    <a:pt x="12166" y="73393"/>
                  </a:lnTo>
                  <a:lnTo>
                    <a:pt x="16573" y="70612"/>
                  </a:lnTo>
                  <a:lnTo>
                    <a:pt x="16751" y="68453"/>
                  </a:lnTo>
                  <a:close/>
                </a:path>
                <a:path w="22225" h="78104">
                  <a:moveTo>
                    <a:pt x="22021" y="927"/>
                  </a:moveTo>
                  <a:lnTo>
                    <a:pt x="18453" y="292"/>
                  </a:lnTo>
                  <a:lnTo>
                    <a:pt x="14414" y="0"/>
                  </a:lnTo>
                  <a:lnTo>
                    <a:pt x="10147" y="0"/>
                  </a:lnTo>
                  <a:lnTo>
                    <a:pt x="7137" y="25"/>
                  </a:lnTo>
                  <a:lnTo>
                    <a:pt x="5613" y="114"/>
                  </a:lnTo>
                  <a:lnTo>
                    <a:pt x="5270" y="4343"/>
                  </a:lnTo>
                  <a:lnTo>
                    <a:pt x="7912" y="4279"/>
                  </a:lnTo>
                  <a:lnTo>
                    <a:pt x="22021" y="927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2564197" y="3285321"/>
              <a:ext cx="14604" cy="4445"/>
            </a:xfrm>
            <a:custGeom>
              <a:avLst/>
              <a:gdLst/>
              <a:ahLst/>
              <a:cxnLst/>
              <a:rect l="l" t="t" r="r" b="b"/>
              <a:pathLst>
                <a:path w="14605" h="4445">
                  <a:moveTo>
                    <a:pt x="10800" y="3990"/>
                  </a:moveTo>
                  <a:lnTo>
                    <a:pt x="7862" y="3548"/>
                  </a:lnTo>
                  <a:lnTo>
                    <a:pt x="4612" y="3336"/>
                  </a:lnTo>
                  <a:lnTo>
                    <a:pt x="393" y="3336"/>
                  </a:lnTo>
                  <a:lnTo>
                    <a:pt x="0" y="3352"/>
                  </a:lnTo>
                  <a:lnTo>
                    <a:pt x="14115" y="0"/>
                  </a:lnTo>
                  <a:lnTo>
                    <a:pt x="14394" y="49"/>
                  </a:lnTo>
                  <a:lnTo>
                    <a:pt x="14164" y="2780"/>
                  </a:lnTo>
                  <a:lnTo>
                    <a:pt x="10800" y="3990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2574997" y="3288102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4">
                  <a:moveTo>
                    <a:pt x="3217" y="1831"/>
                  </a:moveTo>
                  <a:lnTo>
                    <a:pt x="2199" y="1586"/>
                  </a:lnTo>
                  <a:lnTo>
                    <a:pt x="1116" y="1390"/>
                  </a:lnTo>
                  <a:lnTo>
                    <a:pt x="0" y="1210"/>
                  </a:lnTo>
                  <a:lnTo>
                    <a:pt x="1099" y="817"/>
                  </a:lnTo>
                  <a:lnTo>
                    <a:pt x="2215" y="408"/>
                  </a:lnTo>
                  <a:lnTo>
                    <a:pt x="3364" y="0"/>
                  </a:lnTo>
                  <a:lnTo>
                    <a:pt x="3217" y="1831"/>
                  </a:lnTo>
                  <a:close/>
                </a:path>
              </a:pathLst>
            </a:custGeom>
            <a:solidFill>
              <a:srgbClr val="595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2550274" y="3244379"/>
              <a:ext cx="147320" cy="83185"/>
            </a:xfrm>
            <a:custGeom>
              <a:avLst/>
              <a:gdLst/>
              <a:ahLst/>
              <a:cxnLst/>
              <a:rect l="l" t="t" r="r" b="b"/>
              <a:pathLst>
                <a:path w="147319" h="83185">
                  <a:moveTo>
                    <a:pt x="7124" y="40424"/>
                  </a:moveTo>
                  <a:lnTo>
                    <a:pt x="4889" y="40627"/>
                  </a:lnTo>
                  <a:lnTo>
                    <a:pt x="2628" y="40881"/>
                  </a:lnTo>
                  <a:lnTo>
                    <a:pt x="355" y="41211"/>
                  </a:lnTo>
                  <a:lnTo>
                    <a:pt x="0" y="45440"/>
                  </a:lnTo>
                  <a:lnTo>
                    <a:pt x="2286" y="45123"/>
                  </a:lnTo>
                  <a:lnTo>
                    <a:pt x="4546" y="44856"/>
                  </a:lnTo>
                  <a:lnTo>
                    <a:pt x="6781" y="44665"/>
                  </a:lnTo>
                  <a:lnTo>
                    <a:pt x="7124" y="40424"/>
                  </a:lnTo>
                  <a:close/>
                </a:path>
                <a:path w="147319" h="83185">
                  <a:moveTo>
                    <a:pt x="125844" y="2349"/>
                  </a:moveTo>
                  <a:lnTo>
                    <a:pt x="123685" y="2882"/>
                  </a:lnTo>
                  <a:lnTo>
                    <a:pt x="121424" y="3467"/>
                  </a:lnTo>
                  <a:lnTo>
                    <a:pt x="118986" y="4152"/>
                  </a:lnTo>
                  <a:lnTo>
                    <a:pt x="118592" y="8978"/>
                  </a:lnTo>
                  <a:lnTo>
                    <a:pt x="120586" y="8407"/>
                  </a:lnTo>
                  <a:lnTo>
                    <a:pt x="122466" y="7899"/>
                  </a:lnTo>
                  <a:lnTo>
                    <a:pt x="124244" y="7442"/>
                  </a:lnTo>
                  <a:lnTo>
                    <a:pt x="121793" y="8420"/>
                  </a:lnTo>
                  <a:lnTo>
                    <a:pt x="123037" y="8115"/>
                  </a:lnTo>
                  <a:lnTo>
                    <a:pt x="124244" y="7835"/>
                  </a:lnTo>
                  <a:lnTo>
                    <a:pt x="125399" y="7581"/>
                  </a:lnTo>
                  <a:lnTo>
                    <a:pt x="125844" y="2349"/>
                  </a:lnTo>
                  <a:close/>
                </a:path>
                <a:path w="147319" h="83185">
                  <a:moveTo>
                    <a:pt x="141084" y="74968"/>
                  </a:moveTo>
                  <a:lnTo>
                    <a:pt x="137083" y="77698"/>
                  </a:lnTo>
                  <a:lnTo>
                    <a:pt x="132016" y="80048"/>
                  </a:lnTo>
                  <a:lnTo>
                    <a:pt x="125590" y="81915"/>
                  </a:lnTo>
                  <a:lnTo>
                    <a:pt x="123723" y="82423"/>
                  </a:lnTo>
                  <a:lnTo>
                    <a:pt x="123710" y="82588"/>
                  </a:lnTo>
                  <a:lnTo>
                    <a:pt x="140944" y="76911"/>
                  </a:lnTo>
                  <a:lnTo>
                    <a:pt x="141084" y="74968"/>
                  </a:lnTo>
                  <a:close/>
                </a:path>
                <a:path w="147319" h="83185">
                  <a:moveTo>
                    <a:pt x="147180" y="889"/>
                  </a:moveTo>
                  <a:lnTo>
                    <a:pt x="145402" y="279"/>
                  </a:lnTo>
                  <a:lnTo>
                    <a:pt x="143370" y="0"/>
                  </a:lnTo>
                  <a:lnTo>
                    <a:pt x="137998" y="0"/>
                  </a:lnTo>
                  <a:lnTo>
                    <a:pt x="134493" y="457"/>
                  </a:lnTo>
                  <a:lnTo>
                    <a:pt x="130390" y="1308"/>
                  </a:lnTo>
                  <a:lnTo>
                    <a:pt x="129946" y="6769"/>
                  </a:lnTo>
                  <a:lnTo>
                    <a:pt x="131241" y="6604"/>
                  </a:lnTo>
                  <a:lnTo>
                    <a:pt x="147180" y="889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2681521" y="3245256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10" h="10160">
                  <a:moveTo>
                    <a:pt x="0" y="5723"/>
                  </a:moveTo>
                  <a:lnTo>
                    <a:pt x="15937" y="0"/>
                  </a:lnTo>
                  <a:lnTo>
                    <a:pt x="15495" y="5461"/>
                  </a:lnTo>
                  <a:lnTo>
                    <a:pt x="2855" y="5461"/>
                  </a:lnTo>
                  <a:lnTo>
                    <a:pt x="1477" y="5543"/>
                  </a:lnTo>
                  <a:lnTo>
                    <a:pt x="0" y="5723"/>
                  </a:lnTo>
                  <a:close/>
                </a:path>
                <a:path w="16510" h="10160">
                  <a:moveTo>
                    <a:pt x="15149" y="9582"/>
                  </a:moveTo>
                  <a:lnTo>
                    <a:pt x="12507" y="6672"/>
                  </a:lnTo>
                  <a:lnTo>
                    <a:pt x="8928" y="5461"/>
                  </a:lnTo>
                  <a:lnTo>
                    <a:pt x="15495" y="5461"/>
                  </a:lnTo>
                  <a:lnTo>
                    <a:pt x="15149" y="9582"/>
                  </a:lnTo>
                  <a:close/>
                </a:path>
              </a:pathLst>
            </a:custGeom>
            <a:solidFill>
              <a:srgbClr val="595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2582088" y="3292697"/>
              <a:ext cx="8255" cy="38735"/>
            </a:xfrm>
            <a:custGeom>
              <a:avLst/>
              <a:gdLst/>
              <a:ahLst/>
              <a:cxnLst/>
              <a:rect l="l" t="t" r="r" b="b"/>
              <a:pathLst>
                <a:path w="8255" h="38735">
                  <a:moveTo>
                    <a:pt x="4349" y="38675"/>
                  </a:moveTo>
                  <a:lnTo>
                    <a:pt x="4891" y="36696"/>
                  </a:lnTo>
                  <a:lnTo>
                    <a:pt x="5629" y="32935"/>
                  </a:lnTo>
                  <a:lnTo>
                    <a:pt x="6636" y="24463"/>
                  </a:lnTo>
                  <a:lnTo>
                    <a:pt x="6676" y="17062"/>
                  </a:lnTo>
                  <a:lnTo>
                    <a:pt x="6193" y="11339"/>
                  </a:lnTo>
                  <a:lnTo>
                    <a:pt x="5629" y="7898"/>
                  </a:lnTo>
                  <a:lnTo>
                    <a:pt x="4989" y="4955"/>
                  </a:lnTo>
                  <a:lnTo>
                    <a:pt x="2970" y="2698"/>
                  </a:lnTo>
                  <a:lnTo>
                    <a:pt x="0" y="1046"/>
                  </a:lnTo>
                  <a:lnTo>
                    <a:pt x="3102" y="0"/>
                  </a:lnTo>
                  <a:lnTo>
                    <a:pt x="8003" y="17833"/>
                  </a:lnTo>
                  <a:lnTo>
                    <a:pt x="7185" y="27818"/>
                  </a:lnTo>
                  <a:lnTo>
                    <a:pt x="4349" y="386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/>
            <p:cNvSpPr/>
            <p:nvPr/>
          </p:nvSpPr>
          <p:spPr>
            <a:xfrm>
              <a:off x="2578050" y="3289933"/>
              <a:ext cx="7620" cy="3810"/>
            </a:xfrm>
            <a:custGeom>
              <a:avLst/>
              <a:gdLst/>
              <a:ahLst/>
              <a:cxnLst/>
              <a:rect l="l" t="t" r="r" b="b"/>
              <a:pathLst>
                <a:path w="7619" h="3810">
                  <a:moveTo>
                    <a:pt x="4037" y="3810"/>
                  </a:moveTo>
                  <a:lnTo>
                    <a:pt x="2839" y="3139"/>
                  </a:lnTo>
                  <a:lnTo>
                    <a:pt x="1477" y="2567"/>
                  </a:lnTo>
                  <a:lnTo>
                    <a:pt x="0" y="2076"/>
                  </a:lnTo>
                  <a:lnTo>
                    <a:pt x="49" y="1390"/>
                  </a:lnTo>
                  <a:lnTo>
                    <a:pt x="114" y="686"/>
                  </a:lnTo>
                  <a:lnTo>
                    <a:pt x="164" y="0"/>
                  </a:lnTo>
                  <a:lnTo>
                    <a:pt x="2938" y="654"/>
                  </a:lnTo>
                  <a:lnTo>
                    <a:pt x="5317" y="1553"/>
                  </a:lnTo>
                  <a:lnTo>
                    <a:pt x="7139" y="2763"/>
                  </a:lnTo>
                  <a:lnTo>
                    <a:pt x="6089" y="3107"/>
                  </a:lnTo>
                  <a:lnTo>
                    <a:pt x="4037" y="3810"/>
                  </a:lnTo>
                  <a:close/>
                </a:path>
              </a:pathLst>
            </a:custGeom>
            <a:solidFill>
              <a:srgbClr val="5253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2523718" y="3253358"/>
              <a:ext cx="145415" cy="43815"/>
            </a:xfrm>
            <a:custGeom>
              <a:avLst/>
              <a:gdLst/>
              <a:ahLst/>
              <a:cxnLst/>
              <a:rect l="l" t="t" r="r" b="b"/>
              <a:pathLst>
                <a:path w="145414" h="43814">
                  <a:moveTo>
                    <a:pt x="26555" y="36461"/>
                  </a:moveTo>
                  <a:lnTo>
                    <a:pt x="0" y="43281"/>
                  </a:lnTo>
                  <a:lnTo>
                    <a:pt x="13106" y="39395"/>
                  </a:lnTo>
                  <a:lnTo>
                    <a:pt x="19812" y="38036"/>
                  </a:lnTo>
                  <a:lnTo>
                    <a:pt x="26492" y="37287"/>
                  </a:lnTo>
                  <a:lnTo>
                    <a:pt x="26555" y="36461"/>
                  </a:lnTo>
                  <a:close/>
                </a:path>
                <a:path w="145414" h="43814">
                  <a:moveTo>
                    <a:pt x="37833" y="35382"/>
                  </a:moveTo>
                  <a:lnTo>
                    <a:pt x="33286" y="36372"/>
                  </a:lnTo>
                  <a:lnTo>
                    <a:pt x="33248" y="36715"/>
                  </a:lnTo>
                  <a:lnTo>
                    <a:pt x="33794" y="36677"/>
                  </a:lnTo>
                  <a:lnTo>
                    <a:pt x="34861" y="36652"/>
                  </a:lnTo>
                  <a:lnTo>
                    <a:pt x="36791" y="36195"/>
                  </a:lnTo>
                  <a:lnTo>
                    <a:pt x="37782" y="35941"/>
                  </a:lnTo>
                  <a:lnTo>
                    <a:pt x="37833" y="35382"/>
                  </a:lnTo>
                  <a:close/>
                </a:path>
                <a:path w="145414" h="43814">
                  <a:moveTo>
                    <a:pt x="145148" y="0"/>
                  </a:moveTo>
                  <a:lnTo>
                    <a:pt x="143471" y="457"/>
                  </a:lnTo>
                  <a:lnTo>
                    <a:pt x="137642" y="2184"/>
                  </a:lnTo>
                  <a:lnTo>
                    <a:pt x="135394" y="2921"/>
                  </a:lnTo>
                  <a:lnTo>
                    <a:pt x="133159" y="3759"/>
                  </a:lnTo>
                  <a:lnTo>
                    <a:pt x="135166" y="3111"/>
                  </a:lnTo>
                  <a:lnTo>
                    <a:pt x="136144" y="2832"/>
                  </a:lnTo>
                  <a:lnTo>
                    <a:pt x="139369" y="1866"/>
                  </a:lnTo>
                  <a:lnTo>
                    <a:pt x="142354" y="1016"/>
                  </a:lnTo>
                  <a:lnTo>
                    <a:pt x="145110" y="266"/>
                  </a:lnTo>
                  <a:lnTo>
                    <a:pt x="145148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2558584" y="3289295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703"/>
                  </a:moveTo>
                  <a:lnTo>
                    <a:pt x="1936" y="245"/>
                  </a:lnTo>
                  <a:lnTo>
                    <a:pt x="2921" y="0"/>
                  </a:lnTo>
                  <a:lnTo>
                    <a:pt x="2872" y="637"/>
                  </a:lnTo>
                  <a:lnTo>
                    <a:pt x="1920" y="637"/>
                  </a:lnTo>
                  <a:lnTo>
                    <a:pt x="968" y="654"/>
                  </a:lnTo>
                  <a:lnTo>
                    <a:pt x="0" y="703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2561505" y="3288674"/>
              <a:ext cx="3175" cy="635"/>
            </a:xfrm>
            <a:custGeom>
              <a:avLst/>
              <a:gdLst/>
              <a:ahLst/>
              <a:cxnLst/>
              <a:rect l="l" t="t" r="r" b="b"/>
              <a:pathLst>
                <a:path w="3175" h="635">
                  <a:moveTo>
                    <a:pt x="0" y="621"/>
                  </a:moveTo>
                  <a:lnTo>
                    <a:pt x="49" y="65"/>
                  </a:lnTo>
                  <a:lnTo>
                    <a:pt x="1821" y="0"/>
                  </a:lnTo>
                  <a:lnTo>
                    <a:pt x="2691" y="0"/>
                  </a:lnTo>
                  <a:lnTo>
                    <a:pt x="1789" y="196"/>
                  </a:lnTo>
                  <a:lnTo>
                    <a:pt x="0" y="621"/>
                  </a:lnTo>
                  <a:close/>
                </a:path>
              </a:pathLst>
            </a:custGeom>
            <a:solidFill>
              <a:srgbClr val="CBCA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2561456" y="3288658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69" h="1904">
                  <a:moveTo>
                    <a:pt x="10077" y="1896"/>
                  </a:moveTo>
                  <a:lnTo>
                    <a:pt x="7090" y="1471"/>
                  </a:lnTo>
                  <a:lnTo>
                    <a:pt x="3840" y="1275"/>
                  </a:lnTo>
                  <a:lnTo>
                    <a:pt x="0" y="1275"/>
                  </a:lnTo>
                  <a:lnTo>
                    <a:pt x="49" y="637"/>
                  </a:lnTo>
                  <a:lnTo>
                    <a:pt x="2741" y="16"/>
                  </a:lnTo>
                  <a:lnTo>
                    <a:pt x="7353" y="0"/>
                  </a:lnTo>
                  <a:lnTo>
                    <a:pt x="10603" y="212"/>
                  </a:lnTo>
                  <a:lnTo>
                    <a:pt x="13541" y="654"/>
                  </a:lnTo>
                  <a:lnTo>
                    <a:pt x="10077" y="1896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2571534" y="3289312"/>
              <a:ext cx="6985" cy="3175"/>
            </a:xfrm>
            <a:custGeom>
              <a:avLst/>
              <a:gdLst/>
              <a:ahLst/>
              <a:cxnLst/>
              <a:rect l="l" t="t" r="r" b="b"/>
              <a:pathLst>
                <a:path w="6985" h="3175">
                  <a:moveTo>
                    <a:pt x="6516" y="2698"/>
                  </a:moveTo>
                  <a:lnTo>
                    <a:pt x="4546" y="2060"/>
                  </a:lnTo>
                  <a:lnTo>
                    <a:pt x="2363" y="1586"/>
                  </a:lnTo>
                  <a:lnTo>
                    <a:pt x="0" y="1242"/>
                  </a:lnTo>
                  <a:lnTo>
                    <a:pt x="1116" y="850"/>
                  </a:lnTo>
                  <a:lnTo>
                    <a:pt x="2265" y="425"/>
                  </a:lnTo>
                  <a:lnTo>
                    <a:pt x="3463" y="0"/>
                  </a:lnTo>
                  <a:lnTo>
                    <a:pt x="4579" y="179"/>
                  </a:lnTo>
                  <a:lnTo>
                    <a:pt x="5662" y="376"/>
                  </a:lnTo>
                  <a:lnTo>
                    <a:pt x="6680" y="621"/>
                  </a:lnTo>
                  <a:lnTo>
                    <a:pt x="6631" y="1308"/>
                  </a:lnTo>
                  <a:lnTo>
                    <a:pt x="6565" y="2011"/>
                  </a:lnTo>
                  <a:lnTo>
                    <a:pt x="6516" y="2698"/>
                  </a:lnTo>
                  <a:close/>
                </a:path>
              </a:pathLst>
            </a:custGeom>
            <a:solidFill>
              <a:srgbClr val="6061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2550210" y="3251821"/>
              <a:ext cx="124460" cy="39370"/>
            </a:xfrm>
            <a:custGeom>
              <a:avLst/>
              <a:gdLst/>
              <a:ahLst/>
              <a:cxnLst/>
              <a:rect l="l" t="t" r="r" b="b"/>
              <a:pathLst>
                <a:path w="124460" h="39370">
                  <a:moveTo>
                    <a:pt x="6845" y="37223"/>
                  </a:moveTo>
                  <a:lnTo>
                    <a:pt x="4610" y="37414"/>
                  </a:lnTo>
                  <a:lnTo>
                    <a:pt x="2349" y="37680"/>
                  </a:lnTo>
                  <a:lnTo>
                    <a:pt x="63" y="37998"/>
                  </a:lnTo>
                  <a:lnTo>
                    <a:pt x="0" y="38823"/>
                  </a:lnTo>
                  <a:lnTo>
                    <a:pt x="2260" y="38557"/>
                  </a:lnTo>
                  <a:lnTo>
                    <a:pt x="4521" y="38366"/>
                  </a:lnTo>
                  <a:lnTo>
                    <a:pt x="6756" y="38252"/>
                  </a:lnTo>
                  <a:lnTo>
                    <a:pt x="6794" y="37909"/>
                  </a:lnTo>
                  <a:lnTo>
                    <a:pt x="6807" y="37566"/>
                  </a:lnTo>
                  <a:lnTo>
                    <a:pt x="6845" y="37223"/>
                  </a:lnTo>
                  <a:close/>
                </a:path>
                <a:path w="124460" h="39370">
                  <a:moveTo>
                    <a:pt x="124307" y="0"/>
                  </a:moveTo>
                  <a:lnTo>
                    <a:pt x="122529" y="457"/>
                  </a:lnTo>
                  <a:lnTo>
                    <a:pt x="120650" y="965"/>
                  </a:lnTo>
                  <a:lnTo>
                    <a:pt x="118656" y="1536"/>
                  </a:lnTo>
                  <a:lnTo>
                    <a:pt x="118618" y="1803"/>
                  </a:lnTo>
                  <a:lnTo>
                    <a:pt x="119735" y="1498"/>
                  </a:lnTo>
                  <a:lnTo>
                    <a:pt x="120815" y="1244"/>
                  </a:lnTo>
                  <a:lnTo>
                    <a:pt x="121856" y="977"/>
                  </a:lnTo>
                  <a:lnTo>
                    <a:pt x="124307" y="0"/>
                  </a:lnTo>
                  <a:close/>
                </a:path>
              </a:pathLst>
            </a:custGeom>
            <a:solidFill>
              <a:srgbClr val="CBCA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2699396" y="3258502"/>
              <a:ext cx="6985" cy="44450"/>
            </a:xfrm>
            <a:custGeom>
              <a:avLst/>
              <a:gdLst/>
              <a:ahLst/>
              <a:cxnLst/>
              <a:rect l="l" t="t" r="r" b="b"/>
              <a:pathLst>
                <a:path w="6985" h="44450">
                  <a:moveTo>
                    <a:pt x="4169" y="44153"/>
                  </a:moveTo>
                  <a:lnTo>
                    <a:pt x="4825" y="41815"/>
                  </a:lnTo>
                  <a:lnTo>
                    <a:pt x="5219" y="39378"/>
                  </a:lnTo>
                  <a:lnTo>
                    <a:pt x="5400" y="36876"/>
                  </a:lnTo>
                  <a:lnTo>
                    <a:pt x="6204" y="37236"/>
                  </a:lnTo>
                  <a:lnTo>
                    <a:pt x="5777" y="39640"/>
                  </a:lnTo>
                  <a:lnTo>
                    <a:pt x="5121" y="41945"/>
                  </a:lnTo>
                  <a:lnTo>
                    <a:pt x="4169" y="44153"/>
                  </a:lnTo>
                  <a:close/>
                </a:path>
                <a:path w="6985" h="44450">
                  <a:moveTo>
                    <a:pt x="6647" y="25543"/>
                  </a:moveTo>
                  <a:lnTo>
                    <a:pt x="5055" y="24889"/>
                  </a:lnTo>
                  <a:lnTo>
                    <a:pt x="4431" y="19329"/>
                  </a:lnTo>
                  <a:lnTo>
                    <a:pt x="1641" y="5069"/>
                  </a:lnTo>
                  <a:lnTo>
                    <a:pt x="919" y="2616"/>
                  </a:lnTo>
                  <a:lnTo>
                    <a:pt x="0" y="572"/>
                  </a:lnTo>
                  <a:lnTo>
                    <a:pt x="2100" y="0"/>
                  </a:lnTo>
                  <a:lnTo>
                    <a:pt x="2659" y="1569"/>
                  </a:lnTo>
                  <a:lnTo>
                    <a:pt x="3134" y="3352"/>
                  </a:lnTo>
                  <a:lnTo>
                    <a:pt x="6204" y="19067"/>
                  </a:lnTo>
                  <a:lnTo>
                    <a:pt x="6647" y="2554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2704451" y="3283392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1148" y="12346"/>
                  </a:moveTo>
                  <a:lnTo>
                    <a:pt x="344" y="11986"/>
                  </a:lnTo>
                  <a:lnTo>
                    <a:pt x="656" y="8127"/>
                  </a:lnTo>
                  <a:lnTo>
                    <a:pt x="459" y="4088"/>
                  </a:lnTo>
                  <a:lnTo>
                    <a:pt x="0" y="0"/>
                  </a:lnTo>
                  <a:lnTo>
                    <a:pt x="1592" y="654"/>
                  </a:lnTo>
                  <a:lnTo>
                    <a:pt x="1871" y="4709"/>
                  </a:lnTo>
                  <a:lnTo>
                    <a:pt x="1789" y="8634"/>
                  </a:lnTo>
                  <a:lnTo>
                    <a:pt x="1148" y="12346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2697147" y="3251912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2248" y="7162"/>
                  </a:moveTo>
                  <a:lnTo>
                    <a:pt x="1772" y="6116"/>
                  </a:lnTo>
                  <a:lnTo>
                    <a:pt x="1231" y="5167"/>
                  </a:lnTo>
                  <a:lnTo>
                    <a:pt x="656" y="4333"/>
                  </a:lnTo>
                  <a:lnTo>
                    <a:pt x="475" y="2861"/>
                  </a:lnTo>
                  <a:lnTo>
                    <a:pt x="262" y="1422"/>
                  </a:lnTo>
                  <a:lnTo>
                    <a:pt x="0" y="0"/>
                  </a:lnTo>
                  <a:lnTo>
                    <a:pt x="1871" y="1455"/>
                  </a:lnTo>
                  <a:lnTo>
                    <a:pt x="3282" y="3614"/>
                  </a:lnTo>
                  <a:lnTo>
                    <a:pt x="4349" y="6590"/>
                  </a:lnTo>
                  <a:lnTo>
                    <a:pt x="3725" y="6770"/>
                  </a:lnTo>
                  <a:lnTo>
                    <a:pt x="3020" y="6950"/>
                  </a:lnTo>
                  <a:lnTo>
                    <a:pt x="2248" y="7162"/>
                  </a:lnTo>
                  <a:close/>
                </a:path>
              </a:pathLst>
            </a:custGeom>
            <a:solidFill>
              <a:srgbClr val="5253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2484066" y="3240480"/>
              <a:ext cx="234315" cy="127000"/>
            </a:xfrm>
            <a:custGeom>
              <a:avLst/>
              <a:gdLst/>
              <a:ahLst/>
              <a:cxnLst/>
              <a:rect l="l" t="t" r="r" b="b"/>
              <a:pathLst>
                <a:path w="234314" h="127000">
                  <a:moveTo>
                    <a:pt x="55764" y="126688"/>
                  </a:moveTo>
                  <a:lnTo>
                    <a:pt x="19101" y="96035"/>
                  </a:lnTo>
                  <a:lnTo>
                    <a:pt x="11554" y="86425"/>
                  </a:lnTo>
                  <a:lnTo>
                    <a:pt x="3791" y="81734"/>
                  </a:lnTo>
                  <a:lnTo>
                    <a:pt x="2576" y="77695"/>
                  </a:lnTo>
                  <a:lnTo>
                    <a:pt x="0" y="68455"/>
                  </a:lnTo>
                  <a:lnTo>
                    <a:pt x="3649" y="65828"/>
                  </a:lnTo>
                  <a:lnTo>
                    <a:pt x="44185" y="45446"/>
                  </a:lnTo>
                  <a:lnTo>
                    <a:pt x="82765" y="38850"/>
                  </a:lnTo>
                  <a:lnTo>
                    <a:pt x="99271" y="37289"/>
                  </a:lnTo>
                  <a:lnTo>
                    <a:pt x="115190" y="34081"/>
                  </a:lnTo>
                  <a:lnTo>
                    <a:pt x="129716" y="28198"/>
                  </a:lnTo>
                  <a:lnTo>
                    <a:pt x="145274" y="20146"/>
                  </a:lnTo>
                  <a:lnTo>
                    <a:pt x="162048" y="11735"/>
                  </a:lnTo>
                  <a:lnTo>
                    <a:pt x="180221" y="4776"/>
                  </a:lnTo>
                  <a:lnTo>
                    <a:pt x="196431" y="1555"/>
                  </a:lnTo>
                  <a:lnTo>
                    <a:pt x="212713" y="224"/>
                  </a:lnTo>
                  <a:lnTo>
                    <a:pt x="225269" y="0"/>
                  </a:lnTo>
                  <a:lnTo>
                    <a:pt x="230298" y="99"/>
                  </a:lnTo>
                  <a:lnTo>
                    <a:pt x="232302" y="7366"/>
                  </a:lnTo>
                  <a:lnTo>
                    <a:pt x="208345" y="7366"/>
                  </a:lnTo>
                  <a:lnTo>
                    <a:pt x="196142" y="8069"/>
                  </a:lnTo>
                  <a:lnTo>
                    <a:pt x="146669" y="28130"/>
                  </a:lnTo>
                  <a:lnTo>
                    <a:pt x="134704" y="46434"/>
                  </a:lnTo>
                  <a:lnTo>
                    <a:pt x="85387" y="46434"/>
                  </a:lnTo>
                  <a:lnTo>
                    <a:pt x="33123" y="56526"/>
                  </a:lnTo>
                  <a:lnTo>
                    <a:pt x="18150" y="70731"/>
                  </a:lnTo>
                  <a:lnTo>
                    <a:pt x="20484" y="82372"/>
                  </a:lnTo>
                  <a:lnTo>
                    <a:pt x="27908" y="99171"/>
                  </a:lnTo>
                  <a:lnTo>
                    <a:pt x="37777" y="113081"/>
                  </a:lnTo>
                  <a:lnTo>
                    <a:pt x="52537" y="120696"/>
                  </a:lnTo>
                  <a:lnTo>
                    <a:pt x="81044" y="120696"/>
                  </a:lnTo>
                  <a:lnTo>
                    <a:pt x="75486" y="124007"/>
                  </a:lnTo>
                  <a:lnTo>
                    <a:pt x="55764" y="126688"/>
                  </a:lnTo>
                  <a:close/>
                </a:path>
                <a:path w="234314" h="127000">
                  <a:moveTo>
                    <a:pt x="208528" y="83045"/>
                  </a:moveTo>
                  <a:lnTo>
                    <a:pt x="169086" y="83045"/>
                  </a:lnTo>
                  <a:lnTo>
                    <a:pt x="194960" y="82666"/>
                  </a:lnTo>
                  <a:lnTo>
                    <a:pt x="214649" y="72354"/>
                  </a:lnTo>
                  <a:lnTo>
                    <a:pt x="222875" y="58046"/>
                  </a:lnTo>
                  <a:lnTo>
                    <a:pt x="222975" y="56975"/>
                  </a:lnTo>
                  <a:lnTo>
                    <a:pt x="223664" y="40948"/>
                  </a:lnTo>
                  <a:lnTo>
                    <a:pt x="220692" y="22851"/>
                  </a:lnTo>
                  <a:lnTo>
                    <a:pt x="216289" y="11836"/>
                  </a:lnTo>
                  <a:lnTo>
                    <a:pt x="208345" y="7366"/>
                  </a:lnTo>
                  <a:lnTo>
                    <a:pt x="232302" y="7366"/>
                  </a:lnTo>
                  <a:lnTo>
                    <a:pt x="232941" y="9682"/>
                  </a:lnTo>
                  <a:lnTo>
                    <a:pt x="233975" y="13149"/>
                  </a:lnTo>
                  <a:lnTo>
                    <a:pt x="229932" y="22863"/>
                  </a:lnTo>
                  <a:lnTo>
                    <a:pt x="229164" y="33674"/>
                  </a:lnTo>
                  <a:lnTo>
                    <a:pt x="229573" y="45420"/>
                  </a:lnTo>
                  <a:lnTo>
                    <a:pt x="229067" y="57891"/>
                  </a:lnTo>
                  <a:lnTo>
                    <a:pt x="226865" y="65507"/>
                  </a:lnTo>
                  <a:lnTo>
                    <a:pt x="221361" y="73842"/>
                  </a:lnTo>
                  <a:lnTo>
                    <a:pt x="211548" y="81769"/>
                  </a:lnTo>
                  <a:lnTo>
                    <a:pt x="208528" y="83045"/>
                  </a:lnTo>
                  <a:close/>
                </a:path>
                <a:path w="234314" h="127000">
                  <a:moveTo>
                    <a:pt x="81044" y="120696"/>
                  </a:moveTo>
                  <a:lnTo>
                    <a:pt x="52537" y="120696"/>
                  </a:lnTo>
                  <a:lnTo>
                    <a:pt x="74632" y="118611"/>
                  </a:lnTo>
                  <a:lnTo>
                    <a:pt x="96508" y="104797"/>
                  </a:lnTo>
                  <a:lnTo>
                    <a:pt x="106031" y="85616"/>
                  </a:lnTo>
                  <a:lnTo>
                    <a:pt x="107897" y="67523"/>
                  </a:lnTo>
                  <a:lnTo>
                    <a:pt x="106803" y="56975"/>
                  </a:lnTo>
                  <a:lnTo>
                    <a:pt x="99716" y="49390"/>
                  </a:lnTo>
                  <a:lnTo>
                    <a:pt x="85387" y="46434"/>
                  </a:lnTo>
                  <a:lnTo>
                    <a:pt x="134704" y="46434"/>
                  </a:lnTo>
                  <a:lnTo>
                    <a:pt x="134312" y="48619"/>
                  </a:lnTo>
                  <a:lnTo>
                    <a:pt x="135543" y="51006"/>
                  </a:lnTo>
                  <a:lnTo>
                    <a:pt x="128222" y="51006"/>
                  </a:lnTo>
                  <a:lnTo>
                    <a:pt x="126318" y="51366"/>
                  </a:lnTo>
                  <a:lnTo>
                    <a:pt x="114714" y="54817"/>
                  </a:lnTo>
                  <a:lnTo>
                    <a:pt x="113073" y="56730"/>
                  </a:lnTo>
                  <a:lnTo>
                    <a:pt x="113000" y="59533"/>
                  </a:lnTo>
                  <a:lnTo>
                    <a:pt x="113117" y="68455"/>
                  </a:lnTo>
                  <a:lnTo>
                    <a:pt x="113130" y="72354"/>
                  </a:lnTo>
                  <a:lnTo>
                    <a:pt x="110623" y="89917"/>
                  </a:lnTo>
                  <a:lnTo>
                    <a:pt x="99836" y="109502"/>
                  </a:lnTo>
                  <a:lnTo>
                    <a:pt x="81044" y="120696"/>
                  </a:lnTo>
                  <a:close/>
                </a:path>
                <a:path w="234314" h="127000">
                  <a:moveTo>
                    <a:pt x="173411" y="90034"/>
                  </a:moveTo>
                  <a:lnTo>
                    <a:pt x="155606" y="83237"/>
                  </a:lnTo>
                  <a:lnTo>
                    <a:pt x="141960" y="70893"/>
                  </a:lnTo>
                  <a:lnTo>
                    <a:pt x="131423" y="56125"/>
                  </a:lnTo>
                  <a:lnTo>
                    <a:pt x="128222" y="51006"/>
                  </a:lnTo>
                  <a:lnTo>
                    <a:pt x="135543" y="51006"/>
                  </a:lnTo>
                  <a:lnTo>
                    <a:pt x="139172" y="58046"/>
                  </a:lnTo>
                  <a:lnTo>
                    <a:pt x="150627" y="72180"/>
                  </a:lnTo>
                  <a:lnTo>
                    <a:pt x="169086" y="83045"/>
                  </a:lnTo>
                  <a:lnTo>
                    <a:pt x="208528" y="83045"/>
                  </a:lnTo>
                  <a:lnTo>
                    <a:pt x="196421" y="88161"/>
                  </a:lnTo>
                  <a:lnTo>
                    <a:pt x="173411" y="90034"/>
                  </a:lnTo>
                  <a:close/>
                </a:path>
              </a:pathLst>
            </a:custGeom>
            <a:solidFill>
              <a:srgbClr val="3A3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2485149" y="3241423"/>
              <a:ext cx="232410" cy="125095"/>
            </a:xfrm>
            <a:custGeom>
              <a:avLst/>
              <a:gdLst/>
              <a:ahLst/>
              <a:cxnLst/>
              <a:rect l="l" t="t" r="r" b="b"/>
              <a:pathLst>
                <a:path w="232410" h="125095">
                  <a:moveTo>
                    <a:pt x="54767" y="124798"/>
                  </a:moveTo>
                  <a:lnTo>
                    <a:pt x="18752" y="94574"/>
                  </a:lnTo>
                  <a:lnTo>
                    <a:pt x="11189" y="84871"/>
                  </a:lnTo>
                  <a:lnTo>
                    <a:pt x="3463" y="79956"/>
                  </a:lnTo>
                  <a:lnTo>
                    <a:pt x="2248" y="75901"/>
                  </a:lnTo>
                  <a:lnTo>
                    <a:pt x="0" y="67871"/>
                  </a:lnTo>
                  <a:lnTo>
                    <a:pt x="3523" y="65334"/>
                  </a:lnTo>
                  <a:lnTo>
                    <a:pt x="43381" y="45435"/>
                  </a:lnTo>
                  <a:lnTo>
                    <a:pt x="81961" y="38824"/>
                  </a:lnTo>
                  <a:lnTo>
                    <a:pt x="98467" y="37262"/>
                  </a:lnTo>
                  <a:lnTo>
                    <a:pt x="114386" y="34053"/>
                  </a:lnTo>
                  <a:lnTo>
                    <a:pt x="128911" y="28180"/>
                  </a:lnTo>
                  <a:lnTo>
                    <a:pt x="144470" y="20132"/>
                  </a:lnTo>
                  <a:lnTo>
                    <a:pt x="161244" y="11723"/>
                  </a:lnTo>
                  <a:lnTo>
                    <a:pt x="179416" y="4764"/>
                  </a:lnTo>
                  <a:lnTo>
                    <a:pt x="195465" y="1539"/>
                  </a:lnTo>
                  <a:lnTo>
                    <a:pt x="211392" y="214"/>
                  </a:lnTo>
                  <a:lnTo>
                    <a:pt x="223592" y="0"/>
                  </a:lnTo>
                  <a:lnTo>
                    <a:pt x="228460" y="104"/>
                  </a:lnTo>
                  <a:lnTo>
                    <a:pt x="229924" y="5304"/>
                  </a:lnTo>
                  <a:lnTo>
                    <a:pt x="205662" y="5304"/>
                  </a:lnTo>
                  <a:lnTo>
                    <a:pt x="200325" y="5395"/>
                  </a:lnTo>
                  <a:lnTo>
                    <a:pt x="160011" y="17530"/>
                  </a:lnTo>
                  <a:lnTo>
                    <a:pt x="132907" y="44476"/>
                  </a:lnTo>
                  <a:lnTo>
                    <a:pt x="85046" y="44476"/>
                  </a:lnTo>
                  <a:lnTo>
                    <a:pt x="39548" y="51868"/>
                  </a:lnTo>
                  <a:lnTo>
                    <a:pt x="14312" y="71731"/>
                  </a:lnTo>
                  <a:lnTo>
                    <a:pt x="18416" y="81723"/>
                  </a:lnTo>
                  <a:lnTo>
                    <a:pt x="43381" y="117847"/>
                  </a:lnTo>
                  <a:lnTo>
                    <a:pt x="56606" y="121064"/>
                  </a:lnTo>
                  <a:lnTo>
                    <a:pt x="75954" y="121064"/>
                  </a:lnTo>
                  <a:lnTo>
                    <a:pt x="74123" y="122148"/>
                  </a:lnTo>
                  <a:lnTo>
                    <a:pt x="54767" y="124798"/>
                  </a:lnTo>
                  <a:close/>
                </a:path>
                <a:path w="232410" h="125095">
                  <a:moveTo>
                    <a:pt x="202767" y="83080"/>
                  </a:moveTo>
                  <a:lnTo>
                    <a:pt x="167775" y="83080"/>
                  </a:lnTo>
                  <a:lnTo>
                    <a:pt x="194156" y="82671"/>
                  </a:lnTo>
                  <a:lnTo>
                    <a:pt x="203117" y="79395"/>
                  </a:lnTo>
                  <a:lnTo>
                    <a:pt x="223742" y="45435"/>
                  </a:lnTo>
                  <a:lnTo>
                    <a:pt x="223785" y="44476"/>
                  </a:lnTo>
                  <a:lnTo>
                    <a:pt x="222624" y="33146"/>
                  </a:lnTo>
                  <a:lnTo>
                    <a:pt x="220532" y="21641"/>
                  </a:lnTo>
                  <a:lnTo>
                    <a:pt x="218464" y="11044"/>
                  </a:lnTo>
                  <a:lnTo>
                    <a:pt x="214147" y="5975"/>
                  </a:lnTo>
                  <a:lnTo>
                    <a:pt x="205662" y="5304"/>
                  </a:lnTo>
                  <a:lnTo>
                    <a:pt x="229924" y="5304"/>
                  </a:lnTo>
                  <a:lnTo>
                    <a:pt x="230840" y="8558"/>
                  </a:lnTo>
                  <a:lnTo>
                    <a:pt x="231874" y="12025"/>
                  </a:lnTo>
                  <a:lnTo>
                    <a:pt x="227895" y="21839"/>
                  </a:lnTo>
                  <a:lnTo>
                    <a:pt x="227139" y="32716"/>
                  </a:lnTo>
                  <a:lnTo>
                    <a:pt x="227416" y="40846"/>
                  </a:lnTo>
                  <a:lnTo>
                    <a:pt x="227337" y="49458"/>
                  </a:lnTo>
                  <a:lnTo>
                    <a:pt x="227032" y="56964"/>
                  </a:lnTo>
                  <a:lnTo>
                    <a:pt x="224718" y="64698"/>
                  </a:lnTo>
                  <a:lnTo>
                    <a:pt x="219145" y="72771"/>
                  </a:lnTo>
                  <a:lnTo>
                    <a:pt x="209522" y="80271"/>
                  </a:lnTo>
                  <a:lnTo>
                    <a:pt x="202767" y="83080"/>
                  </a:lnTo>
                  <a:close/>
                </a:path>
                <a:path w="232410" h="125095">
                  <a:moveTo>
                    <a:pt x="75954" y="121064"/>
                  </a:moveTo>
                  <a:lnTo>
                    <a:pt x="56606" y="121064"/>
                  </a:lnTo>
                  <a:lnTo>
                    <a:pt x="64754" y="120524"/>
                  </a:lnTo>
                  <a:lnTo>
                    <a:pt x="74041" y="118370"/>
                  </a:lnTo>
                  <a:lnTo>
                    <a:pt x="96345" y="104312"/>
                  </a:lnTo>
                  <a:lnTo>
                    <a:pt x="106007" y="84822"/>
                  </a:lnTo>
                  <a:lnTo>
                    <a:pt x="107706" y="67881"/>
                  </a:lnTo>
                  <a:lnTo>
                    <a:pt x="107750" y="65484"/>
                  </a:lnTo>
                  <a:lnTo>
                    <a:pt x="106704" y="55688"/>
                  </a:lnTo>
                  <a:lnTo>
                    <a:pt x="99534" y="47673"/>
                  </a:lnTo>
                  <a:lnTo>
                    <a:pt x="85046" y="44476"/>
                  </a:lnTo>
                  <a:lnTo>
                    <a:pt x="132907" y="44476"/>
                  </a:lnTo>
                  <a:lnTo>
                    <a:pt x="132375" y="48051"/>
                  </a:lnTo>
                  <a:lnTo>
                    <a:pt x="133015" y="49294"/>
                  </a:lnTo>
                  <a:lnTo>
                    <a:pt x="125810" y="49294"/>
                  </a:lnTo>
                  <a:lnTo>
                    <a:pt x="112515" y="53186"/>
                  </a:lnTo>
                  <a:lnTo>
                    <a:pt x="111088" y="55524"/>
                  </a:lnTo>
                  <a:lnTo>
                    <a:pt x="110987" y="57669"/>
                  </a:lnTo>
                  <a:lnTo>
                    <a:pt x="110906" y="60987"/>
                  </a:lnTo>
                  <a:lnTo>
                    <a:pt x="111169" y="67881"/>
                  </a:lnTo>
                  <a:lnTo>
                    <a:pt x="111123" y="72046"/>
                  </a:lnTo>
                  <a:lnTo>
                    <a:pt x="108930" y="88575"/>
                  </a:lnTo>
                  <a:lnTo>
                    <a:pt x="98370" y="107799"/>
                  </a:lnTo>
                  <a:lnTo>
                    <a:pt x="75954" y="121064"/>
                  </a:lnTo>
                  <a:close/>
                </a:path>
                <a:path w="232410" h="125095">
                  <a:moveTo>
                    <a:pt x="171182" y="87932"/>
                  </a:moveTo>
                  <a:lnTo>
                    <a:pt x="153370" y="80404"/>
                  </a:lnTo>
                  <a:lnTo>
                    <a:pt x="140392" y="67871"/>
                  </a:lnTo>
                  <a:lnTo>
                    <a:pt x="130998" y="54470"/>
                  </a:lnTo>
                  <a:lnTo>
                    <a:pt x="127763" y="49458"/>
                  </a:lnTo>
                  <a:lnTo>
                    <a:pt x="125810" y="49294"/>
                  </a:lnTo>
                  <a:lnTo>
                    <a:pt x="133015" y="49294"/>
                  </a:lnTo>
                  <a:lnTo>
                    <a:pt x="137326" y="57669"/>
                  </a:lnTo>
                  <a:lnTo>
                    <a:pt x="148979" y="72046"/>
                  </a:lnTo>
                  <a:lnTo>
                    <a:pt x="167775" y="83080"/>
                  </a:lnTo>
                  <a:lnTo>
                    <a:pt x="202767" y="83080"/>
                  </a:lnTo>
                  <a:lnTo>
                    <a:pt x="195058" y="86285"/>
                  </a:lnTo>
                  <a:lnTo>
                    <a:pt x="171182" y="87932"/>
                  </a:lnTo>
                  <a:close/>
                </a:path>
              </a:pathLst>
            </a:custGeom>
            <a:solidFill>
              <a:srgbClr val="4241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2200423" y="2977669"/>
              <a:ext cx="469900" cy="276860"/>
            </a:xfrm>
            <a:custGeom>
              <a:avLst/>
              <a:gdLst/>
              <a:ahLst/>
              <a:cxnLst/>
              <a:rect l="l" t="t" r="r" b="b"/>
              <a:pathLst>
                <a:path w="469900" h="276860">
                  <a:moveTo>
                    <a:pt x="158883" y="276630"/>
                  </a:moveTo>
                  <a:lnTo>
                    <a:pt x="156667" y="274897"/>
                  </a:lnTo>
                  <a:lnTo>
                    <a:pt x="154386" y="273261"/>
                  </a:lnTo>
                  <a:lnTo>
                    <a:pt x="152038" y="271692"/>
                  </a:lnTo>
                  <a:lnTo>
                    <a:pt x="464405" y="219754"/>
                  </a:lnTo>
                  <a:lnTo>
                    <a:pt x="467245" y="218478"/>
                  </a:lnTo>
                  <a:lnTo>
                    <a:pt x="469608" y="216679"/>
                  </a:lnTo>
                  <a:lnTo>
                    <a:pt x="467081" y="222092"/>
                  </a:lnTo>
                  <a:lnTo>
                    <a:pt x="462009" y="226230"/>
                  </a:lnTo>
                  <a:lnTo>
                    <a:pt x="158883" y="276630"/>
                  </a:lnTo>
                  <a:close/>
                </a:path>
                <a:path w="469900" h="276860">
                  <a:moveTo>
                    <a:pt x="41591" y="259132"/>
                  </a:moveTo>
                  <a:lnTo>
                    <a:pt x="0" y="10874"/>
                  </a:lnTo>
                  <a:lnTo>
                    <a:pt x="2954" y="4071"/>
                  </a:lnTo>
                  <a:lnTo>
                    <a:pt x="8288" y="0"/>
                  </a:lnTo>
                  <a:lnTo>
                    <a:pt x="7172" y="2403"/>
                  </a:lnTo>
                  <a:lnTo>
                    <a:pt x="6549" y="5085"/>
                  </a:lnTo>
                  <a:lnTo>
                    <a:pt x="6631" y="9910"/>
                  </a:lnTo>
                  <a:lnTo>
                    <a:pt x="48009" y="256892"/>
                  </a:lnTo>
                  <a:lnTo>
                    <a:pt x="45843" y="257579"/>
                  </a:lnTo>
                  <a:lnTo>
                    <a:pt x="43709" y="258331"/>
                  </a:lnTo>
                  <a:lnTo>
                    <a:pt x="41591" y="25913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2306963" y="3251029"/>
              <a:ext cx="43180" cy="12065"/>
            </a:xfrm>
            <a:custGeom>
              <a:avLst/>
              <a:gdLst/>
              <a:ahLst/>
              <a:cxnLst/>
              <a:rect l="l" t="t" r="r" b="b"/>
              <a:pathLst>
                <a:path w="43180" h="12064">
                  <a:moveTo>
                    <a:pt x="0" y="11970"/>
                  </a:moveTo>
                  <a:lnTo>
                    <a:pt x="1608" y="5625"/>
                  </a:lnTo>
                  <a:lnTo>
                    <a:pt x="35502" y="0"/>
                  </a:lnTo>
                  <a:lnTo>
                    <a:pt x="38112" y="1504"/>
                  </a:lnTo>
                  <a:lnTo>
                    <a:pt x="40640" y="3107"/>
                  </a:lnTo>
                  <a:lnTo>
                    <a:pt x="43102" y="4807"/>
                  </a:lnTo>
                  <a:lnTo>
                    <a:pt x="0" y="11970"/>
                  </a:lnTo>
                  <a:close/>
                </a:path>
              </a:pathLst>
            </a:custGeom>
            <a:solidFill>
              <a:srgbClr val="DEDB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2243131" y="3241250"/>
              <a:ext cx="66040" cy="29209"/>
            </a:xfrm>
            <a:custGeom>
              <a:avLst/>
              <a:gdLst/>
              <a:ahLst/>
              <a:cxnLst/>
              <a:rect l="l" t="t" r="r" b="b"/>
              <a:pathLst>
                <a:path w="66039" h="29210">
                  <a:moveTo>
                    <a:pt x="20336" y="28716"/>
                  </a:moveTo>
                  <a:lnTo>
                    <a:pt x="11308" y="28716"/>
                  </a:lnTo>
                  <a:lnTo>
                    <a:pt x="3348" y="22223"/>
                  </a:lnTo>
                  <a:lnTo>
                    <a:pt x="0" y="2305"/>
                  </a:lnTo>
                  <a:lnTo>
                    <a:pt x="4251" y="703"/>
                  </a:lnTo>
                  <a:lnTo>
                    <a:pt x="6417" y="0"/>
                  </a:lnTo>
                  <a:lnTo>
                    <a:pt x="8961" y="15224"/>
                  </a:lnTo>
                  <a:lnTo>
                    <a:pt x="16938" y="21717"/>
                  </a:lnTo>
                  <a:lnTo>
                    <a:pt x="26983" y="21717"/>
                  </a:lnTo>
                  <a:lnTo>
                    <a:pt x="28017" y="21635"/>
                  </a:lnTo>
                  <a:lnTo>
                    <a:pt x="65440" y="15404"/>
                  </a:lnTo>
                  <a:lnTo>
                    <a:pt x="63832" y="21749"/>
                  </a:lnTo>
                  <a:lnTo>
                    <a:pt x="22404" y="28634"/>
                  </a:lnTo>
                  <a:lnTo>
                    <a:pt x="20336" y="28716"/>
                  </a:lnTo>
                  <a:close/>
                </a:path>
              </a:pathLst>
            </a:custGeom>
            <a:solidFill>
              <a:srgbClr val="D3D0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2242015" y="3234561"/>
              <a:ext cx="117475" cy="21590"/>
            </a:xfrm>
            <a:custGeom>
              <a:avLst/>
              <a:gdLst/>
              <a:ahLst/>
              <a:cxnLst/>
              <a:rect l="l" t="t" r="r" b="b"/>
              <a:pathLst>
                <a:path w="117475" h="21589">
                  <a:moveTo>
                    <a:pt x="108050" y="21275"/>
                  </a:moveTo>
                  <a:lnTo>
                    <a:pt x="105588" y="19574"/>
                  </a:lnTo>
                  <a:lnTo>
                    <a:pt x="103060" y="17972"/>
                  </a:lnTo>
                  <a:lnTo>
                    <a:pt x="100451" y="16467"/>
                  </a:lnTo>
                  <a:lnTo>
                    <a:pt x="110446" y="14799"/>
                  </a:lnTo>
                  <a:lnTo>
                    <a:pt x="112794" y="16369"/>
                  </a:lnTo>
                  <a:lnTo>
                    <a:pt x="115075" y="18004"/>
                  </a:lnTo>
                  <a:lnTo>
                    <a:pt x="117291" y="19738"/>
                  </a:lnTo>
                  <a:lnTo>
                    <a:pt x="108050" y="21275"/>
                  </a:lnTo>
                  <a:close/>
                </a:path>
                <a:path w="117475" h="21589">
                  <a:moveTo>
                    <a:pt x="1116" y="8994"/>
                  </a:moveTo>
                  <a:lnTo>
                    <a:pt x="0" y="2240"/>
                  </a:lnTo>
                  <a:lnTo>
                    <a:pt x="2117" y="1439"/>
                  </a:lnTo>
                  <a:lnTo>
                    <a:pt x="4251" y="686"/>
                  </a:lnTo>
                  <a:lnTo>
                    <a:pt x="6417" y="0"/>
                  </a:lnTo>
                  <a:lnTo>
                    <a:pt x="7533" y="6688"/>
                  </a:lnTo>
                  <a:lnTo>
                    <a:pt x="5367" y="7391"/>
                  </a:lnTo>
                  <a:lnTo>
                    <a:pt x="3233" y="8160"/>
                  </a:lnTo>
                  <a:lnTo>
                    <a:pt x="1116" y="8994"/>
                  </a:lnTo>
                  <a:close/>
                </a:path>
              </a:pathLst>
            </a:custGeom>
            <a:solidFill>
              <a:srgbClr val="D5D5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2207235" y="2902297"/>
              <a:ext cx="469900" cy="360680"/>
            </a:xfrm>
            <a:custGeom>
              <a:avLst/>
              <a:gdLst/>
              <a:ahLst/>
              <a:cxnLst/>
              <a:rect l="l" t="t" r="r" b="b"/>
              <a:pathLst>
                <a:path w="469900" h="360679">
                  <a:moveTo>
                    <a:pt x="64964" y="360408"/>
                  </a:moveTo>
                  <a:lnTo>
                    <a:pt x="0" y="86312"/>
                  </a:lnTo>
                  <a:lnTo>
                    <a:pt x="253" y="78878"/>
                  </a:lnTo>
                  <a:lnTo>
                    <a:pt x="3243" y="72346"/>
                  </a:lnTo>
                  <a:lnTo>
                    <a:pt x="8477" y="67408"/>
                  </a:lnTo>
                  <a:lnTo>
                    <a:pt x="15461" y="64758"/>
                  </a:lnTo>
                  <a:lnTo>
                    <a:pt x="404939" y="0"/>
                  </a:lnTo>
                  <a:lnTo>
                    <a:pt x="412400" y="251"/>
                  </a:lnTo>
                  <a:lnTo>
                    <a:pt x="418956" y="3229"/>
                  </a:lnTo>
                  <a:lnTo>
                    <a:pt x="423912" y="8439"/>
                  </a:lnTo>
                  <a:lnTo>
                    <a:pt x="426572" y="15388"/>
                  </a:lnTo>
                  <a:lnTo>
                    <a:pt x="469904" y="274095"/>
                  </a:lnTo>
                  <a:lnTo>
                    <a:pt x="469648" y="281529"/>
                  </a:lnTo>
                  <a:lnTo>
                    <a:pt x="466654" y="288061"/>
                  </a:lnTo>
                  <a:lnTo>
                    <a:pt x="461419" y="292999"/>
                  </a:lnTo>
                  <a:lnTo>
                    <a:pt x="454442" y="295649"/>
                  </a:lnTo>
                  <a:lnTo>
                    <a:pt x="64964" y="360408"/>
                  </a:lnTo>
                  <a:close/>
                </a:path>
              </a:pathLst>
            </a:custGeom>
            <a:solidFill>
              <a:srgbClr val="5D60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2210583" y="2942379"/>
              <a:ext cx="237490" cy="316230"/>
            </a:xfrm>
            <a:custGeom>
              <a:avLst/>
              <a:gdLst/>
              <a:ahLst/>
              <a:cxnLst/>
              <a:rect l="l" t="t" r="r" b="b"/>
              <a:pathLst>
                <a:path w="237489" h="316229">
                  <a:moveTo>
                    <a:pt x="59121" y="315927"/>
                  </a:moveTo>
                  <a:lnTo>
                    <a:pt x="51669" y="315927"/>
                  </a:lnTo>
                  <a:lnTo>
                    <a:pt x="45777" y="311119"/>
                  </a:lnTo>
                  <a:lnTo>
                    <a:pt x="0" y="37726"/>
                  </a:lnTo>
                  <a:lnTo>
                    <a:pt x="5121" y="30580"/>
                  </a:lnTo>
                  <a:lnTo>
                    <a:pt x="38325" y="25053"/>
                  </a:lnTo>
                  <a:lnTo>
                    <a:pt x="40640" y="38920"/>
                  </a:lnTo>
                  <a:lnTo>
                    <a:pt x="15198" y="43156"/>
                  </a:lnTo>
                  <a:lnTo>
                    <a:pt x="58530" y="301847"/>
                  </a:lnTo>
                  <a:lnTo>
                    <a:pt x="84683" y="301847"/>
                  </a:lnTo>
                  <a:lnTo>
                    <a:pt x="86302" y="311479"/>
                  </a:lnTo>
                  <a:lnTo>
                    <a:pt x="59893" y="315862"/>
                  </a:lnTo>
                  <a:lnTo>
                    <a:pt x="59121" y="315927"/>
                  </a:lnTo>
                  <a:close/>
                </a:path>
                <a:path w="237489" h="316229">
                  <a:moveTo>
                    <a:pt x="84683" y="301847"/>
                  </a:moveTo>
                  <a:lnTo>
                    <a:pt x="58530" y="301847"/>
                  </a:lnTo>
                  <a:lnTo>
                    <a:pt x="83971" y="297611"/>
                  </a:lnTo>
                  <a:lnTo>
                    <a:pt x="84683" y="301847"/>
                  </a:lnTo>
                  <a:close/>
                </a:path>
                <a:path w="237489" h="316229">
                  <a:moveTo>
                    <a:pt x="198423" y="292836"/>
                  </a:moveTo>
                  <a:lnTo>
                    <a:pt x="235469" y="277055"/>
                  </a:lnTo>
                  <a:lnTo>
                    <a:pt x="237044" y="286409"/>
                  </a:lnTo>
                  <a:lnTo>
                    <a:pt x="198423" y="292836"/>
                  </a:lnTo>
                  <a:close/>
                </a:path>
                <a:path w="237489" h="316229">
                  <a:moveTo>
                    <a:pt x="190643" y="9354"/>
                  </a:moveTo>
                  <a:lnTo>
                    <a:pt x="150463" y="6426"/>
                  </a:lnTo>
                  <a:lnTo>
                    <a:pt x="189067" y="0"/>
                  </a:lnTo>
                  <a:lnTo>
                    <a:pt x="190643" y="9354"/>
                  </a:lnTo>
                  <a:close/>
                </a:path>
              </a:pathLst>
            </a:custGeom>
            <a:solidFill>
              <a:srgbClr val="4E4F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2435975" y="2902035"/>
              <a:ext cx="241935" cy="325755"/>
            </a:xfrm>
            <a:custGeom>
              <a:avLst/>
              <a:gdLst/>
              <a:ahLst/>
              <a:cxnLst/>
              <a:rect l="l" t="t" r="r" b="b"/>
              <a:pathLst>
                <a:path w="241935" h="325755">
                  <a:moveTo>
                    <a:pt x="770" y="34178"/>
                  </a:moveTo>
                  <a:lnTo>
                    <a:pt x="0" y="29556"/>
                  </a:lnTo>
                  <a:lnTo>
                    <a:pt x="177249" y="81"/>
                  </a:lnTo>
                  <a:lnTo>
                    <a:pt x="178283" y="0"/>
                  </a:lnTo>
                  <a:lnTo>
                    <a:pt x="188328" y="0"/>
                  </a:lnTo>
                  <a:lnTo>
                    <a:pt x="194054" y="4660"/>
                  </a:lnTo>
                  <a:lnTo>
                    <a:pt x="178693" y="4660"/>
                  </a:lnTo>
                  <a:lnTo>
                    <a:pt x="177922" y="4726"/>
                  </a:lnTo>
                  <a:lnTo>
                    <a:pt x="770" y="34178"/>
                  </a:lnTo>
                  <a:close/>
                </a:path>
                <a:path w="241935" h="325755">
                  <a:moveTo>
                    <a:pt x="49518" y="325216"/>
                  </a:moveTo>
                  <a:lnTo>
                    <a:pt x="48747" y="320588"/>
                  </a:lnTo>
                  <a:lnTo>
                    <a:pt x="232710" y="290007"/>
                  </a:lnTo>
                  <a:lnTo>
                    <a:pt x="237815" y="282861"/>
                  </a:lnTo>
                  <a:lnTo>
                    <a:pt x="193170" y="16238"/>
                  </a:lnTo>
                  <a:lnTo>
                    <a:pt x="192021" y="9468"/>
                  </a:lnTo>
                  <a:lnTo>
                    <a:pt x="186145" y="4660"/>
                  </a:lnTo>
                  <a:lnTo>
                    <a:pt x="194054" y="4660"/>
                  </a:lnTo>
                  <a:lnTo>
                    <a:pt x="196305" y="6492"/>
                  </a:lnTo>
                  <a:lnTo>
                    <a:pt x="241344" y="275387"/>
                  </a:lnTo>
                  <a:lnTo>
                    <a:pt x="241426" y="286442"/>
                  </a:lnTo>
                  <a:lnTo>
                    <a:pt x="234910" y="294390"/>
                  </a:lnTo>
                  <a:lnTo>
                    <a:pt x="49518" y="325216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2206972" y="2937751"/>
              <a:ext cx="241935" cy="325755"/>
            </a:xfrm>
            <a:custGeom>
              <a:avLst/>
              <a:gdLst/>
              <a:ahLst/>
              <a:cxnLst/>
              <a:rect l="l" t="t" r="r" b="b"/>
              <a:pathLst>
                <a:path w="241935" h="325754">
                  <a:moveTo>
                    <a:pt x="63143" y="325216"/>
                  </a:moveTo>
                  <a:lnTo>
                    <a:pt x="53097" y="325216"/>
                  </a:lnTo>
                  <a:lnTo>
                    <a:pt x="45120" y="318723"/>
                  </a:lnTo>
                  <a:lnTo>
                    <a:pt x="82" y="49828"/>
                  </a:lnTo>
                  <a:lnTo>
                    <a:pt x="0" y="38773"/>
                  </a:lnTo>
                  <a:lnTo>
                    <a:pt x="6516" y="30825"/>
                  </a:lnTo>
                  <a:lnTo>
                    <a:pt x="41165" y="25069"/>
                  </a:lnTo>
                  <a:lnTo>
                    <a:pt x="41936" y="29681"/>
                  </a:lnTo>
                  <a:lnTo>
                    <a:pt x="8732" y="35208"/>
                  </a:lnTo>
                  <a:lnTo>
                    <a:pt x="3610" y="42354"/>
                  </a:lnTo>
                  <a:lnTo>
                    <a:pt x="49388" y="315747"/>
                  </a:lnTo>
                  <a:lnTo>
                    <a:pt x="55280" y="320555"/>
                  </a:lnTo>
                  <a:lnTo>
                    <a:pt x="90657" y="320555"/>
                  </a:lnTo>
                  <a:lnTo>
                    <a:pt x="90726" y="320718"/>
                  </a:lnTo>
                  <a:lnTo>
                    <a:pt x="64177" y="325134"/>
                  </a:lnTo>
                  <a:lnTo>
                    <a:pt x="63143" y="325216"/>
                  </a:lnTo>
                  <a:close/>
                </a:path>
                <a:path w="241935" h="325754">
                  <a:moveTo>
                    <a:pt x="183750" y="305248"/>
                  </a:moveTo>
                  <a:lnTo>
                    <a:pt x="202034" y="297464"/>
                  </a:lnTo>
                  <a:lnTo>
                    <a:pt x="240655" y="291037"/>
                  </a:lnTo>
                  <a:lnTo>
                    <a:pt x="241425" y="295656"/>
                  </a:lnTo>
                  <a:lnTo>
                    <a:pt x="183750" y="305248"/>
                  </a:lnTo>
                  <a:close/>
                </a:path>
                <a:path w="241935" h="325754">
                  <a:moveTo>
                    <a:pt x="90726" y="320718"/>
                  </a:moveTo>
                  <a:lnTo>
                    <a:pt x="182588" y="305441"/>
                  </a:lnTo>
                  <a:lnTo>
                    <a:pt x="90726" y="320718"/>
                  </a:lnTo>
                  <a:close/>
                </a:path>
                <a:path w="241935" h="325754">
                  <a:moveTo>
                    <a:pt x="90657" y="320555"/>
                  </a:moveTo>
                  <a:lnTo>
                    <a:pt x="62732" y="320555"/>
                  </a:lnTo>
                  <a:lnTo>
                    <a:pt x="63504" y="320490"/>
                  </a:lnTo>
                  <a:lnTo>
                    <a:pt x="89913" y="316107"/>
                  </a:lnTo>
                  <a:lnTo>
                    <a:pt x="90657" y="320555"/>
                  </a:lnTo>
                  <a:close/>
                </a:path>
                <a:path w="241935" h="325754">
                  <a:moveTo>
                    <a:pt x="154074" y="11054"/>
                  </a:moveTo>
                  <a:lnTo>
                    <a:pt x="134246" y="9599"/>
                  </a:lnTo>
                  <a:lnTo>
                    <a:pt x="191907" y="0"/>
                  </a:lnTo>
                  <a:lnTo>
                    <a:pt x="192678" y="4627"/>
                  </a:lnTo>
                  <a:lnTo>
                    <a:pt x="154074" y="11054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/>
            <p:cNvSpPr/>
            <p:nvPr/>
          </p:nvSpPr>
          <p:spPr>
            <a:xfrm>
              <a:off x="2466241" y="3227251"/>
              <a:ext cx="19685" cy="3810"/>
            </a:xfrm>
            <a:custGeom>
              <a:avLst/>
              <a:gdLst/>
              <a:ahLst/>
              <a:cxnLst/>
              <a:rect l="l" t="t" r="r" b="b"/>
              <a:pathLst>
                <a:path w="19685" h="3810">
                  <a:moveTo>
                    <a:pt x="0" y="3188"/>
                  </a:moveTo>
                  <a:lnTo>
                    <a:pt x="19253" y="0"/>
                  </a:lnTo>
                  <a:lnTo>
                    <a:pt x="0" y="3188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/>
            <p:cNvSpPr/>
            <p:nvPr/>
          </p:nvSpPr>
          <p:spPr>
            <a:xfrm>
              <a:off x="2463844" y="3208772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5" h="17144">
                  <a:moveTo>
                    <a:pt x="2330" y="16941"/>
                  </a:moveTo>
                  <a:lnTo>
                    <a:pt x="0" y="3074"/>
                  </a:lnTo>
                  <a:lnTo>
                    <a:pt x="18547" y="0"/>
                  </a:lnTo>
                  <a:lnTo>
                    <a:pt x="20878" y="13851"/>
                  </a:lnTo>
                  <a:lnTo>
                    <a:pt x="2330" y="16941"/>
                  </a:lnTo>
                  <a:close/>
                </a:path>
              </a:pathLst>
            </a:custGeom>
            <a:solidFill>
              <a:srgbClr val="535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2463844" y="3211847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39" h="13969">
                  <a:moveTo>
                    <a:pt x="2330" y="13867"/>
                  </a:moveTo>
                  <a:lnTo>
                    <a:pt x="0" y="0"/>
                  </a:lnTo>
                  <a:lnTo>
                    <a:pt x="2330" y="13867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2466175" y="3222623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5">
                  <a:moveTo>
                    <a:pt x="771" y="7702"/>
                  </a:moveTo>
                  <a:lnTo>
                    <a:pt x="0" y="3090"/>
                  </a:lnTo>
                  <a:lnTo>
                    <a:pt x="18547" y="0"/>
                  </a:lnTo>
                  <a:lnTo>
                    <a:pt x="19318" y="4627"/>
                  </a:lnTo>
                  <a:lnTo>
                    <a:pt x="771" y="7702"/>
                  </a:lnTo>
                  <a:close/>
                </a:path>
              </a:pathLst>
            </a:custGeom>
            <a:solidFill>
              <a:srgbClr val="3A3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/>
            <p:cNvSpPr/>
            <p:nvPr/>
          </p:nvSpPr>
          <p:spPr>
            <a:xfrm>
              <a:off x="2398879" y="2933123"/>
              <a:ext cx="27940" cy="5080"/>
            </a:xfrm>
            <a:custGeom>
              <a:avLst/>
              <a:gdLst/>
              <a:ahLst/>
              <a:cxnLst/>
              <a:rect l="l" t="t" r="r" b="b"/>
              <a:pathLst>
                <a:path w="27939" h="5080">
                  <a:moveTo>
                    <a:pt x="0" y="4627"/>
                  </a:moveTo>
                  <a:lnTo>
                    <a:pt x="27886" y="0"/>
                  </a:lnTo>
                  <a:lnTo>
                    <a:pt x="0" y="4627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/>
            <p:cNvSpPr/>
            <p:nvPr/>
          </p:nvSpPr>
          <p:spPr>
            <a:xfrm>
              <a:off x="2418198" y="2936213"/>
              <a:ext cx="20955" cy="17145"/>
            </a:xfrm>
            <a:custGeom>
              <a:avLst/>
              <a:gdLst/>
              <a:ahLst/>
              <a:cxnLst/>
              <a:rect l="l" t="t" r="r" b="b"/>
              <a:pathLst>
                <a:path w="20955" h="17144">
                  <a:moveTo>
                    <a:pt x="2330" y="16925"/>
                  </a:moveTo>
                  <a:lnTo>
                    <a:pt x="0" y="3074"/>
                  </a:lnTo>
                  <a:lnTo>
                    <a:pt x="18547" y="0"/>
                  </a:lnTo>
                  <a:lnTo>
                    <a:pt x="20878" y="13851"/>
                  </a:lnTo>
                  <a:lnTo>
                    <a:pt x="2330" y="16941"/>
                  </a:lnTo>
                  <a:close/>
                </a:path>
              </a:pathLst>
            </a:custGeom>
            <a:solidFill>
              <a:srgbClr val="535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2418198" y="2939288"/>
              <a:ext cx="2540" cy="13970"/>
            </a:xfrm>
            <a:custGeom>
              <a:avLst/>
              <a:gdLst/>
              <a:ahLst/>
              <a:cxnLst/>
              <a:rect l="l" t="t" r="r" b="b"/>
              <a:pathLst>
                <a:path w="2539" h="13969">
                  <a:moveTo>
                    <a:pt x="2330" y="13867"/>
                  </a:moveTo>
                  <a:lnTo>
                    <a:pt x="0" y="0"/>
                  </a:lnTo>
                  <a:lnTo>
                    <a:pt x="2330" y="13867"/>
                  </a:lnTo>
                  <a:close/>
                </a:path>
              </a:pathLst>
            </a:custGeom>
            <a:solidFill>
              <a:srgbClr val="4646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/>
            <p:cNvSpPr/>
            <p:nvPr/>
          </p:nvSpPr>
          <p:spPr>
            <a:xfrm>
              <a:off x="2417427" y="2931585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5">
                  <a:moveTo>
                    <a:pt x="771" y="7702"/>
                  </a:moveTo>
                  <a:lnTo>
                    <a:pt x="0" y="3090"/>
                  </a:lnTo>
                  <a:lnTo>
                    <a:pt x="18547" y="0"/>
                  </a:lnTo>
                  <a:lnTo>
                    <a:pt x="19318" y="4627"/>
                  </a:lnTo>
                  <a:lnTo>
                    <a:pt x="771" y="7702"/>
                  </a:lnTo>
                  <a:close/>
                </a:path>
              </a:pathLst>
            </a:custGeom>
            <a:solidFill>
              <a:srgbClr val="3A3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/>
            <p:cNvSpPr/>
            <p:nvPr/>
          </p:nvSpPr>
          <p:spPr>
            <a:xfrm>
              <a:off x="2417427" y="2934676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80">
                  <a:moveTo>
                    <a:pt x="771" y="4611"/>
                  </a:moveTo>
                  <a:lnTo>
                    <a:pt x="0" y="0"/>
                  </a:lnTo>
                  <a:lnTo>
                    <a:pt x="771" y="4611"/>
                  </a:lnTo>
                  <a:close/>
                </a:path>
              </a:pathLst>
            </a:custGeom>
            <a:solidFill>
              <a:srgbClr val="32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/>
            <p:cNvSpPr/>
            <p:nvPr/>
          </p:nvSpPr>
          <p:spPr>
            <a:xfrm>
              <a:off x="2446052" y="3211847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19" h="17144">
                  <a:moveTo>
                    <a:pt x="1575" y="16941"/>
                  </a:moveTo>
                  <a:lnTo>
                    <a:pt x="0" y="7587"/>
                  </a:lnTo>
                  <a:lnTo>
                    <a:pt x="17792" y="0"/>
                  </a:lnTo>
                  <a:lnTo>
                    <a:pt x="20123" y="13867"/>
                  </a:lnTo>
                  <a:lnTo>
                    <a:pt x="1575" y="16941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/>
            <p:cNvSpPr/>
            <p:nvPr/>
          </p:nvSpPr>
          <p:spPr>
            <a:xfrm>
              <a:off x="2447628" y="3225714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5">
                  <a:moveTo>
                    <a:pt x="771" y="7702"/>
                  </a:moveTo>
                  <a:lnTo>
                    <a:pt x="0" y="3074"/>
                  </a:lnTo>
                  <a:lnTo>
                    <a:pt x="18547" y="0"/>
                  </a:lnTo>
                  <a:lnTo>
                    <a:pt x="19318" y="4611"/>
                  </a:lnTo>
                  <a:lnTo>
                    <a:pt x="771" y="7702"/>
                  </a:lnTo>
                  <a:close/>
                </a:path>
              </a:pathLst>
            </a:custGeom>
            <a:solidFill>
              <a:srgbClr val="2B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2398879" y="2934676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0" y="3074"/>
                  </a:moveTo>
                  <a:lnTo>
                    <a:pt x="18547" y="0"/>
                  </a:lnTo>
                  <a:lnTo>
                    <a:pt x="0" y="3074"/>
                  </a:lnTo>
                  <a:close/>
                </a:path>
              </a:pathLst>
            </a:custGeom>
            <a:solidFill>
              <a:srgbClr val="CF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/>
            <p:cNvSpPr/>
            <p:nvPr/>
          </p:nvSpPr>
          <p:spPr>
            <a:xfrm>
              <a:off x="2399651" y="2939288"/>
              <a:ext cx="20955" cy="13970"/>
            </a:xfrm>
            <a:custGeom>
              <a:avLst/>
              <a:gdLst/>
              <a:ahLst/>
              <a:cxnLst/>
              <a:rect l="l" t="t" r="r" b="b"/>
              <a:pathLst>
                <a:path w="20955" h="13969">
                  <a:moveTo>
                    <a:pt x="20861" y="13867"/>
                  </a:moveTo>
                  <a:lnTo>
                    <a:pt x="1575" y="12444"/>
                  </a:lnTo>
                  <a:lnTo>
                    <a:pt x="0" y="3090"/>
                  </a:lnTo>
                  <a:lnTo>
                    <a:pt x="18547" y="0"/>
                  </a:lnTo>
                  <a:lnTo>
                    <a:pt x="20878" y="13867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/>
            <p:cNvSpPr/>
            <p:nvPr/>
          </p:nvSpPr>
          <p:spPr>
            <a:xfrm>
              <a:off x="2398879" y="2934676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9050" h="3175">
                  <a:moveTo>
                    <a:pt x="0" y="3074"/>
                  </a:moveTo>
                  <a:lnTo>
                    <a:pt x="18547" y="0"/>
                  </a:lnTo>
                  <a:lnTo>
                    <a:pt x="0" y="307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/>
            <p:cNvSpPr/>
            <p:nvPr/>
          </p:nvSpPr>
          <p:spPr>
            <a:xfrm>
              <a:off x="2398879" y="2934676"/>
              <a:ext cx="19685" cy="8255"/>
            </a:xfrm>
            <a:custGeom>
              <a:avLst/>
              <a:gdLst/>
              <a:ahLst/>
              <a:cxnLst/>
              <a:rect l="l" t="t" r="r" b="b"/>
              <a:pathLst>
                <a:path w="19685" h="8255">
                  <a:moveTo>
                    <a:pt x="771" y="7702"/>
                  </a:moveTo>
                  <a:lnTo>
                    <a:pt x="0" y="3074"/>
                  </a:lnTo>
                  <a:lnTo>
                    <a:pt x="18547" y="0"/>
                  </a:lnTo>
                  <a:lnTo>
                    <a:pt x="19318" y="4611"/>
                  </a:lnTo>
                  <a:lnTo>
                    <a:pt x="771" y="7702"/>
                  </a:lnTo>
                  <a:close/>
                </a:path>
              </a:pathLst>
            </a:custGeom>
            <a:solidFill>
              <a:srgbClr val="2B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/>
            <p:cNvSpPr/>
            <p:nvPr/>
          </p:nvSpPr>
          <p:spPr>
            <a:xfrm>
              <a:off x="2225782" y="2920776"/>
              <a:ext cx="433070" cy="323850"/>
            </a:xfrm>
            <a:custGeom>
              <a:avLst/>
              <a:gdLst/>
              <a:ahLst/>
              <a:cxnLst/>
              <a:rect l="l" t="t" r="r" b="b"/>
              <a:pathLst>
                <a:path w="433069" h="323850">
                  <a:moveTo>
                    <a:pt x="43331" y="323449"/>
                  </a:moveTo>
                  <a:lnTo>
                    <a:pt x="0" y="64758"/>
                  </a:lnTo>
                  <a:lnTo>
                    <a:pt x="389477" y="0"/>
                  </a:lnTo>
                  <a:lnTo>
                    <a:pt x="432809" y="258691"/>
                  </a:lnTo>
                  <a:lnTo>
                    <a:pt x="43331" y="323449"/>
                  </a:lnTo>
                  <a:close/>
                </a:path>
              </a:pathLst>
            </a:custGeom>
            <a:solidFill>
              <a:srgbClr val="E9E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/>
            <p:cNvSpPr/>
            <p:nvPr/>
          </p:nvSpPr>
          <p:spPr>
            <a:xfrm>
              <a:off x="2420529" y="2920776"/>
              <a:ext cx="238125" cy="291465"/>
            </a:xfrm>
            <a:custGeom>
              <a:avLst/>
              <a:gdLst/>
              <a:ahLst/>
              <a:cxnLst/>
              <a:rect l="l" t="t" r="r" b="b"/>
              <a:pathLst>
                <a:path w="238125" h="291464">
                  <a:moveTo>
                    <a:pt x="43315" y="291070"/>
                  </a:moveTo>
                  <a:lnTo>
                    <a:pt x="0" y="32379"/>
                  </a:lnTo>
                  <a:lnTo>
                    <a:pt x="194730" y="0"/>
                  </a:lnTo>
                  <a:lnTo>
                    <a:pt x="238062" y="258691"/>
                  </a:lnTo>
                  <a:lnTo>
                    <a:pt x="43315" y="291070"/>
                  </a:lnTo>
                  <a:close/>
                </a:path>
              </a:pathLst>
            </a:custGeom>
            <a:solidFill>
              <a:srgbClr val="FA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5" name="object 2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7645" y="2942558"/>
              <a:ext cx="370667" cy="279901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248909" y="2948805"/>
              <a:ext cx="197485" cy="305435"/>
            </a:xfrm>
            <a:custGeom>
              <a:avLst/>
              <a:gdLst/>
              <a:ahLst/>
              <a:cxnLst/>
              <a:rect l="l" t="t" r="r" b="b"/>
              <a:pathLst>
                <a:path w="197485" h="305435">
                  <a:moveTo>
                    <a:pt x="47976" y="305052"/>
                  </a:moveTo>
                  <a:lnTo>
                    <a:pt x="45646" y="291185"/>
                  </a:lnTo>
                  <a:lnTo>
                    <a:pt x="196388" y="266131"/>
                  </a:lnTo>
                  <a:lnTo>
                    <a:pt x="197143" y="270629"/>
                  </a:lnTo>
                  <a:lnTo>
                    <a:pt x="160097" y="286409"/>
                  </a:lnTo>
                  <a:lnTo>
                    <a:pt x="47976" y="305052"/>
                  </a:lnTo>
                  <a:close/>
                </a:path>
                <a:path w="197485" h="305435">
                  <a:moveTo>
                    <a:pt x="2314" y="32493"/>
                  </a:moveTo>
                  <a:lnTo>
                    <a:pt x="0" y="18626"/>
                  </a:lnTo>
                  <a:lnTo>
                    <a:pt x="112137" y="0"/>
                  </a:lnTo>
                  <a:lnTo>
                    <a:pt x="152317" y="2927"/>
                  </a:lnTo>
                  <a:lnTo>
                    <a:pt x="153072" y="7424"/>
                  </a:lnTo>
                  <a:lnTo>
                    <a:pt x="2314" y="32493"/>
                  </a:lnTo>
                  <a:close/>
                </a:path>
              </a:pathLst>
            </a:custGeom>
            <a:solidFill>
              <a:srgbClr val="403F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/>
            <p:cNvSpPr/>
            <p:nvPr/>
          </p:nvSpPr>
          <p:spPr>
            <a:xfrm>
              <a:off x="2248137" y="2947350"/>
              <a:ext cx="93345" cy="15875"/>
            </a:xfrm>
            <a:custGeom>
              <a:avLst/>
              <a:gdLst/>
              <a:ahLst/>
              <a:cxnLst/>
              <a:rect l="l" t="t" r="r" b="b"/>
              <a:pathLst>
                <a:path w="93344" h="15875">
                  <a:moveTo>
                    <a:pt x="0" y="15470"/>
                  </a:moveTo>
                  <a:lnTo>
                    <a:pt x="93081" y="0"/>
                  </a:lnTo>
                  <a:lnTo>
                    <a:pt x="0" y="154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/>
            <p:cNvSpPr/>
            <p:nvPr/>
          </p:nvSpPr>
          <p:spPr>
            <a:xfrm>
              <a:off x="2248137" y="2947350"/>
              <a:ext cx="161290" cy="311150"/>
            </a:xfrm>
            <a:custGeom>
              <a:avLst/>
              <a:gdLst/>
              <a:ahLst/>
              <a:cxnLst/>
              <a:rect l="l" t="t" r="r" b="b"/>
              <a:pathLst>
                <a:path w="161289" h="311150">
                  <a:moveTo>
                    <a:pt x="49519" y="311119"/>
                  </a:moveTo>
                  <a:lnTo>
                    <a:pt x="48748" y="306508"/>
                  </a:lnTo>
                  <a:lnTo>
                    <a:pt x="160869" y="287865"/>
                  </a:lnTo>
                  <a:lnTo>
                    <a:pt x="142584" y="295649"/>
                  </a:lnTo>
                  <a:lnTo>
                    <a:pt x="49519" y="311119"/>
                  </a:lnTo>
                  <a:close/>
                </a:path>
                <a:path w="161289" h="311150">
                  <a:moveTo>
                    <a:pt x="771" y="20081"/>
                  </a:moveTo>
                  <a:lnTo>
                    <a:pt x="0" y="15470"/>
                  </a:lnTo>
                  <a:lnTo>
                    <a:pt x="93081" y="0"/>
                  </a:lnTo>
                  <a:lnTo>
                    <a:pt x="112908" y="1455"/>
                  </a:lnTo>
                  <a:lnTo>
                    <a:pt x="771" y="20081"/>
                  </a:lnTo>
                  <a:close/>
                </a:path>
              </a:pathLst>
            </a:custGeom>
            <a:solidFill>
              <a:srgbClr val="2B2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/>
            <p:cNvSpPr/>
            <p:nvPr/>
          </p:nvSpPr>
          <p:spPr>
            <a:xfrm>
              <a:off x="2401227" y="2951733"/>
              <a:ext cx="62865" cy="267970"/>
            </a:xfrm>
            <a:custGeom>
              <a:avLst/>
              <a:gdLst/>
              <a:ahLst/>
              <a:cxnLst/>
              <a:rect l="l" t="t" r="r" b="b"/>
              <a:pathLst>
                <a:path w="62864" h="267969">
                  <a:moveTo>
                    <a:pt x="19278" y="1422"/>
                  </a:moveTo>
                  <a:lnTo>
                    <a:pt x="0" y="0"/>
                  </a:lnTo>
                  <a:lnTo>
                    <a:pt x="749" y="4508"/>
                  </a:lnTo>
                  <a:lnTo>
                    <a:pt x="19278" y="1422"/>
                  </a:lnTo>
                  <a:close/>
                </a:path>
                <a:path w="62864" h="267969">
                  <a:moveTo>
                    <a:pt x="62611" y="260121"/>
                  </a:moveTo>
                  <a:lnTo>
                    <a:pt x="44069" y="263207"/>
                  </a:lnTo>
                  <a:lnTo>
                    <a:pt x="44818" y="267703"/>
                  </a:lnTo>
                  <a:lnTo>
                    <a:pt x="62611" y="260121"/>
                  </a:lnTo>
                  <a:close/>
                </a:path>
              </a:pathLst>
            </a:custGeom>
            <a:solidFill>
              <a:srgbClr val="3332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/>
            <p:cNvSpPr/>
            <p:nvPr/>
          </p:nvSpPr>
          <p:spPr>
            <a:xfrm>
              <a:off x="2251223" y="2953155"/>
              <a:ext cx="212725" cy="287020"/>
            </a:xfrm>
            <a:custGeom>
              <a:avLst/>
              <a:gdLst/>
              <a:ahLst/>
              <a:cxnLst/>
              <a:rect l="l" t="t" r="r" b="b"/>
              <a:pathLst>
                <a:path w="212725" h="287019">
                  <a:moveTo>
                    <a:pt x="43331" y="286835"/>
                  </a:moveTo>
                  <a:lnTo>
                    <a:pt x="40229" y="268339"/>
                  </a:lnTo>
                  <a:lnTo>
                    <a:pt x="189724" y="243482"/>
                  </a:lnTo>
                  <a:lnTo>
                    <a:pt x="190578" y="242289"/>
                  </a:lnTo>
                  <a:lnTo>
                    <a:pt x="190167" y="239917"/>
                  </a:lnTo>
                  <a:lnTo>
                    <a:pt x="189199" y="239116"/>
                  </a:lnTo>
                  <a:lnTo>
                    <a:pt x="187705" y="239149"/>
                  </a:lnTo>
                  <a:lnTo>
                    <a:pt x="39474" y="263793"/>
                  </a:lnTo>
                  <a:lnTo>
                    <a:pt x="36930" y="248601"/>
                  </a:lnTo>
                  <a:lnTo>
                    <a:pt x="78998" y="241602"/>
                  </a:lnTo>
                  <a:lnTo>
                    <a:pt x="79852" y="240408"/>
                  </a:lnTo>
                  <a:lnTo>
                    <a:pt x="79441" y="238037"/>
                  </a:lnTo>
                  <a:lnTo>
                    <a:pt x="78473" y="237235"/>
                  </a:lnTo>
                  <a:lnTo>
                    <a:pt x="76979" y="237268"/>
                  </a:lnTo>
                  <a:lnTo>
                    <a:pt x="36175" y="244038"/>
                  </a:lnTo>
                  <a:lnTo>
                    <a:pt x="35272" y="238724"/>
                  </a:lnTo>
                  <a:lnTo>
                    <a:pt x="184767" y="213867"/>
                  </a:lnTo>
                  <a:lnTo>
                    <a:pt x="185604" y="212689"/>
                  </a:lnTo>
                  <a:lnTo>
                    <a:pt x="185210" y="210302"/>
                  </a:lnTo>
                  <a:lnTo>
                    <a:pt x="184242" y="209500"/>
                  </a:lnTo>
                  <a:lnTo>
                    <a:pt x="182732" y="209533"/>
                  </a:lnTo>
                  <a:lnTo>
                    <a:pt x="34517" y="234177"/>
                  </a:lnTo>
                  <a:lnTo>
                    <a:pt x="33614" y="228846"/>
                  </a:lnTo>
                  <a:lnTo>
                    <a:pt x="183109" y="204006"/>
                  </a:lnTo>
                  <a:lnTo>
                    <a:pt x="183963" y="202812"/>
                  </a:lnTo>
                  <a:lnTo>
                    <a:pt x="183552" y="200424"/>
                  </a:lnTo>
                  <a:lnTo>
                    <a:pt x="182584" y="199623"/>
                  </a:lnTo>
                  <a:lnTo>
                    <a:pt x="181090" y="199656"/>
                  </a:lnTo>
                  <a:lnTo>
                    <a:pt x="32859" y="224300"/>
                  </a:lnTo>
                  <a:lnTo>
                    <a:pt x="31973" y="218985"/>
                  </a:lnTo>
                  <a:lnTo>
                    <a:pt x="181452" y="194128"/>
                  </a:lnTo>
                  <a:lnTo>
                    <a:pt x="182305" y="192935"/>
                  </a:lnTo>
                  <a:lnTo>
                    <a:pt x="181911" y="190563"/>
                  </a:lnTo>
                  <a:lnTo>
                    <a:pt x="180926" y="189762"/>
                  </a:lnTo>
                  <a:lnTo>
                    <a:pt x="179433" y="189795"/>
                  </a:lnTo>
                  <a:lnTo>
                    <a:pt x="31202" y="214439"/>
                  </a:lnTo>
                  <a:lnTo>
                    <a:pt x="30315" y="209108"/>
                  </a:lnTo>
                  <a:lnTo>
                    <a:pt x="179810" y="184251"/>
                  </a:lnTo>
                  <a:lnTo>
                    <a:pt x="180647" y="183074"/>
                  </a:lnTo>
                  <a:lnTo>
                    <a:pt x="180253" y="180686"/>
                  </a:lnTo>
                  <a:lnTo>
                    <a:pt x="179269" y="179885"/>
                  </a:lnTo>
                  <a:lnTo>
                    <a:pt x="177775" y="179917"/>
                  </a:lnTo>
                  <a:lnTo>
                    <a:pt x="29560" y="204562"/>
                  </a:lnTo>
                  <a:lnTo>
                    <a:pt x="28658" y="199231"/>
                  </a:lnTo>
                  <a:lnTo>
                    <a:pt x="137857" y="181079"/>
                  </a:lnTo>
                  <a:lnTo>
                    <a:pt x="138711" y="179901"/>
                  </a:lnTo>
                  <a:lnTo>
                    <a:pt x="138317" y="177513"/>
                  </a:lnTo>
                  <a:lnTo>
                    <a:pt x="137332" y="176712"/>
                  </a:lnTo>
                  <a:lnTo>
                    <a:pt x="135838" y="176745"/>
                  </a:lnTo>
                  <a:lnTo>
                    <a:pt x="27903" y="194684"/>
                  </a:lnTo>
                  <a:lnTo>
                    <a:pt x="25358" y="179492"/>
                  </a:lnTo>
                  <a:lnTo>
                    <a:pt x="174837" y="154635"/>
                  </a:lnTo>
                  <a:lnTo>
                    <a:pt x="175690" y="153458"/>
                  </a:lnTo>
                  <a:lnTo>
                    <a:pt x="175296" y="151070"/>
                  </a:lnTo>
                  <a:lnTo>
                    <a:pt x="174312" y="150269"/>
                  </a:lnTo>
                  <a:lnTo>
                    <a:pt x="172818" y="150302"/>
                  </a:lnTo>
                  <a:lnTo>
                    <a:pt x="24603" y="174946"/>
                  </a:lnTo>
                  <a:lnTo>
                    <a:pt x="23701" y="169631"/>
                  </a:lnTo>
                  <a:lnTo>
                    <a:pt x="173196" y="144774"/>
                  </a:lnTo>
                  <a:lnTo>
                    <a:pt x="174033" y="143581"/>
                  </a:lnTo>
                  <a:lnTo>
                    <a:pt x="173639" y="141193"/>
                  </a:lnTo>
                  <a:lnTo>
                    <a:pt x="172654" y="140408"/>
                  </a:lnTo>
                  <a:lnTo>
                    <a:pt x="171160" y="140441"/>
                  </a:lnTo>
                  <a:lnTo>
                    <a:pt x="22946" y="165085"/>
                  </a:lnTo>
                  <a:lnTo>
                    <a:pt x="22043" y="159754"/>
                  </a:lnTo>
                  <a:lnTo>
                    <a:pt x="171538" y="134897"/>
                  </a:lnTo>
                  <a:lnTo>
                    <a:pt x="172391" y="133720"/>
                  </a:lnTo>
                  <a:lnTo>
                    <a:pt x="171981" y="131332"/>
                  </a:lnTo>
                  <a:lnTo>
                    <a:pt x="171013" y="130531"/>
                  </a:lnTo>
                  <a:lnTo>
                    <a:pt x="169519" y="130563"/>
                  </a:lnTo>
                  <a:lnTo>
                    <a:pt x="21288" y="155208"/>
                  </a:lnTo>
                  <a:lnTo>
                    <a:pt x="20402" y="149877"/>
                  </a:lnTo>
                  <a:lnTo>
                    <a:pt x="169880" y="125020"/>
                  </a:lnTo>
                  <a:lnTo>
                    <a:pt x="170733" y="123842"/>
                  </a:lnTo>
                  <a:lnTo>
                    <a:pt x="170340" y="121455"/>
                  </a:lnTo>
                  <a:lnTo>
                    <a:pt x="169355" y="120653"/>
                  </a:lnTo>
                  <a:lnTo>
                    <a:pt x="167861" y="120686"/>
                  </a:lnTo>
                  <a:lnTo>
                    <a:pt x="19630" y="145330"/>
                  </a:lnTo>
                  <a:lnTo>
                    <a:pt x="17086" y="130138"/>
                  </a:lnTo>
                  <a:lnTo>
                    <a:pt x="75945" y="120359"/>
                  </a:lnTo>
                  <a:lnTo>
                    <a:pt x="76799" y="119165"/>
                  </a:lnTo>
                  <a:lnTo>
                    <a:pt x="76388" y="116794"/>
                  </a:lnTo>
                  <a:lnTo>
                    <a:pt x="75420" y="115993"/>
                  </a:lnTo>
                  <a:lnTo>
                    <a:pt x="73926" y="116025"/>
                  </a:lnTo>
                  <a:lnTo>
                    <a:pt x="16331" y="125592"/>
                  </a:lnTo>
                  <a:lnTo>
                    <a:pt x="15428" y="120261"/>
                  </a:lnTo>
                  <a:lnTo>
                    <a:pt x="164923" y="95420"/>
                  </a:lnTo>
                  <a:lnTo>
                    <a:pt x="165777" y="94227"/>
                  </a:lnTo>
                  <a:lnTo>
                    <a:pt x="165383" y="91839"/>
                  </a:lnTo>
                  <a:lnTo>
                    <a:pt x="164398" y="91038"/>
                  </a:lnTo>
                  <a:lnTo>
                    <a:pt x="162904" y="91070"/>
                  </a:lnTo>
                  <a:lnTo>
                    <a:pt x="14673" y="115715"/>
                  </a:lnTo>
                  <a:lnTo>
                    <a:pt x="13787" y="110400"/>
                  </a:lnTo>
                  <a:lnTo>
                    <a:pt x="163265" y="85543"/>
                  </a:lnTo>
                  <a:lnTo>
                    <a:pt x="164119" y="84349"/>
                  </a:lnTo>
                  <a:lnTo>
                    <a:pt x="163725" y="81978"/>
                  </a:lnTo>
                  <a:lnTo>
                    <a:pt x="162740" y="81177"/>
                  </a:lnTo>
                  <a:lnTo>
                    <a:pt x="161246" y="81209"/>
                  </a:lnTo>
                  <a:lnTo>
                    <a:pt x="13015" y="105854"/>
                  </a:lnTo>
                  <a:lnTo>
                    <a:pt x="12129" y="100523"/>
                  </a:lnTo>
                  <a:lnTo>
                    <a:pt x="161624" y="75666"/>
                  </a:lnTo>
                  <a:lnTo>
                    <a:pt x="162461" y="74488"/>
                  </a:lnTo>
                  <a:lnTo>
                    <a:pt x="162067" y="72101"/>
                  </a:lnTo>
                  <a:lnTo>
                    <a:pt x="161082" y="71299"/>
                  </a:lnTo>
                  <a:lnTo>
                    <a:pt x="159589" y="71332"/>
                  </a:lnTo>
                  <a:lnTo>
                    <a:pt x="11374" y="95976"/>
                  </a:lnTo>
                  <a:lnTo>
                    <a:pt x="8830" y="80784"/>
                  </a:lnTo>
                  <a:lnTo>
                    <a:pt x="144882" y="58168"/>
                  </a:lnTo>
                  <a:lnTo>
                    <a:pt x="145736" y="56974"/>
                  </a:lnTo>
                  <a:lnTo>
                    <a:pt x="145325" y="54586"/>
                  </a:lnTo>
                  <a:lnTo>
                    <a:pt x="144357" y="53785"/>
                  </a:lnTo>
                  <a:lnTo>
                    <a:pt x="142863" y="53818"/>
                  </a:lnTo>
                  <a:lnTo>
                    <a:pt x="8059" y="76238"/>
                  </a:lnTo>
                  <a:lnTo>
                    <a:pt x="7172" y="70907"/>
                  </a:lnTo>
                  <a:lnTo>
                    <a:pt x="156651" y="46066"/>
                  </a:lnTo>
                  <a:lnTo>
                    <a:pt x="157504" y="44873"/>
                  </a:lnTo>
                  <a:lnTo>
                    <a:pt x="157110" y="42485"/>
                  </a:lnTo>
                  <a:lnTo>
                    <a:pt x="156125" y="41700"/>
                  </a:lnTo>
                  <a:lnTo>
                    <a:pt x="154632" y="41717"/>
                  </a:lnTo>
                  <a:lnTo>
                    <a:pt x="6417" y="66361"/>
                  </a:lnTo>
                  <a:lnTo>
                    <a:pt x="5514" y="61030"/>
                  </a:lnTo>
                  <a:lnTo>
                    <a:pt x="155009" y="36189"/>
                  </a:lnTo>
                  <a:lnTo>
                    <a:pt x="155846" y="34995"/>
                  </a:lnTo>
                  <a:lnTo>
                    <a:pt x="155452" y="32608"/>
                  </a:lnTo>
                  <a:lnTo>
                    <a:pt x="154468" y="31823"/>
                  </a:lnTo>
                  <a:lnTo>
                    <a:pt x="152990" y="31856"/>
                  </a:lnTo>
                  <a:lnTo>
                    <a:pt x="4759" y="56483"/>
                  </a:lnTo>
                  <a:lnTo>
                    <a:pt x="3857" y="51169"/>
                  </a:lnTo>
                  <a:lnTo>
                    <a:pt x="153352" y="26312"/>
                  </a:lnTo>
                  <a:lnTo>
                    <a:pt x="154205" y="25134"/>
                  </a:lnTo>
                  <a:lnTo>
                    <a:pt x="153811" y="22747"/>
                  </a:lnTo>
                  <a:lnTo>
                    <a:pt x="152826" y="21945"/>
                  </a:lnTo>
                  <a:lnTo>
                    <a:pt x="151333" y="21978"/>
                  </a:lnTo>
                  <a:lnTo>
                    <a:pt x="3102" y="46622"/>
                  </a:lnTo>
                  <a:lnTo>
                    <a:pt x="0" y="28143"/>
                  </a:lnTo>
                  <a:lnTo>
                    <a:pt x="169289" y="0"/>
                  </a:lnTo>
                  <a:lnTo>
                    <a:pt x="212621" y="258691"/>
                  </a:lnTo>
                  <a:lnTo>
                    <a:pt x="43331" y="286835"/>
                  </a:lnTo>
                  <a:close/>
                </a:path>
              </a:pathLst>
            </a:custGeom>
            <a:solidFill>
              <a:srgbClr val="B8B6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/>
            <p:cNvSpPr/>
            <p:nvPr/>
          </p:nvSpPr>
          <p:spPr>
            <a:xfrm>
              <a:off x="2420529" y="2953155"/>
              <a:ext cx="43815" cy="259079"/>
            </a:xfrm>
            <a:custGeom>
              <a:avLst/>
              <a:gdLst/>
              <a:ahLst/>
              <a:cxnLst/>
              <a:rect l="l" t="t" r="r" b="b"/>
              <a:pathLst>
                <a:path w="43814" h="259080">
                  <a:moveTo>
                    <a:pt x="43315" y="258691"/>
                  </a:moveTo>
                  <a:lnTo>
                    <a:pt x="0" y="0"/>
                  </a:lnTo>
                  <a:lnTo>
                    <a:pt x="43315" y="258691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4325" y="2975101"/>
              <a:ext cx="187475" cy="246393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2258149" y="2951144"/>
              <a:ext cx="205740" cy="315595"/>
            </a:xfrm>
            <a:custGeom>
              <a:avLst/>
              <a:gdLst/>
              <a:ahLst/>
              <a:cxnLst/>
              <a:rect l="l" t="t" r="r" b="b"/>
              <a:pathLst>
                <a:path w="205739" h="315595">
                  <a:moveTo>
                    <a:pt x="52786" y="315126"/>
                  </a:moveTo>
                  <a:lnTo>
                    <a:pt x="0" y="0"/>
                  </a:lnTo>
                  <a:lnTo>
                    <a:pt x="162379" y="2011"/>
                  </a:lnTo>
                  <a:lnTo>
                    <a:pt x="205694" y="260702"/>
                  </a:lnTo>
                  <a:lnTo>
                    <a:pt x="52786" y="315126"/>
                  </a:lnTo>
                  <a:close/>
                </a:path>
              </a:pathLst>
            </a:custGeom>
            <a:solidFill>
              <a:srgbClr val="EFEF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/>
            <p:cNvSpPr/>
            <p:nvPr/>
          </p:nvSpPr>
          <p:spPr>
            <a:xfrm>
              <a:off x="2280488" y="2971782"/>
              <a:ext cx="168275" cy="266700"/>
            </a:xfrm>
            <a:custGeom>
              <a:avLst/>
              <a:gdLst/>
              <a:ahLst/>
              <a:cxnLst/>
              <a:rect l="l" t="t" r="r" b="b"/>
              <a:pathLst>
                <a:path w="168275" h="266700">
                  <a:moveTo>
                    <a:pt x="11571" y="65805"/>
                  </a:moveTo>
                  <a:lnTo>
                    <a:pt x="10373" y="64676"/>
                  </a:lnTo>
                  <a:lnTo>
                    <a:pt x="9880" y="61684"/>
                  </a:lnTo>
                  <a:lnTo>
                    <a:pt x="10652" y="60376"/>
                  </a:lnTo>
                  <a:lnTo>
                    <a:pt x="11867" y="60294"/>
                  </a:lnTo>
                  <a:lnTo>
                    <a:pt x="137775" y="50286"/>
                  </a:lnTo>
                  <a:lnTo>
                    <a:pt x="138661" y="51267"/>
                  </a:lnTo>
                  <a:lnTo>
                    <a:pt x="139088" y="53818"/>
                  </a:lnTo>
                  <a:lnTo>
                    <a:pt x="138546" y="54914"/>
                  </a:lnTo>
                  <a:lnTo>
                    <a:pt x="11571" y="65805"/>
                  </a:lnTo>
                  <a:close/>
                </a:path>
                <a:path w="168275" h="266700">
                  <a:moveTo>
                    <a:pt x="13541" y="77595"/>
                  </a:moveTo>
                  <a:lnTo>
                    <a:pt x="12359" y="76467"/>
                  </a:lnTo>
                  <a:lnTo>
                    <a:pt x="11850" y="73474"/>
                  </a:lnTo>
                  <a:lnTo>
                    <a:pt x="12638" y="72166"/>
                  </a:lnTo>
                  <a:lnTo>
                    <a:pt x="139466" y="60343"/>
                  </a:lnTo>
                  <a:lnTo>
                    <a:pt x="140352" y="61308"/>
                  </a:lnTo>
                  <a:lnTo>
                    <a:pt x="140779" y="63875"/>
                  </a:lnTo>
                  <a:lnTo>
                    <a:pt x="140237" y="64971"/>
                  </a:lnTo>
                  <a:lnTo>
                    <a:pt x="13541" y="77595"/>
                  </a:lnTo>
                  <a:close/>
                </a:path>
                <a:path w="168275" h="266700">
                  <a:moveTo>
                    <a:pt x="15510" y="89370"/>
                  </a:moveTo>
                  <a:lnTo>
                    <a:pt x="14329" y="88274"/>
                  </a:lnTo>
                  <a:lnTo>
                    <a:pt x="13836" y="85265"/>
                  </a:lnTo>
                  <a:lnTo>
                    <a:pt x="14608" y="83957"/>
                  </a:lnTo>
                  <a:lnTo>
                    <a:pt x="141140" y="70400"/>
                  </a:lnTo>
                  <a:lnTo>
                    <a:pt x="142026" y="71365"/>
                  </a:lnTo>
                  <a:lnTo>
                    <a:pt x="142453" y="73916"/>
                  </a:lnTo>
                  <a:lnTo>
                    <a:pt x="141928" y="75028"/>
                  </a:lnTo>
                  <a:lnTo>
                    <a:pt x="15510" y="89370"/>
                  </a:lnTo>
                  <a:close/>
                </a:path>
                <a:path w="168275" h="266700">
                  <a:moveTo>
                    <a:pt x="17480" y="101160"/>
                  </a:moveTo>
                  <a:lnTo>
                    <a:pt x="16315" y="100065"/>
                  </a:lnTo>
                  <a:lnTo>
                    <a:pt x="15806" y="97072"/>
                  </a:lnTo>
                  <a:lnTo>
                    <a:pt x="16577" y="95731"/>
                  </a:lnTo>
                  <a:lnTo>
                    <a:pt x="74074" y="88781"/>
                  </a:lnTo>
                  <a:lnTo>
                    <a:pt x="75124" y="89811"/>
                  </a:lnTo>
                  <a:lnTo>
                    <a:pt x="75584" y="92608"/>
                  </a:lnTo>
                  <a:lnTo>
                    <a:pt x="74927" y="93834"/>
                  </a:lnTo>
                  <a:lnTo>
                    <a:pt x="73877" y="93981"/>
                  </a:lnTo>
                  <a:lnTo>
                    <a:pt x="17480" y="101160"/>
                  </a:lnTo>
                  <a:close/>
                </a:path>
                <a:path w="168275" h="266700">
                  <a:moveTo>
                    <a:pt x="21436" y="124725"/>
                  </a:moveTo>
                  <a:lnTo>
                    <a:pt x="20270" y="123662"/>
                  </a:lnTo>
                  <a:lnTo>
                    <a:pt x="19761" y="120670"/>
                  </a:lnTo>
                  <a:lnTo>
                    <a:pt x="20533" y="119312"/>
                  </a:lnTo>
                  <a:lnTo>
                    <a:pt x="146195" y="100572"/>
                  </a:lnTo>
                  <a:lnTo>
                    <a:pt x="147082" y="101504"/>
                  </a:lnTo>
                  <a:lnTo>
                    <a:pt x="147508" y="104055"/>
                  </a:lnTo>
                  <a:lnTo>
                    <a:pt x="146967" y="105200"/>
                  </a:lnTo>
                  <a:lnTo>
                    <a:pt x="21436" y="124725"/>
                  </a:lnTo>
                  <a:close/>
                </a:path>
                <a:path w="168275" h="266700">
                  <a:moveTo>
                    <a:pt x="23405" y="136516"/>
                  </a:moveTo>
                  <a:lnTo>
                    <a:pt x="22240" y="135469"/>
                  </a:lnTo>
                  <a:lnTo>
                    <a:pt x="21731" y="132460"/>
                  </a:lnTo>
                  <a:lnTo>
                    <a:pt x="22503" y="131087"/>
                  </a:lnTo>
                  <a:lnTo>
                    <a:pt x="147886" y="110629"/>
                  </a:lnTo>
                  <a:lnTo>
                    <a:pt x="148756" y="111545"/>
                  </a:lnTo>
                  <a:lnTo>
                    <a:pt x="149182" y="114096"/>
                  </a:lnTo>
                  <a:lnTo>
                    <a:pt x="148657" y="115257"/>
                  </a:lnTo>
                  <a:lnTo>
                    <a:pt x="23405" y="136516"/>
                  </a:lnTo>
                  <a:close/>
                </a:path>
                <a:path w="168275" h="266700">
                  <a:moveTo>
                    <a:pt x="25375" y="148307"/>
                  </a:moveTo>
                  <a:lnTo>
                    <a:pt x="24210" y="147260"/>
                  </a:lnTo>
                  <a:lnTo>
                    <a:pt x="23717" y="144267"/>
                  </a:lnTo>
                  <a:lnTo>
                    <a:pt x="24472" y="142877"/>
                  </a:lnTo>
                  <a:lnTo>
                    <a:pt x="149560" y="120686"/>
                  </a:lnTo>
                  <a:lnTo>
                    <a:pt x="150446" y="121602"/>
                  </a:lnTo>
                  <a:lnTo>
                    <a:pt x="150873" y="124153"/>
                  </a:lnTo>
                  <a:lnTo>
                    <a:pt x="150348" y="125314"/>
                  </a:lnTo>
                  <a:lnTo>
                    <a:pt x="25375" y="148307"/>
                  </a:lnTo>
                  <a:close/>
                </a:path>
                <a:path w="168275" h="266700">
                  <a:moveTo>
                    <a:pt x="27361" y="160081"/>
                  </a:moveTo>
                  <a:lnTo>
                    <a:pt x="26196" y="159051"/>
                  </a:lnTo>
                  <a:lnTo>
                    <a:pt x="25687" y="156058"/>
                  </a:lnTo>
                  <a:lnTo>
                    <a:pt x="26442" y="154652"/>
                  </a:lnTo>
                  <a:lnTo>
                    <a:pt x="151251" y="130743"/>
                  </a:lnTo>
                  <a:lnTo>
                    <a:pt x="152121" y="131643"/>
                  </a:lnTo>
                  <a:lnTo>
                    <a:pt x="152547" y="134194"/>
                  </a:lnTo>
                  <a:lnTo>
                    <a:pt x="152022" y="135371"/>
                  </a:lnTo>
                  <a:lnTo>
                    <a:pt x="27361" y="160081"/>
                  </a:lnTo>
                  <a:close/>
                </a:path>
                <a:path w="168275" h="266700">
                  <a:moveTo>
                    <a:pt x="31300" y="183646"/>
                  </a:moveTo>
                  <a:lnTo>
                    <a:pt x="30135" y="182648"/>
                  </a:lnTo>
                  <a:lnTo>
                    <a:pt x="29642" y="179656"/>
                  </a:lnTo>
                  <a:lnTo>
                    <a:pt x="30397" y="178233"/>
                  </a:lnTo>
                  <a:lnTo>
                    <a:pt x="31579" y="177955"/>
                  </a:lnTo>
                  <a:lnTo>
                    <a:pt x="126039" y="157154"/>
                  </a:lnTo>
                  <a:lnTo>
                    <a:pt x="126975" y="158053"/>
                  </a:lnTo>
                  <a:lnTo>
                    <a:pt x="127312" y="160081"/>
                  </a:lnTo>
                  <a:lnTo>
                    <a:pt x="127327" y="160915"/>
                  </a:lnTo>
                  <a:lnTo>
                    <a:pt x="126844" y="161962"/>
                  </a:lnTo>
                  <a:lnTo>
                    <a:pt x="31300" y="183646"/>
                  </a:lnTo>
                  <a:close/>
                </a:path>
                <a:path w="168275" h="266700">
                  <a:moveTo>
                    <a:pt x="33270" y="195437"/>
                  </a:moveTo>
                  <a:lnTo>
                    <a:pt x="32121" y="194455"/>
                  </a:lnTo>
                  <a:lnTo>
                    <a:pt x="31612" y="191446"/>
                  </a:lnTo>
                  <a:lnTo>
                    <a:pt x="32367" y="190007"/>
                  </a:lnTo>
                  <a:lnTo>
                    <a:pt x="156306" y="160915"/>
                  </a:lnTo>
                  <a:lnTo>
                    <a:pt x="157176" y="161782"/>
                  </a:lnTo>
                  <a:lnTo>
                    <a:pt x="157603" y="164333"/>
                  </a:lnTo>
                  <a:lnTo>
                    <a:pt x="157077" y="165543"/>
                  </a:lnTo>
                  <a:lnTo>
                    <a:pt x="33270" y="195437"/>
                  </a:lnTo>
                  <a:close/>
                </a:path>
                <a:path w="168275" h="266700">
                  <a:moveTo>
                    <a:pt x="35256" y="207227"/>
                  </a:moveTo>
                  <a:lnTo>
                    <a:pt x="34090" y="206246"/>
                  </a:lnTo>
                  <a:lnTo>
                    <a:pt x="33598" y="203253"/>
                  </a:lnTo>
                  <a:lnTo>
                    <a:pt x="34337" y="201798"/>
                  </a:lnTo>
                  <a:lnTo>
                    <a:pt x="157997" y="170972"/>
                  </a:lnTo>
                  <a:lnTo>
                    <a:pt x="158850" y="171823"/>
                  </a:lnTo>
                  <a:lnTo>
                    <a:pt x="159277" y="174374"/>
                  </a:lnTo>
                  <a:lnTo>
                    <a:pt x="158768" y="175600"/>
                  </a:lnTo>
                  <a:lnTo>
                    <a:pt x="35256" y="207227"/>
                  </a:lnTo>
                  <a:close/>
                </a:path>
                <a:path w="168275" h="266700">
                  <a:moveTo>
                    <a:pt x="37225" y="219002"/>
                  </a:moveTo>
                  <a:lnTo>
                    <a:pt x="36060" y="218053"/>
                  </a:lnTo>
                  <a:lnTo>
                    <a:pt x="35568" y="215044"/>
                  </a:lnTo>
                  <a:lnTo>
                    <a:pt x="36323" y="213572"/>
                  </a:lnTo>
                  <a:lnTo>
                    <a:pt x="37488" y="213278"/>
                  </a:lnTo>
                  <a:lnTo>
                    <a:pt x="159671" y="181013"/>
                  </a:lnTo>
                  <a:lnTo>
                    <a:pt x="160541" y="181880"/>
                  </a:lnTo>
                  <a:lnTo>
                    <a:pt x="160967" y="184431"/>
                  </a:lnTo>
                  <a:lnTo>
                    <a:pt x="160459" y="185641"/>
                  </a:lnTo>
                  <a:lnTo>
                    <a:pt x="37225" y="219002"/>
                  </a:lnTo>
                  <a:close/>
                </a:path>
                <a:path w="168275" h="266700">
                  <a:moveTo>
                    <a:pt x="39195" y="230792"/>
                  </a:moveTo>
                  <a:lnTo>
                    <a:pt x="38046" y="229844"/>
                  </a:lnTo>
                  <a:lnTo>
                    <a:pt x="37537" y="226851"/>
                  </a:lnTo>
                  <a:lnTo>
                    <a:pt x="38292" y="225363"/>
                  </a:lnTo>
                  <a:lnTo>
                    <a:pt x="161361" y="191070"/>
                  </a:lnTo>
                  <a:lnTo>
                    <a:pt x="162215" y="191921"/>
                  </a:lnTo>
                  <a:lnTo>
                    <a:pt x="162642" y="194472"/>
                  </a:lnTo>
                  <a:lnTo>
                    <a:pt x="162133" y="195715"/>
                  </a:lnTo>
                  <a:lnTo>
                    <a:pt x="161279" y="195944"/>
                  </a:lnTo>
                  <a:lnTo>
                    <a:pt x="39195" y="230792"/>
                  </a:lnTo>
                  <a:close/>
                </a:path>
                <a:path w="168275" h="266700">
                  <a:moveTo>
                    <a:pt x="45120" y="266148"/>
                  </a:moveTo>
                  <a:lnTo>
                    <a:pt x="43971" y="265232"/>
                  </a:lnTo>
                  <a:lnTo>
                    <a:pt x="43463" y="262239"/>
                  </a:lnTo>
                  <a:lnTo>
                    <a:pt x="44201" y="260719"/>
                  </a:lnTo>
                  <a:lnTo>
                    <a:pt x="166417" y="221242"/>
                  </a:lnTo>
                  <a:lnTo>
                    <a:pt x="167270" y="222060"/>
                  </a:lnTo>
                  <a:lnTo>
                    <a:pt x="167697" y="224611"/>
                  </a:lnTo>
                  <a:lnTo>
                    <a:pt x="167188" y="225870"/>
                  </a:lnTo>
                  <a:lnTo>
                    <a:pt x="45120" y="266148"/>
                  </a:lnTo>
                  <a:close/>
                </a:path>
                <a:path w="168275" h="266700">
                  <a:moveTo>
                    <a:pt x="41165" y="242567"/>
                  </a:moveTo>
                  <a:lnTo>
                    <a:pt x="40016" y="241634"/>
                  </a:lnTo>
                  <a:lnTo>
                    <a:pt x="39523" y="238642"/>
                  </a:lnTo>
                  <a:lnTo>
                    <a:pt x="40262" y="237154"/>
                  </a:lnTo>
                  <a:lnTo>
                    <a:pt x="82396" y="224791"/>
                  </a:lnTo>
                  <a:lnTo>
                    <a:pt x="83446" y="225690"/>
                  </a:lnTo>
                  <a:lnTo>
                    <a:pt x="83922" y="228535"/>
                  </a:lnTo>
                  <a:lnTo>
                    <a:pt x="83266" y="229942"/>
                  </a:lnTo>
                  <a:lnTo>
                    <a:pt x="41165" y="242567"/>
                  </a:lnTo>
                  <a:close/>
                </a:path>
                <a:path w="168275" h="266700">
                  <a:moveTo>
                    <a:pt x="7615" y="42240"/>
                  </a:moveTo>
                  <a:lnTo>
                    <a:pt x="6434" y="41079"/>
                  </a:lnTo>
                  <a:lnTo>
                    <a:pt x="5925" y="38086"/>
                  </a:lnTo>
                  <a:lnTo>
                    <a:pt x="6713" y="36811"/>
                  </a:lnTo>
                  <a:lnTo>
                    <a:pt x="124874" y="30678"/>
                  </a:lnTo>
                  <a:lnTo>
                    <a:pt x="125777" y="31676"/>
                  </a:lnTo>
                  <a:lnTo>
                    <a:pt x="126203" y="34276"/>
                  </a:lnTo>
                  <a:lnTo>
                    <a:pt x="125645" y="35355"/>
                  </a:lnTo>
                  <a:lnTo>
                    <a:pt x="124743" y="35421"/>
                  </a:lnTo>
                  <a:lnTo>
                    <a:pt x="7615" y="42240"/>
                  </a:lnTo>
                  <a:close/>
                </a:path>
                <a:path w="168275" h="266700">
                  <a:moveTo>
                    <a:pt x="5646" y="30449"/>
                  </a:moveTo>
                  <a:lnTo>
                    <a:pt x="4448" y="29288"/>
                  </a:lnTo>
                  <a:lnTo>
                    <a:pt x="3955" y="26279"/>
                  </a:lnTo>
                  <a:lnTo>
                    <a:pt x="4743" y="25036"/>
                  </a:lnTo>
                  <a:lnTo>
                    <a:pt x="132720" y="20114"/>
                  </a:lnTo>
                  <a:lnTo>
                    <a:pt x="133622" y="21128"/>
                  </a:lnTo>
                  <a:lnTo>
                    <a:pt x="134049" y="23679"/>
                  </a:lnTo>
                  <a:lnTo>
                    <a:pt x="133508" y="24742"/>
                  </a:lnTo>
                  <a:lnTo>
                    <a:pt x="5646" y="30449"/>
                  </a:lnTo>
                  <a:close/>
                </a:path>
                <a:path w="168275" h="266700">
                  <a:moveTo>
                    <a:pt x="3676" y="18675"/>
                  </a:moveTo>
                  <a:lnTo>
                    <a:pt x="2478" y="17481"/>
                  </a:lnTo>
                  <a:lnTo>
                    <a:pt x="1969" y="14488"/>
                  </a:lnTo>
                  <a:lnTo>
                    <a:pt x="2757" y="13246"/>
                  </a:lnTo>
                  <a:lnTo>
                    <a:pt x="131045" y="10057"/>
                  </a:lnTo>
                  <a:lnTo>
                    <a:pt x="131932" y="11087"/>
                  </a:lnTo>
                  <a:lnTo>
                    <a:pt x="132359" y="13638"/>
                  </a:lnTo>
                  <a:lnTo>
                    <a:pt x="131817" y="14701"/>
                  </a:lnTo>
                  <a:lnTo>
                    <a:pt x="3676" y="18675"/>
                  </a:lnTo>
                  <a:close/>
                </a:path>
                <a:path w="168275" h="266700">
                  <a:moveTo>
                    <a:pt x="1690" y="6884"/>
                  </a:moveTo>
                  <a:lnTo>
                    <a:pt x="508" y="5690"/>
                  </a:lnTo>
                  <a:lnTo>
                    <a:pt x="0" y="2681"/>
                  </a:lnTo>
                  <a:lnTo>
                    <a:pt x="787" y="1455"/>
                  </a:lnTo>
                  <a:lnTo>
                    <a:pt x="2002" y="1455"/>
                  </a:lnTo>
                  <a:lnTo>
                    <a:pt x="129355" y="0"/>
                  </a:lnTo>
                  <a:lnTo>
                    <a:pt x="130258" y="1030"/>
                  </a:lnTo>
                  <a:lnTo>
                    <a:pt x="130684" y="3581"/>
                  </a:lnTo>
                  <a:lnTo>
                    <a:pt x="130126" y="4644"/>
                  </a:lnTo>
                  <a:lnTo>
                    <a:pt x="1690" y="6884"/>
                  </a:lnTo>
                  <a:close/>
                </a:path>
              </a:pathLst>
            </a:custGeom>
            <a:solidFill>
              <a:srgbClr val="B1B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/>
            <p:cNvSpPr/>
            <p:nvPr/>
          </p:nvSpPr>
          <p:spPr>
            <a:xfrm>
              <a:off x="2728316" y="2889394"/>
              <a:ext cx="53340" cy="276860"/>
            </a:xfrm>
            <a:custGeom>
              <a:avLst/>
              <a:gdLst/>
              <a:ahLst/>
              <a:cxnLst/>
              <a:rect l="l" t="t" r="r" b="b"/>
              <a:pathLst>
                <a:path w="53339" h="276860">
                  <a:moveTo>
                    <a:pt x="13229" y="86230"/>
                  </a:moveTo>
                  <a:lnTo>
                    <a:pt x="12605" y="85772"/>
                  </a:lnTo>
                  <a:lnTo>
                    <a:pt x="0" y="2403"/>
                  </a:lnTo>
                  <a:lnTo>
                    <a:pt x="16052" y="0"/>
                  </a:lnTo>
                  <a:lnTo>
                    <a:pt x="28641" y="83352"/>
                  </a:lnTo>
                  <a:lnTo>
                    <a:pt x="28165" y="83990"/>
                  </a:lnTo>
                  <a:lnTo>
                    <a:pt x="13229" y="86230"/>
                  </a:lnTo>
                  <a:close/>
                </a:path>
                <a:path w="53339" h="276860">
                  <a:moveTo>
                    <a:pt x="49651" y="276777"/>
                  </a:moveTo>
                  <a:lnTo>
                    <a:pt x="48928" y="276777"/>
                  </a:lnTo>
                  <a:lnTo>
                    <a:pt x="48436" y="276369"/>
                  </a:lnTo>
                  <a:lnTo>
                    <a:pt x="48305" y="275535"/>
                  </a:lnTo>
                  <a:lnTo>
                    <a:pt x="47057" y="270792"/>
                  </a:lnTo>
                  <a:lnTo>
                    <a:pt x="46379" y="270792"/>
                  </a:lnTo>
                  <a:lnTo>
                    <a:pt x="36914" y="246638"/>
                  </a:lnTo>
                  <a:lnTo>
                    <a:pt x="12933" y="87996"/>
                  </a:lnTo>
                  <a:lnTo>
                    <a:pt x="13409" y="87375"/>
                  </a:lnTo>
                  <a:lnTo>
                    <a:pt x="28346" y="85134"/>
                  </a:lnTo>
                  <a:lnTo>
                    <a:pt x="28969" y="85592"/>
                  </a:lnTo>
                  <a:lnTo>
                    <a:pt x="52950" y="244235"/>
                  </a:lnTo>
                  <a:lnTo>
                    <a:pt x="50996" y="270187"/>
                  </a:lnTo>
                  <a:lnTo>
                    <a:pt x="50373" y="270285"/>
                  </a:lnTo>
                  <a:lnTo>
                    <a:pt x="50392" y="270792"/>
                  </a:lnTo>
                  <a:lnTo>
                    <a:pt x="47057" y="270792"/>
                  </a:lnTo>
                  <a:lnTo>
                    <a:pt x="46417" y="270890"/>
                  </a:lnTo>
                  <a:lnTo>
                    <a:pt x="50396" y="270890"/>
                  </a:lnTo>
                  <a:lnTo>
                    <a:pt x="50553" y="274962"/>
                  </a:lnTo>
                  <a:lnTo>
                    <a:pt x="50734" y="276091"/>
                  </a:lnTo>
                  <a:lnTo>
                    <a:pt x="50291" y="276679"/>
                  </a:lnTo>
                  <a:lnTo>
                    <a:pt x="49651" y="276777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/>
            <p:cNvSpPr/>
            <p:nvPr/>
          </p:nvSpPr>
          <p:spPr>
            <a:xfrm>
              <a:off x="2781529" y="3153825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19">
                  <a:moveTo>
                    <a:pt x="2117" y="7195"/>
                  </a:moveTo>
                  <a:lnTo>
                    <a:pt x="1526" y="6770"/>
                  </a:lnTo>
                  <a:lnTo>
                    <a:pt x="1427" y="6132"/>
                  </a:lnTo>
                  <a:lnTo>
                    <a:pt x="0" y="523"/>
                  </a:lnTo>
                  <a:lnTo>
                    <a:pt x="3430" y="0"/>
                  </a:lnTo>
                  <a:lnTo>
                    <a:pt x="3627" y="5167"/>
                  </a:lnTo>
                  <a:lnTo>
                    <a:pt x="3824" y="6426"/>
                  </a:lnTo>
                  <a:lnTo>
                    <a:pt x="3381" y="7015"/>
                  </a:lnTo>
                  <a:lnTo>
                    <a:pt x="2117" y="7195"/>
                  </a:lnTo>
                  <a:close/>
                </a:path>
              </a:pathLst>
            </a:custGeom>
            <a:solidFill>
              <a:srgbClr val="B9B8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2782662" y="3153907"/>
              <a:ext cx="2540" cy="6985"/>
            </a:xfrm>
            <a:custGeom>
              <a:avLst/>
              <a:gdLst/>
              <a:ahLst/>
              <a:cxnLst/>
              <a:rect l="l" t="t" r="r" b="b"/>
              <a:pathLst>
                <a:path w="2539" h="6985">
                  <a:moveTo>
                    <a:pt x="1526" y="6459"/>
                  </a:moveTo>
                  <a:lnTo>
                    <a:pt x="869" y="5968"/>
                  </a:lnTo>
                  <a:lnTo>
                    <a:pt x="0" y="261"/>
                  </a:lnTo>
                  <a:lnTo>
                    <a:pt x="1723" y="0"/>
                  </a:lnTo>
                  <a:lnTo>
                    <a:pt x="2018" y="5805"/>
                  </a:lnTo>
                  <a:lnTo>
                    <a:pt x="1526" y="6459"/>
                  </a:lnTo>
                  <a:close/>
                </a:path>
              </a:pathLst>
            </a:custGeom>
            <a:solidFill>
              <a:srgbClr val="D1D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/>
            <p:cNvSpPr/>
            <p:nvPr/>
          </p:nvSpPr>
          <p:spPr>
            <a:xfrm>
              <a:off x="2781529" y="3153825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295" y="1635"/>
                  </a:moveTo>
                  <a:lnTo>
                    <a:pt x="0" y="523"/>
                  </a:lnTo>
                  <a:lnTo>
                    <a:pt x="1132" y="343"/>
                  </a:lnTo>
                  <a:lnTo>
                    <a:pt x="1313" y="1488"/>
                  </a:lnTo>
                  <a:lnTo>
                    <a:pt x="295" y="1635"/>
                  </a:lnTo>
                  <a:close/>
                </a:path>
                <a:path w="3810" h="1905">
                  <a:moveTo>
                    <a:pt x="2921" y="1242"/>
                  </a:moveTo>
                  <a:lnTo>
                    <a:pt x="2855" y="81"/>
                  </a:lnTo>
                  <a:lnTo>
                    <a:pt x="3430" y="0"/>
                  </a:lnTo>
                  <a:lnTo>
                    <a:pt x="3479" y="1161"/>
                  </a:lnTo>
                  <a:lnTo>
                    <a:pt x="2921" y="1242"/>
                  </a:lnTo>
                  <a:close/>
                </a:path>
              </a:pathLst>
            </a:custGeom>
            <a:solidFill>
              <a:srgbClr val="A3A3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/>
            <p:cNvSpPr/>
            <p:nvPr/>
          </p:nvSpPr>
          <p:spPr>
            <a:xfrm>
              <a:off x="2782662" y="3153907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5">
                  <a:moveTo>
                    <a:pt x="180" y="1406"/>
                  </a:moveTo>
                  <a:lnTo>
                    <a:pt x="0" y="261"/>
                  </a:lnTo>
                  <a:lnTo>
                    <a:pt x="1723" y="0"/>
                  </a:lnTo>
                  <a:lnTo>
                    <a:pt x="1789" y="1161"/>
                  </a:lnTo>
                  <a:lnTo>
                    <a:pt x="180" y="1406"/>
                  </a:lnTo>
                  <a:close/>
                </a:path>
              </a:pathLst>
            </a:custGeom>
            <a:solidFill>
              <a:srgbClr val="BAB9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2734437" y="2882416"/>
              <a:ext cx="53340" cy="273050"/>
            </a:xfrm>
            <a:custGeom>
              <a:avLst/>
              <a:gdLst/>
              <a:ahLst/>
              <a:cxnLst/>
              <a:rect l="l" t="t" r="r" b="b"/>
              <a:pathLst>
                <a:path w="53339" h="273050">
                  <a:moveTo>
                    <a:pt x="53124" y="245986"/>
                  </a:moveTo>
                  <a:lnTo>
                    <a:pt x="32372" y="108750"/>
                  </a:lnTo>
                  <a:lnTo>
                    <a:pt x="29552" y="90004"/>
                  </a:lnTo>
                  <a:lnTo>
                    <a:pt x="29146" y="87337"/>
                  </a:lnTo>
                  <a:lnTo>
                    <a:pt x="28524" y="86880"/>
                  </a:lnTo>
                  <a:lnTo>
                    <a:pt x="27838" y="86360"/>
                  </a:lnTo>
                  <a:lnTo>
                    <a:pt x="28270" y="85750"/>
                  </a:lnTo>
                  <a:lnTo>
                    <a:pt x="28816" y="85102"/>
                  </a:lnTo>
                  <a:lnTo>
                    <a:pt x="28295" y="81711"/>
                  </a:lnTo>
                  <a:lnTo>
                    <a:pt x="24460" y="56324"/>
                  </a:lnTo>
                  <a:lnTo>
                    <a:pt x="21196" y="34734"/>
                  </a:lnTo>
                  <a:lnTo>
                    <a:pt x="22072" y="33553"/>
                  </a:lnTo>
                  <a:lnTo>
                    <a:pt x="24599" y="33185"/>
                  </a:lnTo>
                  <a:lnTo>
                    <a:pt x="25781" y="34048"/>
                  </a:lnTo>
                  <a:lnTo>
                    <a:pt x="36169" y="102793"/>
                  </a:lnTo>
                  <a:lnTo>
                    <a:pt x="35280" y="102768"/>
                  </a:lnTo>
                  <a:lnTo>
                    <a:pt x="33540" y="103022"/>
                  </a:lnTo>
                  <a:lnTo>
                    <a:pt x="32346" y="104622"/>
                  </a:lnTo>
                  <a:lnTo>
                    <a:pt x="32867" y="108089"/>
                  </a:lnTo>
                  <a:lnTo>
                    <a:pt x="34493" y="109308"/>
                  </a:lnTo>
                  <a:lnTo>
                    <a:pt x="36233" y="109029"/>
                  </a:lnTo>
                  <a:lnTo>
                    <a:pt x="37973" y="108788"/>
                  </a:lnTo>
                  <a:lnTo>
                    <a:pt x="39179" y="107162"/>
                  </a:lnTo>
                  <a:lnTo>
                    <a:pt x="38519" y="102793"/>
                  </a:lnTo>
                  <a:lnTo>
                    <a:pt x="28003" y="33185"/>
                  </a:lnTo>
                  <a:lnTo>
                    <a:pt x="24282" y="8585"/>
                  </a:lnTo>
                  <a:lnTo>
                    <a:pt x="23088" y="8115"/>
                  </a:lnTo>
                  <a:lnTo>
                    <a:pt x="21844" y="7912"/>
                  </a:lnTo>
                  <a:lnTo>
                    <a:pt x="17018" y="7073"/>
                  </a:lnTo>
                  <a:lnTo>
                    <a:pt x="16408" y="3009"/>
                  </a:lnTo>
                  <a:lnTo>
                    <a:pt x="16230" y="1752"/>
                  </a:lnTo>
                  <a:lnTo>
                    <a:pt x="16027" y="495"/>
                  </a:lnTo>
                  <a:lnTo>
                    <a:pt x="12293" y="0"/>
                  </a:lnTo>
                  <a:lnTo>
                    <a:pt x="7861" y="673"/>
                  </a:lnTo>
                  <a:lnTo>
                    <a:pt x="3429" y="1320"/>
                  </a:lnTo>
                  <a:lnTo>
                    <a:pt x="0" y="2895"/>
                  </a:lnTo>
                  <a:lnTo>
                    <a:pt x="177" y="4152"/>
                  </a:lnTo>
                  <a:lnTo>
                    <a:pt x="12776" y="87528"/>
                  </a:lnTo>
                  <a:lnTo>
                    <a:pt x="13411" y="87985"/>
                  </a:lnTo>
                  <a:lnTo>
                    <a:pt x="14084" y="88417"/>
                  </a:lnTo>
                  <a:lnTo>
                    <a:pt x="13601" y="89077"/>
                  </a:lnTo>
                  <a:lnTo>
                    <a:pt x="13106" y="89750"/>
                  </a:lnTo>
                  <a:lnTo>
                    <a:pt x="37096" y="248386"/>
                  </a:lnTo>
                  <a:lnTo>
                    <a:pt x="46596" y="272643"/>
                  </a:lnTo>
                  <a:lnTo>
                    <a:pt x="51193" y="271932"/>
                  </a:lnTo>
                  <a:lnTo>
                    <a:pt x="53124" y="245986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/>
            <p:cNvSpPr/>
            <p:nvPr/>
          </p:nvSpPr>
          <p:spPr>
            <a:xfrm>
              <a:off x="2735287" y="2886887"/>
              <a:ext cx="46990" cy="267970"/>
            </a:xfrm>
            <a:custGeom>
              <a:avLst/>
              <a:gdLst/>
              <a:ahLst/>
              <a:cxnLst/>
              <a:rect l="l" t="t" r="r" b="b"/>
              <a:pathLst>
                <a:path w="46989" h="267969">
                  <a:moveTo>
                    <a:pt x="13639" y="82740"/>
                  </a:moveTo>
                  <a:lnTo>
                    <a:pt x="1130" y="0"/>
                  </a:lnTo>
                  <a:lnTo>
                    <a:pt x="0" y="177"/>
                  </a:lnTo>
                  <a:lnTo>
                    <a:pt x="12484" y="82918"/>
                  </a:lnTo>
                  <a:lnTo>
                    <a:pt x="13639" y="82740"/>
                  </a:lnTo>
                  <a:close/>
                </a:path>
                <a:path w="46989" h="267969">
                  <a:moveTo>
                    <a:pt x="24930" y="29578"/>
                  </a:moveTo>
                  <a:lnTo>
                    <a:pt x="24803" y="28714"/>
                  </a:lnTo>
                  <a:lnTo>
                    <a:pt x="23901" y="22720"/>
                  </a:lnTo>
                  <a:lnTo>
                    <a:pt x="22720" y="21856"/>
                  </a:lnTo>
                  <a:lnTo>
                    <a:pt x="20193" y="22237"/>
                  </a:lnTo>
                  <a:lnTo>
                    <a:pt x="19316" y="23418"/>
                  </a:lnTo>
                  <a:lnTo>
                    <a:pt x="20358" y="30264"/>
                  </a:lnTo>
                  <a:lnTo>
                    <a:pt x="21221" y="29083"/>
                  </a:lnTo>
                  <a:lnTo>
                    <a:pt x="23749" y="28714"/>
                  </a:lnTo>
                  <a:lnTo>
                    <a:pt x="24930" y="29578"/>
                  </a:lnTo>
                  <a:close/>
                </a:path>
                <a:path w="46989" h="267969">
                  <a:moveTo>
                    <a:pt x="46812" y="267373"/>
                  </a:moveTo>
                  <a:lnTo>
                    <a:pt x="40716" y="242608"/>
                  </a:lnTo>
                  <a:lnTo>
                    <a:pt x="37846" y="243052"/>
                  </a:lnTo>
                  <a:lnTo>
                    <a:pt x="13982" y="85026"/>
                  </a:lnTo>
                  <a:lnTo>
                    <a:pt x="12839" y="85191"/>
                  </a:lnTo>
                  <a:lnTo>
                    <a:pt x="36715" y="243230"/>
                  </a:lnTo>
                  <a:lnTo>
                    <a:pt x="46240" y="267462"/>
                  </a:lnTo>
                  <a:lnTo>
                    <a:pt x="46812" y="267373"/>
                  </a:lnTo>
                  <a:close/>
                </a:path>
              </a:pathLst>
            </a:custGeom>
            <a:solidFill>
              <a:srgbClr val="3D3C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/>
            <p:cNvSpPr/>
            <p:nvPr/>
          </p:nvSpPr>
          <p:spPr>
            <a:xfrm>
              <a:off x="2739297" y="2884815"/>
              <a:ext cx="47625" cy="245110"/>
            </a:xfrm>
            <a:custGeom>
              <a:avLst/>
              <a:gdLst/>
              <a:ahLst/>
              <a:cxnLst/>
              <a:rect l="l" t="t" r="r" b="b"/>
              <a:pathLst>
                <a:path w="47625" h="245110">
                  <a:moveTo>
                    <a:pt x="12490" y="84382"/>
                  </a:moveTo>
                  <a:lnTo>
                    <a:pt x="0" y="1635"/>
                  </a:lnTo>
                  <a:lnTo>
                    <a:pt x="10882" y="0"/>
                  </a:lnTo>
                  <a:lnTo>
                    <a:pt x="23372" y="82747"/>
                  </a:lnTo>
                  <a:lnTo>
                    <a:pt x="12490" y="84382"/>
                  </a:lnTo>
                  <a:close/>
                </a:path>
                <a:path w="47625" h="245110">
                  <a:moveTo>
                    <a:pt x="36749" y="244725"/>
                  </a:moveTo>
                  <a:lnTo>
                    <a:pt x="12868" y="86655"/>
                  </a:lnTo>
                  <a:lnTo>
                    <a:pt x="23717" y="85020"/>
                  </a:lnTo>
                  <a:lnTo>
                    <a:pt x="47599" y="243090"/>
                  </a:lnTo>
                  <a:lnTo>
                    <a:pt x="36749" y="244725"/>
                  </a:lnTo>
                  <a:close/>
                </a:path>
              </a:pathLst>
            </a:custGeom>
            <a:solidFill>
              <a:srgbClr val="6162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2748554" y="2885486"/>
              <a:ext cx="38100" cy="242570"/>
            </a:xfrm>
            <a:custGeom>
              <a:avLst/>
              <a:gdLst/>
              <a:ahLst/>
              <a:cxnLst/>
              <a:rect l="l" t="t" r="r" b="b"/>
              <a:pathLst>
                <a:path w="38100" h="242569">
                  <a:moveTo>
                    <a:pt x="12310" y="81733"/>
                  </a:moveTo>
                  <a:lnTo>
                    <a:pt x="0" y="163"/>
                  </a:lnTo>
                  <a:lnTo>
                    <a:pt x="1132" y="0"/>
                  </a:lnTo>
                  <a:lnTo>
                    <a:pt x="13459" y="81569"/>
                  </a:lnTo>
                  <a:lnTo>
                    <a:pt x="12310" y="81733"/>
                  </a:lnTo>
                  <a:close/>
                </a:path>
                <a:path w="38100" h="242569">
                  <a:moveTo>
                    <a:pt x="36536" y="242109"/>
                  </a:moveTo>
                  <a:lnTo>
                    <a:pt x="12835" y="85167"/>
                  </a:lnTo>
                  <a:lnTo>
                    <a:pt x="13984" y="84987"/>
                  </a:lnTo>
                  <a:lnTo>
                    <a:pt x="37685" y="241929"/>
                  </a:lnTo>
                  <a:lnTo>
                    <a:pt x="36536" y="242109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2767413" y="2985535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1756" y="5560"/>
                  </a:moveTo>
                  <a:lnTo>
                    <a:pt x="426" y="4578"/>
                  </a:lnTo>
                  <a:lnTo>
                    <a:pt x="0" y="1749"/>
                  </a:lnTo>
                  <a:lnTo>
                    <a:pt x="984" y="425"/>
                  </a:lnTo>
                  <a:lnTo>
                    <a:pt x="2396" y="212"/>
                  </a:lnTo>
                  <a:lnTo>
                    <a:pt x="3824" y="0"/>
                  </a:lnTo>
                  <a:lnTo>
                    <a:pt x="5153" y="964"/>
                  </a:lnTo>
                  <a:lnTo>
                    <a:pt x="5580" y="3810"/>
                  </a:lnTo>
                  <a:lnTo>
                    <a:pt x="4595" y="5134"/>
                  </a:lnTo>
                  <a:lnTo>
                    <a:pt x="1756" y="5560"/>
                  </a:lnTo>
                  <a:close/>
                </a:path>
              </a:pathLst>
            </a:custGeom>
            <a:solidFill>
              <a:srgbClr val="6162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/>
            <p:cNvSpPr/>
            <p:nvPr/>
          </p:nvSpPr>
          <p:spPr>
            <a:xfrm>
              <a:off x="2767906" y="2986025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3266" y="4382"/>
                  </a:moveTo>
                  <a:lnTo>
                    <a:pt x="3446" y="2616"/>
                  </a:lnTo>
                  <a:lnTo>
                    <a:pt x="2544" y="1962"/>
                  </a:lnTo>
                  <a:lnTo>
                    <a:pt x="1641" y="1291"/>
                  </a:lnTo>
                  <a:lnTo>
                    <a:pt x="0" y="1978"/>
                  </a:lnTo>
                  <a:lnTo>
                    <a:pt x="672" y="1079"/>
                  </a:lnTo>
                  <a:lnTo>
                    <a:pt x="1329" y="179"/>
                  </a:lnTo>
                  <a:lnTo>
                    <a:pt x="2593" y="0"/>
                  </a:lnTo>
                  <a:lnTo>
                    <a:pt x="3496" y="654"/>
                  </a:lnTo>
                  <a:lnTo>
                    <a:pt x="4398" y="1324"/>
                  </a:lnTo>
                  <a:lnTo>
                    <a:pt x="4595" y="2583"/>
                  </a:lnTo>
                  <a:lnTo>
                    <a:pt x="3922" y="3483"/>
                  </a:lnTo>
                  <a:lnTo>
                    <a:pt x="3266" y="4382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/>
            <p:cNvSpPr/>
            <p:nvPr/>
          </p:nvSpPr>
          <p:spPr>
            <a:xfrm>
              <a:off x="2741762" y="2853644"/>
              <a:ext cx="780415" cy="352425"/>
            </a:xfrm>
            <a:custGeom>
              <a:avLst/>
              <a:gdLst/>
              <a:ahLst/>
              <a:cxnLst/>
              <a:rect l="l" t="t" r="r" b="b"/>
              <a:pathLst>
                <a:path w="780414" h="352425">
                  <a:moveTo>
                    <a:pt x="733165" y="351821"/>
                  </a:moveTo>
                  <a:lnTo>
                    <a:pt x="46949" y="351821"/>
                  </a:lnTo>
                  <a:lnTo>
                    <a:pt x="28674" y="348131"/>
                  </a:lnTo>
                  <a:lnTo>
                    <a:pt x="13751" y="338070"/>
                  </a:lnTo>
                  <a:lnTo>
                    <a:pt x="3689" y="323146"/>
                  </a:lnTo>
                  <a:lnTo>
                    <a:pt x="0" y="304872"/>
                  </a:lnTo>
                  <a:lnTo>
                    <a:pt x="0" y="46949"/>
                  </a:lnTo>
                  <a:lnTo>
                    <a:pt x="3689" y="28674"/>
                  </a:lnTo>
                  <a:lnTo>
                    <a:pt x="13751" y="13751"/>
                  </a:lnTo>
                  <a:lnTo>
                    <a:pt x="28674" y="3689"/>
                  </a:lnTo>
                  <a:lnTo>
                    <a:pt x="46949" y="0"/>
                  </a:lnTo>
                  <a:lnTo>
                    <a:pt x="733165" y="0"/>
                  </a:lnTo>
                  <a:lnTo>
                    <a:pt x="751439" y="3689"/>
                  </a:lnTo>
                  <a:lnTo>
                    <a:pt x="766363" y="13751"/>
                  </a:lnTo>
                  <a:lnTo>
                    <a:pt x="776424" y="28674"/>
                  </a:lnTo>
                  <a:lnTo>
                    <a:pt x="780114" y="46949"/>
                  </a:lnTo>
                  <a:lnTo>
                    <a:pt x="780114" y="304872"/>
                  </a:lnTo>
                  <a:lnTo>
                    <a:pt x="776424" y="323146"/>
                  </a:lnTo>
                  <a:lnTo>
                    <a:pt x="766363" y="338070"/>
                  </a:lnTo>
                  <a:lnTo>
                    <a:pt x="751439" y="348131"/>
                  </a:lnTo>
                  <a:lnTo>
                    <a:pt x="733165" y="351821"/>
                  </a:lnTo>
                  <a:close/>
                </a:path>
              </a:pathLst>
            </a:custGeom>
            <a:solidFill>
              <a:srgbClr val="FFE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/>
            <p:cNvSpPr/>
            <p:nvPr/>
          </p:nvSpPr>
          <p:spPr>
            <a:xfrm>
              <a:off x="2784334" y="2889970"/>
              <a:ext cx="692150" cy="278765"/>
            </a:xfrm>
            <a:custGeom>
              <a:avLst/>
              <a:gdLst/>
              <a:ahLst/>
              <a:cxnLst/>
              <a:rect l="l" t="t" r="r" b="b"/>
              <a:pathLst>
                <a:path w="692150" h="278764">
                  <a:moveTo>
                    <a:pt x="691576" y="278764"/>
                  </a:moveTo>
                  <a:lnTo>
                    <a:pt x="0" y="278764"/>
                  </a:lnTo>
                  <a:lnTo>
                    <a:pt x="0" y="0"/>
                  </a:lnTo>
                  <a:lnTo>
                    <a:pt x="691576" y="0"/>
                  </a:lnTo>
                  <a:lnTo>
                    <a:pt x="691576" y="278764"/>
                  </a:lnTo>
                  <a:close/>
                </a:path>
              </a:pathLst>
            </a:custGeom>
            <a:solidFill>
              <a:srgbClr val="526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2784334" y="2946321"/>
              <a:ext cx="692150" cy="0"/>
            </a:xfrm>
            <a:custGeom>
              <a:avLst/>
              <a:gdLst/>
              <a:ahLst/>
              <a:cxnLst/>
              <a:rect l="l" t="t" r="r" b="b"/>
              <a:pathLst>
                <a:path w="692150" h="0">
                  <a:moveTo>
                    <a:pt x="0" y="0"/>
                  </a:moveTo>
                  <a:lnTo>
                    <a:pt x="108058" y="0"/>
                  </a:lnTo>
                  <a:lnTo>
                    <a:pt x="345788" y="0"/>
                  </a:lnTo>
                  <a:lnTo>
                    <a:pt x="583517" y="0"/>
                  </a:lnTo>
                  <a:lnTo>
                    <a:pt x="691576" y="0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/>
            <p:cNvSpPr/>
            <p:nvPr/>
          </p:nvSpPr>
          <p:spPr>
            <a:xfrm>
              <a:off x="2784334" y="3002888"/>
              <a:ext cx="692150" cy="0"/>
            </a:xfrm>
            <a:custGeom>
              <a:avLst/>
              <a:gdLst/>
              <a:ahLst/>
              <a:cxnLst/>
              <a:rect l="l" t="t" r="r" b="b"/>
              <a:pathLst>
                <a:path w="692150" h="0">
                  <a:moveTo>
                    <a:pt x="0" y="0"/>
                  </a:moveTo>
                  <a:lnTo>
                    <a:pt x="108058" y="0"/>
                  </a:lnTo>
                  <a:lnTo>
                    <a:pt x="345788" y="0"/>
                  </a:lnTo>
                  <a:lnTo>
                    <a:pt x="583517" y="0"/>
                  </a:lnTo>
                  <a:lnTo>
                    <a:pt x="691576" y="0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/>
            <p:cNvSpPr/>
            <p:nvPr/>
          </p:nvSpPr>
          <p:spPr>
            <a:xfrm>
              <a:off x="2784334" y="3060270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 h="0">
                  <a:moveTo>
                    <a:pt x="0" y="0"/>
                  </a:moveTo>
                  <a:lnTo>
                    <a:pt x="108049" y="0"/>
                  </a:lnTo>
                  <a:lnTo>
                    <a:pt x="345757" y="0"/>
                  </a:lnTo>
                  <a:lnTo>
                    <a:pt x="583465" y="0"/>
                  </a:lnTo>
                  <a:lnTo>
                    <a:pt x="691515" y="0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2784334" y="3116331"/>
              <a:ext cx="692150" cy="0"/>
            </a:xfrm>
            <a:custGeom>
              <a:avLst/>
              <a:gdLst/>
              <a:ahLst/>
              <a:cxnLst/>
              <a:rect l="l" t="t" r="r" b="b"/>
              <a:pathLst>
                <a:path w="692150" h="0">
                  <a:moveTo>
                    <a:pt x="0" y="0"/>
                  </a:moveTo>
                  <a:lnTo>
                    <a:pt x="108058" y="0"/>
                  </a:lnTo>
                  <a:lnTo>
                    <a:pt x="345788" y="0"/>
                  </a:lnTo>
                  <a:lnTo>
                    <a:pt x="583517" y="0"/>
                  </a:lnTo>
                  <a:lnTo>
                    <a:pt x="691576" y="0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2845676" y="2890267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71"/>
                  </a:lnTo>
                  <a:lnTo>
                    <a:pt x="0" y="27428"/>
                  </a:lnTo>
                  <a:lnTo>
                    <a:pt x="0" y="46286"/>
                  </a:lnTo>
                  <a:lnTo>
                    <a:pt x="0" y="5485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/>
            <p:cNvSpPr/>
            <p:nvPr/>
          </p:nvSpPr>
          <p:spPr>
            <a:xfrm>
              <a:off x="2872337" y="2946321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/>
            <p:cNvSpPr/>
            <p:nvPr/>
          </p:nvSpPr>
          <p:spPr>
            <a:xfrm>
              <a:off x="2893061" y="3003601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/>
            <p:cNvSpPr/>
            <p:nvPr/>
          </p:nvSpPr>
          <p:spPr>
            <a:xfrm>
              <a:off x="2926313" y="3060271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2838121" y="3116331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/>
            <p:cNvSpPr/>
            <p:nvPr/>
          </p:nvSpPr>
          <p:spPr>
            <a:xfrm>
              <a:off x="2893061" y="3116331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/>
            <p:cNvSpPr/>
            <p:nvPr/>
          </p:nvSpPr>
          <p:spPr>
            <a:xfrm>
              <a:off x="3361252" y="3007625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w="0" h="57150">
                  <a:moveTo>
                    <a:pt x="0" y="0"/>
                  </a:moveTo>
                  <a:lnTo>
                    <a:pt x="0" y="8861"/>
                  </a:lnTo>
                  <a:lnTo>
                    <a:pt x="0" y="28357"/>
                  </a:lnTo>
                  <a:lnTo>
                    <a:pt x="0" y="47853"/>
                  </a:lnTo>
                  <a:lnTo>
                    <a:pt x="0" y="5671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/>
            <p:cNvSpPr/>
            <p:nvPr/>
          </p:nvSpPr>
          <p:spPr>
            <a:xfrm>
              <a:off x="3388655" y="2950785"/>
              <a:ext cx="0" cy="49530"/>
            </a:xfrm>
            <a:custGeom>
              <a:avLst/>
              <a:gdLst/>
              <a:ahLst/>
              <a:cxnLst/>
              <a:rect l="l" t="t" r="r" b="b"/>
              <a:pathLst>
                <a:path w="0" h="49530">
                  <a:moveTo>
                    <a:pt x="0" y="0"/>
                  </a:moveTo>
                  <a:lnTo>
                    <a:pt x="0" y="7660"/>
                  </a:lnTo>
                  <a:lnTo>
                    <a:pt x="0" y="24512"/>
                  </a:lnTo>
                  <a:lnTo>
                    <a:pt x="0" y="41364"/>
                  </a:lnTo>
                  <a:lnTo>
                    <a:pt x="0" y="4902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3364293" y="2890239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065"/>
                  </a:lnTo>
                  <a:lnTo>
                    <a:pt x="0" y="25809"/>
                  </a:lnTo>
                  <a:lnTo>
                    <a:pt x="0" y="43553"/>
                  </a:lnTo>
                  <a:lnTo>
                    <a:pt x="0" y="51618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/>
            <p:cNvSpPr/>
            <p:nvPr/>
          </p:nvSpPr>
          <p:spPr>
            <a:xfrm>
              <a:off x="3337327" y="3063359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/>
            <p:cNvSpPr/>
            <p:nvPr/>
          </p:nvSpPr>
          <p:spPr>
            <a:xfrm>
              <a:off x="2956528" y="3117030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/>
            <p:cNvSpPr/>
            <p:nvPr/>
          </p:nvSpPr>
          <p:spPr>
            <a:xfrm>
              <a:off x="3275754" y="3117030"/>
              <a:ext cx="0" cy="50165"/>
            </a:xfrm>
            <a:custGeom>
              <a:avLst/>
              <a:gdLst/>
              <a:ahLst/>
              <a:cxnLst/>
              <a:rect l="l" t="t" r="r" b="b"/>
              <a:pathLst>
                <a:path w="0" h="50164">
                  <a:moveTo>
                    <a:pt x="0" y="0"/>
                  </a:moveTo>
                  <a:lnTo>
                    <a:pt x="0" y="7810"/>
                  </a:lnTo>
                  <a:lnTo>
                    <a:pt x="0" y="24992"/>
                  </a:lnTo>
                  <a:lnTo>
                    <a:pt x="0" y="42174"/>
                  </a:lnTo>
                  <a:lnTo>
                    <a:pt x="0" y="4998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/>
            <p:cNvSpPr/>
            <p:nvPr/>
          </p:nvSpPr>
          <p:spPr>
            <a:xfrm>
              <a:off x="3323220" y="3117030"/>
              <a:ext cx="0" cy="50165"/>
            </a:xfrm>
            <a:custGeom>
              <a:avLst/>
              <a:gdLst/>
              <a:ahLst/>
              <a:cxnLst/>
              <a:rect l="l" t="t" r="r" b="b"/>
              <a:pathLst>
                <a:path w="0" h="50164">
                  <a:moveTo>
                    <a:pt x="0" y="0"/>
                  </a:moveTo>
                  <a:lnTo>
                    <a:pt x="0" y="7810"/>
                  </a:lnTo>
                  <a:lnTo>
                    <a:pt x="0" y="24992"/>
                  </a:lnTo>
                  <a:lnTo>
                    <a:pt x="0" y="42174"/>
                  </a:lnTo>
                  <a:lnTo>
                    <a:pt x="0" y="4998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3372407" y="3116331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8188"/>
                  </a:lnTo>
                  <a:lnTo>
                    <a:pt x="0" y="26202"/>
                  </a:lnTo>
                  <a:lnTo>
                    <a:pt x="0" y="44216"/>
                  </a:lnTo>
                  <a:lnTo>
                    <a:pt x="0" y="5240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3422087" y="3117030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/>
            <p:cNvSpPr/>
            <p:nvPr/>
          </p:nvSpPr>
          <p:spPr>
            <a:xfrm>
              <a:off x="2982894" y="3064340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8232"/>
                  </a:lnTo>
                  <a:lnTo>
                    <a:pt x="0" y="26344"/>
                  </a:lnTo>
                  <a:lnTo>
                    <a:pt x="0" y="44456"/>
                  </a:lnTo>
                  <a:lnTo>
                    <a:pt x="0" y="5268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/>
            <p:cNvSpPr/>
            <p:nvPr/>
          </p:nvSpPr>
          <p:spPr>
            <a:xfrm>
              <a:off x="3033774" y="3064340"/>
              <a:ext cx="0" cy="51435"/>
            </a:xfrm>
            <a:custGeom>
              <a:avLst/>
              <a:gdLst/>
              <a:ahLst/>
              <a:cxnLst/>
              <a:rect l="l" t="t" r="r" b="b"/>
              <a:pathLst>
                <a:path w="0" h="51435">
                  <a:moveTo>
                    <a:pt x="0" y="0"/>
                  </a:moveTo>
                  <a:lnTo>
                    <a:pt x="0" y="7960"/>
                  </a:lnTo>
                  <a:lnTo>
                    <a:pt x="0" y="25473"/>
                  </a:lnTo>
                  <a:lnTo>
                    <a:pt x="0" y="42986"/>
                  </a:lnTo>
                  <a:lnTo>
                    <a:pt x="0" y="50946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/>
            <p:cNvSpPr/>
            <p:nvPr/>
          </p:nvSpPr>
          <p:spPr>
            <a:xfrm>
              <a:off x="3083252" y="3060270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/>
            <p:cNvSpPr/>
            <p:nvPr/>
          </p:nvSpPr>
          <p:spPr>
            <a:xfrm>
              <a:off x="3139522" y="3060271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/>
            <p:cNvSpPr/>
            <p:nvPr/>
          </p:nvSpPr>
          <p:spPr>
            <a:xfrm>
              <a:off x="3189971" y="3064340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/>
            <p:cNvSpPr/>
            <p:nvPr/>
          </p:nvSpPr>
          <p:spPr>
            <a:xfrm>
              <a:off x="3242845" y="3060270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3292514" y="3064340"/>
              <a:ext cx="0" cy="48260"/>
            </a:xfrm>
            <a:custGeom>
              <a:avLst/>
              <a:gdLst/>
              <a:ahLst/>
              <a:cxnLst/>
              <a:rect l="l" t="t" r="r" b="b"/>
              <a:pathLst>
                <a:path w="0" h="48260">
                  <a:moveTo>
                    <a:pt x="0" y="0"/>
                  </a:moveTo>
                  <a:lnTo>
                    <a:pt x="0" y="7474"/>
                  </a:lnTo>
                  <a:lnTo>
                    <a:pt x="0" y="23919"/>
                  </a:lnTo>
                  <a:lnTo>
                    <a:pt x="0" y="40364"/>
                  </a:lnTo>
                  <a:lnTo>
                    <a:pt x="0" y="47838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/>
            <p:cNvSpPr/>
            <p:nvPr/>
          </p:nvSpPr>
          <p:spPr>
            <a:xfrm>
              <a:off x="2945546" y="3005591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/>
            <p:cNvSpPr/>
            <p:nvPr/>
          </p:nvSpPr>
          <p:spPr>
            <a:xfrm>
              <a:off x="3003111" y="3005199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8232"/>
                  </a:lnTo>
                  <a:lnTo>
                    <a:pt x="0" y="26344"/>
                  </a:lnTo>
                  <a:lnTo>
                    <a:pt x="0" y="44456"/>
                  </a:lnTo>
                  <a:lnTo>
                    <a:pt x="0" y="5268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/>
            <p:cNvSpPr/>
            <p:nvPr/>
          </p:nvSpPr>
          <p:spPr>
            <a:xfrm>
              <a:off x="3052306" y="3007513"/>
              <a:ext cx="0" cy="51435"/>
            </a:xfrm>
            <a:custGeom>
              <a:avLst/>
              <a:gdLst/>
              <a:ahLst/>
              <a:cxnLst/>
              <a:rect l="l" t="t" r="r" b="b"/>
              <a:pathLst>
                <a:path w="0" h="51435">
                  <a:moveTo>
                    <a:pt x="0" y="0"/>
                  </a:moveTo>
                  <a:lnTo>
                    <a:pt x="0" y="7960"/>
                  </a:lnTo>
                  <a:lnTo>
                    <a:pt x="0" y="25473"/>
                  </a:lnTo>
                  <a:lnTo>
                    <a:pt x="0" y="42986"/>
                  </a:lnTo>
                  <a:lnTo>
                    <a:pt x="0" y="50946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/>
            <p:cNvSpPr/>
            <p:nvPr/>
          </p:nvSpPr>
          <p:spPr>
            <a:xfrm>
              <a:off x="3102486" y="3005591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/>
            <p:cNvSpPr/>
            <p:nvPr/>
          </p:nvSpPr>
          <p:spPr>
            <a:xfrm>
              <a:off x="3158755" y="3005591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/>
            <p:cNvSpPr/>
            <p:nvPr/>
          </p:nvSpPr>
          <p:spPr>
            <a:xfrm>
              <a:off x="3210417" y="3005982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/>
            <p:cNvSpPr/>
            <p:nvPr/>
          </p:nvSpPr>
          <p:spPr>
            <a:xfrm>
              <a:off x="3262078" y="3005591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/>
            <p:cNvSpPr/>
            <p:nvPr/>
          </p:nvSpPr>
          <p:spPr>
            <a:xfrm>
              <a:off x="3311666" y="3006403"/>
              <a:ext cx="0" cy="50165"/>
            </a:xfrm>
            <a:custGeom>
              <a:avLst/>
              <a:gdLst/>
              <a:ahLst/>
              <a:cxnLst/>
              <a:rect l="l" t="t" r="r" b="b"/>
              <a:pathLst>
                <a:path w="0" h="50164">
                  <a:moveTo>
                    <a:pt x="0" y="0"/>
                  </a:moveTo>
                  <a:lnTo>
                    <a:pt x="0" y="7810"/>
                  </a:lnTo>
                  <a:lnTo>
                    <a:pt x="0" y="24992"/>
                  </a:lnTo>
                  <a:lnTo>
                    <a:pt x="0" y="42174"/>
                  </a:lnTo>
                  <a:lnTo>
                    <a:pt x="0" y="4998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/>
            <p:cNvSpPr/>
            <p:nvPr/>
          </p:nvSpPr>
          <p:spPr>
            <a:xfrm>
              <a:off x="2926313" y="2948097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/>
            <p:cNvSpPr/>
            <p:nvPr/>
          </p:nvSpPr>
          <p:spPr>
            <a:xfrm>
              <a:off x="2983877" y="2947705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8232"/>
                  </a:lnTo>
                  <a:lnTo>
                    <a:pt x="0" y="26344"/>
                  </a:lnTo>
                  <a:lnTo>
                    <a:pt x="0" y="44456"/>
                  </a:lnTo>
                  <a:lnTo>
                    <a:pt x="0" y="5268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/>
            <p:cNvSpPr/>
            <p:nvPr/>
          </p:nvSpPr>
          <p:spPr>
            <a:xfrm>
              <a:off x="3033073" y="2950019"/>
              <a:ext cx="0" cy="51435"/>
            </a:xfrm>
            <a:custGeom>
              <a:avLst/>
              <a:gdLst/>
              <a:ahLst/>
              <a:cxnLst/>
              <a:rect l="l" t="t" r="r" b="b"/>
              <a:pathLst>
                <a:path w="0" h="51435">
                  <a:moveTo>
                    <a:pt x="0" y="0"/>
                  </a:moveTo>
                  <a:lnTo>
                    <a:pt x="0" y="7960"/>
                  </a:lnTo>
                  <a:lnTo>
                    <a:pt x="0" y="25473"/>
                  </a:lnTo>
                  <a:lnTo>
                    <a:pt x="0" y="42986"/>
                  </a:lnTo>
                  <a:lnTo>
                    <a:pt x="0" y="50946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/>
            <p:cNvSpPr/>
            <p:nvPr/>
          </p:nvSpPr>
          <p:spPr>
            <a:xfrm>
              <a:off x="3083252" y="2948097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/>
            <p:cNvSpPr/>
            <p:nvPr/>
          </p:nvSpPr>
          <p:spPr>
            <a:xfrm>
              <a:off x="3139522" y="2948096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10"/>
                  </a:lnTo>
                  <a:lnTo>
                    <a:pt x="0" y="26914"/>
                  </a:lnTo>
                  <a:lnTo>
                    <a:pt x="0" y="45419"/>
                  </a:lnTo>
                  <a:lnTo>
                    <a:pt x="0" y="5382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/>
            <p:cNvSpPr/>
            <p:nvPr/>
          </p:nvSpPr>
          <p:spPr>
            <a:xfrm>
              <a:off x="3191183" y="2948488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/>
            <p:cNvSpPr/>
            <p:nvPr/>
          </p:nvSpPr>
          <p:spPr>
            <a:xfrm>
              <a:off x="3242845" y="2948097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/>
            <p:cNvSpPr/>
            <p:nvPr/>
          </p:nvSpPr>
          <p:spPr>
            <a:xfrm>
              <a:off x="3292432" y="2948909"/>
              <a:ext cx="0" cy="50165"/>
            </a:xfrm>
            <a:custGeom>
              <a:avLst/>
              <a:gdLst/>
              <a:ahLst/>
              <a:cxnLst/>
              <a:rect l="l" t="t" r="r" b="b"/>
              <a:pathLst>
                <a:path w="0" h="50164">
                  <a:moveTo>
                    <a:pt x="0" y="0"/>
                  </a:moveTo>
                  <a:lnTo>
                    <a:pt x="0" y="7810"/>
                  </a:lnTo>
                  <a:lnTo>
                    <a:pt x="0" y="24992"/>
                  </a:lnTo>
                  <a:lnTo>
                    <a:pt x="0" y="42174"/>
                  </a:lnTo>
                  <a:lnTo>
                    <a:pt x="0" y="4998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/>
            <p:cNvSpPr/>
            <p:nvPr/>
          </p:nvSpPr>
          <p:spPr>
            <a:xfrm>
              <a:off x="3337327" y="2950785"/>
              <a:ext cx="0" cy="49530"/>
            </a:xfrm>
            <a:custGeom>
              <a:avLst/>
              <a:gdLst/>
              <a:ahLst/>
              <a:cxnLst/>
              <a:rect l="l" t="t" r="r" b="b"/>
              <a:pathLst>
                <a:path w="0" h="49530">
                  <a:moveTo>
                    <a:pt x="0" y="0"/>
                  </a:moveTo>
                  <a:lnTo>
                    <a:pt x="0" y="7660"/>
                  </a:lnTo>
                  <a:lnTo>
                    <a:pt x="0" y="24512"/>
                  </a:lnTo>
                  <a:lnTo>
                    <a:pt x="0" y="41364"/>
                  </a:lnTo>
                  <a:lnTo>
                    <a:pt x="0" y="49024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/>
            <p:cNvSpPr/>
            <p:nvPr/>
          </p:nvSpPr>
          <p:spPr>
            <a:xfrm>
              <a:off x="2902773" y="2890239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110"/>
                  </a:lnTo>
                  <a:lnTo>
                    <a:pt x="0" y="25953"/>
                  </a:lnTo>
                  <a:lnTo>
                    <a:pt x="0" y="43796"/>
                  </a:lnTo>
                  <a:lnTo>
                    <a:pt x="0" y="51907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/>
            <p:cNvSpPr/>
            <p:nvPr/>
          </p:nvSpPr>
          <p:spPr>
            <a:xfrm>
              <a:off x="2961794" y="2890239"/>
              <a:ext cx="0" cy="52705"/>
            </a:xfrm>
            <a:custGeom>
              <a:avLst/>
              <a:gdLst/>
              <a:ahLst/>
              <a:cxnLst/>
              <a:rect l="l" t="t" r="r" b="b"/>
              <a:pathLst>
                <a:path w="0" h="52705">
                  <a:moveTo>
                    <a:pt x="0" y="0"/>
                  </a:moveTo>
                  <a:lnTo>
                    <a:pt x="0" y="8232"/>
                  </a:lnTo>
                  <a:lnTo>
                    <a:pt x="0" y="26344"/>
                  </a:lnTo>
                  <a:lnTo>
                    <a:pt x="0" y="44456"/>
                  </a:lnTo>
                  <a:lnTo>
                    <a:pt x="0" y="5268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/>
            <p:cNvSpPr/>
            <p:nvPr/>
          </p:nvSpPr>
          <p:spPr>
            <a:xfrm>
              <a:off x="3009021" y="2890051"/>
              <a:ext cx="0" cy="53975"/>
            </a:xfrm>
            <a:custGeom>
              <a:avLst/>
              <a:gdLst/>
              <a:ahLst/>
              <a:cxnLst/>
              <a:rect l="l" t="t" r="r" b="b"/>
              <a:pathLst>
                <a:path w="0" h="53975">
                  <a:moveTo>
                    <a:pt x="0" y="0"/>
                  </a:moveTo>
                  <a:lnTo>
                    <a:pt x="0" y="8434"/>
                  </a:lnTo>
                  <a:lnTo>
                    <a:pt x="0" y="26989"/>
                  </a:lnTo>
                  <a:lnTo>
                    <a:pt x="0" y="45545"/>
                  </a:lnTo>
                  <a:lnTo>
                    <a:pt x="0" y="53979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/>
            <p:cNvSpPr/>
            <p:nvPr/>
          </p:nvSpPr>
          <p:spPr>
            <a:xfrm>
              <a:off x="3059201" y="2889969"/>
              <a:ext cx="635" cy="56515"/>
            </a:xfrm>
            <a:custGeom>
              <a:avLst/>
              <a:gdLst/>
              <a:ahLst/>
              <a:cxnLst/>
              <a:rect l="l" t="t" r="r" b="b"/>
              <a:pathLst>
                <a:path w="635" h="56514">
                  <a:moveTo>
                    <a:pt x="511" y="0"/>
                  </a:moveTo>
                  <a:lnTo>
                    <a:pt x="431" y="8747"/>
                  </a:lnTo>
                  <a:lnTo>
                    <a:pt x="255" y="27991"/>
                  </a:lnTo>
                  <a:lnTo>
                    <a:pt x="79" y="47236"/>
                  </a:lnTo>
                  <a:lnTo>
                    <a:pt x="0" y="55983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/>
            <p:cNvSpPr/>
            <p:nvPr/>
          </p:nvSpPr>
          <p:spPr>
            <a:xfrm>
              <a:off x="3115471" y="2890239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54"/>
                  </a:lnTo>
                  <a:lnTo>
                    <a:pt x="0" y="27375"/>
                  </a:lnTo>
                  <a:lnTo>
                    <a:pt x="0" y="46196"/>
                  </a:lnTo>
                  <a:lnTo>
                    <a:pt x="0" y="54751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/>
            <p:cNvSpPr/>
            <p:nvPr/>
          </p:nvSpPr>
          <p:spPr>
            <a:xfrm>
              <a:off x="3167132" y="2889970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w="0" h="58419">
                  <a:moveTo>
                    <a:pt x="0" y="0"/>
                  </a:moveTo>
                  <a:lnTo>
                    <a:pt x="0" y="9093"/>
                  </a:lnTo>
                  <a:lnTo>
                    <a:pt x="0" y="29100"/>
                  </a:lnTo>
                  <a:lnTo>
                    <a:pt x="0" y="49107"/>
                  </a:lnTo>
                  <a:lnTo>
                    <a:pt x="0" y="58201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/>
            <p:cNvSpPr/>
            <p:nvPr/>
          </p:nvSpPr>
          <p:spPr>
            <a:xfrm>
              <a:off x="3219305" y="2890138"/>
              <a:ext cx="0" cy="55244"/>
            </a:xfrm>
            <a:custGeom>
              <a:avLst/>
              <a:gdLst/>
              <a:ahLst/>
              <a:cxnLst/>
              <a:rect l="l" t="t" r="r" b="b"/>
              <a:pathLst>
                <a:path w="0" h="55244">
                  <a:moveTo>
                    <a:pt x="0" y="0"/>
                  </a:moveTo>
                  <a:lnTo>
                    <a:pt x="0" y="8561"/>
                  </a:lnTo>
                  <a:lnTo>
                    <a:pt x="0" y="27396"/>
                  </a:lnTo>
                  <a:lnTo>
                    <a:pt x="0" y="46230"/>
                  </a:lnTo>
                  <a:lnTo>
                    <a:pt x="0" y="54792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/>
            <p:cNvSpPr/>
            <p:nvPr/>
          </p:nvSpPr>
          <p:spPr>
            <a:xfrm>
              <a:off x="3268381" y="2890138"/>
              <a:ext cx="0" cy="52069"/>
            </a:xfrm>
            <a:custGeom>
              <a:avLst/>
              <a:gdLst/>
              <a:ahLst/>
              <a:cxnLst/>
              <a:rect l="l" t="t" r="r" b="b"/>
              <a:pathLst>
                <a:path w="0" h="52069">
                  <a:moveTo>
                    <a:pt x="0" y="0"/>
                  </a:moveTo>
                  <a:lnTo>
                    <a:pt x="0" y="8097"/>
                  </a:lnTo>
                  <a:lnTo>
                    <a:pt x="0" y="25910"/>
                  </a:lnTo>
                  <a:lnTo>
                    <a:pt x="0" y="43724"/>
                  </a:lnTo>
                  <a:lnTo>
                    <a:pt x="0" y="51821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/>
            <p:cNvSpPr/>
            <p:nvPr/>
          </p:nvSpPr>
          <p:spPr>
            <a:xfrm>
              <a:off x="3316093" y="2890239"/>
              <a:ext cx="635" cy="52705"/>
            </a:xfrm>
            <a:custGeom>
              <a:avLst/>
              <a:gdLst/>
              <a:ahLst/>
              <a:cxnLst/>
              <a:rect l="l" t="t" r="r" b="b"/>
              <a:pathLst>
                <a:path w="635" h="52705">
                  <a:moveTo>
                    <a:pt x="180" y="0"/>
                  </a:moveTo>
                  <a:lnTo>
                    <a:pt x="152" y="8148"/>
                  </a:lnTo>
                  <a:lnTo>
                    <a:pt x="90" y="26076"/>
                  </a:lnTo>
                  <a:lnTo>
                    <a:pt x="28" y="44004"/>
                  </a:lnTo>
                  <a:lnTo>
                    <a:pt x="0" y="52153"/>
                  </a:lnTo>
                </a:path>
              </a:pathLst>
            </a:custGeom>
            <a:ln w="92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/>
            <p:cNvSpPr/>
            <p:nvPr/>
          </p:nvSpPr>
          <p:spPr>
            <a:xfrm>
              <a:off x="2912958" y="2584719"/>
              <a:ext cx="445770" cy="220345"/>
            </a:xfrm>
            <a:custGeom>
              <a:avLst/>
              <a:gdLst/>
              <a:ahLst/>
              <a:cxnLst/>
              <a:rect l="l" t="t" r="r" b="b"/>
              <a:pathLst>
                <a:path w="445770" h="220344">
                  <a:moveTo>
                    <a:pt x="445306" y="219916"/>
                  </a:moveTo>
                  <a:lnTo>
                    <a:pt x="0" y="219916"/>
                  </a:lnTo>
                  <a:lnTo>
                    <a:pt x="0" y="0"/>
                  </a:lnTo>
                  <a:lnTo>
                    <a:pt x="445306" y="0"/>
                  </a:lnTo>
                  <a:lnTo>
                    <a:pt x="445306" y="2199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/>
            <p:cNvSpPr/>
            <p:nvPr/>
          </p:nvSpPr>
          <p:spPr>
            <a:xfrm>
              <a:off x="2963160" y="2603206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10" h="0">
                  <a:moveTo>
                    <a:pt x="0" y="0"/>
                  </a:moveTo>
                  <a:lnTo>
                    <a:pt x="26374" y="0"/>
                  </a:lnTo>
                  <a:lnTo>
                    <a:pt x="84399" y="0"/>
                  </a:lnTo>
                  <a:lnTo>
                    <a:pt x="142424" y="0"/>
                  </a:lnTo>
                  <a:lnTo>
                    <a:pt x="16879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/>
            <p:cNvSpPr/>
            <p:nvPr/>
          </p:nvSpPr>
          <p:spPr>
            <a:xfrm>
              <a:off x="3015231" y="263207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23532" y="0"/>
                  </a:lnTo>
                  <a:lnTo>
                    <a:pt x="75304" y="0"/>
                  </a:lnTo>
                  <a:lnTo>
                    <a:pt x="127076" y="0"/>
                  </a:lnTo>
                  <a:lnTo>
                    <a:pt x="15060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/>
            <p:cNvSpPr/>
            <p:nvPr/>
          </p:nvSpPr>
          <p:spPr>
            <a:xfrm>
              <a:off x="2962707" y="2658899"/>
              <a:ext cx="138430" cy="0"/>
            </a:xfrm>
            <a:custGeom>
              <a:avLst/>
              <a:gdLst/>
              <a:ahLst/>
              <a:cxnLst/>
              <a:rect l="l" t="t" r="r" b="b"/>
              <a:pathLst>
                <a:path w="138430" h="0">
                  <a:moveTo>
                    <a:pt x="0" y="0"/>
                  </a:moveTo>
                  <a:lnTo>
                    <a:pt x="21603" y="0"/>
                  </a:lnTo>
                  <a:lnTo>
                    <a:pt x="69130" y="0"/>
                  </a:lnTo>
                  <a:lnTo>
                    <a:pt x="116657" y="0"/>
                  </a:lnTo>
                  <a:lnTo>
                    <a:pt x="138260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/>
            <p:cNvSpPr/>
            <p:nvPr/>
          </p:nvSpPr>
          <p:spPr>
            <a:xfrm>
              <a:off x="2963159" y="2689317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 h="0">
                  <a:moveTo>
                    <a:pt x="0" y="0"/>
                  </a:moveTo>
                  <a:lnTo>
                    <a:pt x="33386" y="0"/>
                  </a:lnTo>
                  <a:lnTo>
                    <a:pt x="106837" y="0"/>
                  </a:lnTo>
                  <a:lnTo>
                    <a:pt x="180288" y="0"/>
                  </a:lnTo>
                  <a:lnTo>
                    <a:pt x="213675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/>
            <p:cNvSpPr/>
            <p:nvPr/>
          </p:nvSpPr>
          <p:spPr>
            <a:xfrm>
              <a:off x="2999079" y="2719585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 h="0">
                  <a:moveTo>
                    <a:pt x="0" y="0"/>
                  </a:moveTo>
                  <a:lnTo>
                    <a:pt x="26933" y="0"/>
                  </a:lnTo>
                  <a:lnTo>
                    <a:pt x="86188" y="0"/>
                  </a:lnTo>
                  <a:lnTo>
                    <a:pt x="145442" y="0"/>
                  </a:lnTo>
                  <a:lnTo>
                    <a:pt x="172376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/>
            <p:cNvSpPr/>
            <p:nvPr/>
          </p:nvSpPr>
          <p:spPr>
            <a:xfrm>
              <a:off x="3029611" y="2748971"/>
              <a:ext cx="205104" cy="0"/>
            </a:xfrm>
            <a:custGeom>
              <a:avLst/>
              <a:gdLst/>
              <a:ahLst/>
              <a:cxnLst/>
              <a:rect l="l" t="t" r="r" b="b"/>
              <a:pathLst>
                <a:path w="205105" h="0">
                  <a:moveTo>
                    <a:pt x="0" y="0"/>
                  </a:moveTo>
                  <a:lnTo>
                    <a:pt x="31983" y="0"/>
                  </a:lnTo>
                  <a:lnTo>
                    <a:pt x="102348" y="0"/>
                  </a:lnTo>
                  <a:lnTo>
                    <a:pt x="172713" y="0"/>
                  </a:lnTo>
                  <a:lnTo>
                    <a:pt x="204697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/>
            <p:cNvSpPr/>
            <p:nvPr/>
          </p:nvSpPr>
          <p:spPr>
            <a:xfrm>
              <a:off x="2967196" y="2778428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 h="0">
                  <a:moveTo>
                    <a:pt x="0" y="0"/>
                  </a:moveTo>
                  <a:lnTo>
                    <a:pt x="20200" y="0"/>
                  </a:lnTo>
                  <a:lnTo>
                    <a:pt x="64640" y="0"/>
                  </a:lnTo>
                  <a:lnTo>
                    <a:pt x="109081" y="0"/>
                  </a:lnTo>
                  <a:lnTo>
                    <a:pt x="129281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/>
            <p:cNvSpPr/>
            <p:nvPr/>
          </p:nvSpPr>
          <p:spPr>
            <a:xfrm>
              <a:off x="2963160" y="2816150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10" h="0">
                  <a:moveTo>
                    <a:pt x="0" y="0"/>
                  </a:moveTo>
                  <a:lnTo>
                    <a:pt x="26374" y="0"/>
                  </a:lnTo>
                  <a:lnTo>
                    <a:pt x="84399" y="0"/>
                  </a:lnTo>
                  <a:lnTo>
                    <a:pt x="142424" y="0"/>
                  </a:lnTo>
                  <a:lnTo>
                    <a:pt x="16879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/>
            <p:cNvSpPr/>
            <p:nvPr/>
          </p:nvSpPr>
          <p:spPr>
            <a:xfrm>
              <a:off x="3015231" y="284502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23532" y="0"/>
                  </a:lnTo>
                  <a:lnTo>
                    <a:pt x="75304" y="0"/>
                  </a:lnTo>
                  <a:lnTo>
                    <a:pt x="127076" y="0"/>
                  </a:lnTo>
                  <a:lnTo>
                    <a:pt x="15060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/>
            <p:cNvSpPr/>
            <p:nvPr/>
          </p:nvSpPr>
          <p:spPr>
            <a:xfrm>
              <a:off x="2962707" y="2871843"/>
              <a:ext cx="138430" cy="0"/>
            </a:xfrm>
            <a:custGeom>
              <a:avLst/>
              <a:gdLst/>
              <a:ahLst/>
              <a:cxnLst/>
              <a:rect l="l" t="t" r="r" b="b"/>
              <a:pathLst>
                <a:path w="138430" h="0">
                  <a:moveTo>
                    <a:pt x="0" y="0"/>
                  </a:moveTo>
                  <a:lnTo>
                    <a:pt x="21603" y="0"/>
                  </a:lnTo>
                  <a:lnTo>
                    <a:pt x="69130" y="0"/>
                  </a:lnTo>
                  <a:lnTo>
                    <a:pt x="116657" y="0"/>
                  </a:lnTo>
                  <a:lnTo>
                    <a:pt x="138260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/>
            <p:cNvSpPr/>
            <p:nvPr/>
          </p:nvSpPr>
          <p:spPr>
            <a:xfrm>
              <a:off x="2963159" y="2902262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 h="0">
                  <a:moveTo>
                    <a:pt x="0" y="0"/>
                  </a:moveTo>
                  <a:lnTo>
                    <a:pt x="33386" y="0"/>
                  </a:lnTo>
                  <a:lnTo>
                    <a:pt x="106837" y="0"/>
                  </a:lnTo>
                  <a:lnTo>
                    <a:pt x="180288" y="0"/>
                  </a:lnTo>
                  <a:lnTo>
                    <a:pt x="213675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/>
            <p:cNvSpPr/>
            <p:nvPr/>
          </p:nvSpPr>
          <p:spPr>
            <a:xfrm>
              <a:off x="2999079" y="2932530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 h="0">
                  <a:moveTo>
                    <a:pt x="0" y="0"/>
                  </a:moveTo>
                  <a:lnTo>
                    <a:pt x="26933" y="0"/>
                  </a:lnTo>
                  <a:lnTo>
                    <a:pt x="86188" y="0"/>
                  </a:lnTo>
                  <a:lnTo>
                    <a:pt x="145442" y="0"/>
                  </a:lnTo>
                  <a:lnTo>
                    <a:pt x="172376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/>
            <p:cNvSpPr/>
            <p:nvPr/>
          </p:nvSpPr>
          <p:spPr>
            <a:xfrm>
              <a:off x="3029611" y="2961916"/>
              <a:ext cx="205104" cy="0"/>
            </a:xfrm>
            <a:custGeom>
              <a:avLst/>
              <a:gdLst/>
              <a:ahLst/>
              <a:cxnLst/>
              <a:rect l="l" t="t" r="r" b="b"/>
              <a:pathLst>
                <a:path w="205105" h="0">
                  <a:moveTo>
                    <a:pt x="0" y="0"/>
                  </a:moveTo>
                  <a:lnTo>
                    <a:pt x="31983" y="0"/>
                  </a:lnTo>
                  <a:lnTo>
                    <a:pt x="102348" y="0"/>
                  </a:lnTo>
                  <a:lnTo>
                    <a:pt x="172713" y="0"/>
                  </a:lnTo>
                  <a:lnTo>
                    <a:pt x="204697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/>
            <p:cNvSpPr/>
            <p:nvPr/>
          </p:nvSpPr>
          <p:spPr>
            <a:xfrm>
              <a:off x="2967196" y="2991373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 h="0">
                  <a:moveTo>
                    <a:pt x="0" y="0"/>
                  </a:moveTo>
                  <a:lnTo>
                    <a:pt x="20200" y="0"/>
                  </a:lnTo>
                  <a:lnTo>
                    <a:pt x="64640" y="0"/>
                  </a:lnTo>
                  <a:lnTo>
                    <a:pt x="109081" y="0"/>
                  </a:lnTo>
                  <a:lnTo>
                    <a:pt x="129281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/>
            <p:cNvSpPr/>
            <p:nvPr/>
          </p:nvSpPr>
          <p:spPr>
            <a:xfrm>
              <a:off x="2963160" y="2603206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10" h="0">
                  <a:moveTo>
                    <a:pt x="0" y="0"/>
                  </a:moveTo>
                  <a:lnTo>
                    <a:pt x="26374" y="0"/>
                  </a:lnTo>
                  <a:lnTo>
                    <a:pt x="84399" y="0"/>
                  </a:lnTo>
                  <a:lnTo>
                    <a:pt x="142424" y="0"/>
                  </a:lnTo>
                  <a:lnTo>
                    <a:pt x="16879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/>
            <p:cNvSpPr/>
            <p:nvPr/>
          </p:nvSpPr>
          <p:spPr>
            <a:xfrm>
              <a:off x="3015231" y="263207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23532" y="0"/>
                  </a:lnTo>
                  <a:lnTo>
                    <a:pt x="75304" y="0"/>
                  </a:lnTo>
                  <a:lnTo>
                    <a:pt x="127076" y="0"/>
                  </a:lnTo>
                  <a:lnTo>
                    <a:pt x="15060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/>
            <p:cNvSpPr/>
            <p:nvPr/>
          </p:nvSpPr>
          <p:spPr>
            <a:xfrm>
              <a:off x="2962707" y="2658899"/>
              <a:ext cx="138430" cy="0"/>
            </a:xfrm>
            <a:custGeom>
              <a:avLst/>
              <a:gdLst/>
              <a:ahLst/>
              <a:cxnLst/>
              <a:rect l="l" t="t" r="r" b="b"/>
              <a:pathLst>
                <a:path w="138430" h="0">
                  <a:moveTo>
                    <a:pt x="0" y="0"/>
                  </a:moveTo>
                  <a:lnTo>
                    <a:pt x="21603" y="0"/>
                  </a:lnTo>
                  <a:lnTo>
                    <a:pt x="69130" y="0"/>
                  </a:lnTo>
                  <a:lnTo>
                    <a:pt x="116657" y="0"/>
                  </a:lnTo>
                  <a:lnTo>
                    <a:pt x="138260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/>
            <p:cNvSpPr/>
            <p:nvPr/>
          </p:nvSpPr>
          <p:spPr>
            <a:xfrm>
              <a:off x="2963159" y="2689317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 h="0">
                  <a:moveTo>
                    <a:pt x="0" y="0"/>
                  </a:moveTo>
                  <a:lnTo>
                    <a:pt x="33386" y="0"/>
                  </a:lnTo>
                  <a:lnTo>
                    <a:pt x="106837" y="0"/>
                  </a:lnTo>
                  <a:lnTo>
                    <a:pt x="180288" y="0"/>
                  </a:lnTo>
                  <a:lnTo>
                    <a:pt x="213675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/>
            <p:cNvSpPr/>
            <p:nvPr/>
          </p:nvSpPr>
          <p:spPr>
            <a:xfrm>
              <a:off x="2999079" y="2719585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 h="0">
                  <a:moveTo>
                    <a:pt x="0" y="0"/>
                  </a:moveTo>
                  <a:lnTo>
                    <a:pt x="26933" y="0"/>
                  </a:lnTo>
                  <a:lnTo>
                    <a:pt x="86188" y="0"/>
                  </a:lnTo>
                  <a:lnTo>
                    <a:pt x="145442" y="0"/>
                  </a:lnTo>
                  <a:lnTo>
                    <a:pt x="172376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/>
            <p:cNvSpPr/>
            <p:nvPr/>
          </p:nvSpPr>
          <p:spPr>
            <a:xfrm>
              <a:off x="3029611" y="2748971"/>
              <a:ext cx="205104" cy="0"/>
            </a:xfrm>
            <a:custGeom>
              <a:avLst/>
              <a:gdLst/>
              <a:ahLst/>
              <a:cxnLst/>
              <a:rect l="l" t="t" r="r" b="b"/>
              <a:pathLst>
                <a:path w="205105" h="0">
                  <a:moveTo>
                    <a:pt x="0" y="0"/>
                  </a:moveTo>
                  <a:lnTo>
                    <a:pt x="31983" y="0"/>
                  </a:lnTo>
                  <a:lnTo>
                    <a:pt x="102348" y="0"/>
                  </a:lnTo>
                  <a:lnTo>
                    <a:pt x="172713" y="0"/>
                  </a:lnTo>
                  <a:lnTo>
                    <a:pt x="204697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/>
            <p:cNvSpPr/>
            <p:nvPr/>
          </p:nvSpPr>
          <p:spPr>
            <a:xfrm>
              <a:off x="2967196" y="2778428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 h="0">
                  <a:moveTo>
                    <a:pt x="0" y="0"/>
                  </a:moveTo>
                  <a:lnTo>
                    <a:pt x="20200" y="0"/>
                  </a:lnTo>
                  <a:lnTo>
                    <a:pt x="64640" y="0"/>
                  </a:lnTo>
                  <a:lnTo>
                    <a:pt x="109081" y="0"/>
                  </a:lnTo>
                  <a:lnTo>
                    <a:pt x="129281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/>
            <p:cNvSpPr/>
            <p:nvPr/>
          </p:nvSpPr>
          <p:spPr>
            <a:xfrm>
              <a:off x="2963160" y="2816150"/>
              <a:ext cx="168910" cy="0"/>
            </a:xfrm>
            <a:custGeom>
              <a:avLst/>
              <a:gdLst/>
              <a:ahLst/>
              <a:cxnLst/>
              <a:rect l="l" t="t" r="r" b="b"/>
              <a:pathLst>
                <a:path w="168910" h="0">
                  <a:moveTo>
                    <a:pt x="0" y="0"/>
                  </a:moveTo>
                  <a:lnTo>
                    <a:pt x="26374" y="0"/>
                  </a:lnTo>
                  <a:lnTo>
                    <a:pt x="84399" y="0"/>
                  </a:lnTo>
                  <a:lnTo>
                    <a:pt x="142424" y="0"/>
                  </a:lnTo>
                  <a:lnTo>
                    <a:pt x="16879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/>
            <p:cNvSpPr/>
            <p:nvPr/>
          </p:nvSpPr>
          <p:spPr>
            <a:xfrm>
              <a:off x="3015231" y="284502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30" h="0">
                  <a:moveTo>
                    <a:pt x="0" y="0"/>
                  </a:moveTo>
                  <a:lnTo>
                    <a:pt x="23532" y="0"/>
                  </a:lnTo>
                  <a:lnTo>
                    <a:pt x="75304" y="0"/>
                  </a:lnTo>
                  <a:lnTo>
                    <a:pt x="127076" y="0"/>
                  </a:lnTo>
                  <a:lnTo>
                    <a:pt x="150609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/>
            <p:cNvSpPr/>
            <p:nvPr/>
          </p:nvSpPr>
          <p:spPr>
            <a:xfrm>
              <a:off x="2962707" y="2871843"/>
              <a:ext cx="138430" cy="0"/>
            </a:xfrm>
            <a:custGeom>
              <a:avLst/>
              <a:gdLst/>
              <a:ahLst/>
              <a:cxnLst/>
              <a:rect l="l" t="t" r="r" b="b"/>
              <a:pathLst>
                <a:path w="138430" h="0">
                  <a:moveTo>
                    <a:pt x="0" y="0"/>
                  </a:moveTo>
                  <a:lnTo>
                    <a:pt x="21603" y="0"/>
                  </a:lnTo>
                  <a:lnTo>
                    <a:pt x="69130" y="0"/>
                  </a:lnTo>
                  <a:lnTo>
                    <a:pt x="116657" y="0"/>
                  </a:lnTo>
                  <a:lnTo>
                    <a:pt x="138260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/>
            <p:cNvSpPr/>
            <p:nvPr/>
          </p:nvSpPr>
          <p:spPr>
            <a:xfrm>
              <a:off x="2963159" y="2902262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 h="0">
                  <a:moveTo>
                    <a:pt x="0" y="0"/>
                  </a:moveTo>
                  <a:lnTo>
                    <a:pt x="33386" y="0"/>
                  </a:lnTo>
                  <a:lnTo>
                    <a:pt x="106837" y="0"/>
                  </a:lnTo>
                  <a:lnTo>
                    <a:pt x="180288" y="0"/>
                  </a:lnTo>
                  <a:lnTo>
                    <a:pt x="213675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/>
            <p:cNvSpPr/>
            <p:nvPr/>
          </p:nvSpPr>
          <p:spPr>
            <a:xfrm>
              <a:off x="2999079" y="2932530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19" h="0">
                  <a:moveTo>
                    <a:pt x="0" y="0"/>
                  </a:moveTo>
                  <a:lnTo>
                    <a:pt x="26933" y="0"/>
                  </a:lnTo>
                  <a:lnTo>
                    <a:pt x="86188" y="0"/>
                  </a:lnTo>
                  <a:lnTo>
                    <a:pt x="145442" y="0"/>
                  </a:lnTo>
                  <a:lnTo>
                    <a:pt x="172376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/>
            <p:cNvSpPr/>
            <p:nvPr/>
          </p:nvSpPr>
          <p:spPr>
            <a:xfrm>
              <a:off x="3029611" y="2961916"/>
              <a:ext cx="205104" cy="0"/>
            </a:xfrm>
            <a:custGeom>
              <a:avLst/>
              <a:gdLst/>
              <a:ahLst/>
              <a:cxnLst/>
              <a:rect l="l" t="t" r="r" b="b"/>
              <a:pathLst>
                <a:path w="205105" h="0">
                  <a:moveTo>
                    <a:pt x="0" y="0"/>
                  </a:moveTo>
                  <a:lnTo>
                    <a:pt x="31983" y="0"/>
                  </a:lnTo>
                  <a:lnTo>
                    <a:pt x="102348" y="0"/>
                  </a:lnTo>
                  <a:lnTo>
                    <a:pt x="172713" y="0"/>
                  </a:lnTo>
                  <a:lnTo>
                    <a:pt x="204697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/>
            <p:cNvSpPr/>
            <p:nvPr/>
          </p:nvSpPr>
          <p:spPr>
            <a:xfrm>
              <a:off x="2967196" y="2991373"/>
              <a:ext cx="129539" cy="0"/>
            </a:xfrm>
            <a:custGeom>
              <a:avLst/>
              <a:gdLst/>
              <a:ahLst/>
              <a:cxnLst/>
              <a:rect l="l" t="t" r="r" b="b"/>
              <a:pathLst>
                <a:path w="129539" h="0">
                  <a:moveTo>
                    <a:pt x="0" y="0"/>
                  </a:moveTo>
                  <a:lnTo>
                    <a:pt x="20200" y="0"/>
                  </a:lnTo>
                  <a:lnTo>
                    <a:pt x="64640" y="0"/>
                  </a:lnTo>
                  <a:lnTo>
                    <a:pt x="109081" y="0"/>
                  </a:lnTo>
                  <a:lnTo>
                    <a:pt x="129281" y="0"/>
                  </a:lnTo>
                </a:path>
              </a:pathLst>
            </a:custGeom>
            <a:ln w="9213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/>
            <p:cNvSpPr/>
            <p:nvPr/>
          </p:nvSpPr>
          <p:spPr>
            <a:xfrm>
              <a:off x="3147949" y="2871824"/>
              <a:ext cx="291465" cy="551180"/>
            </a:xfrm>
            <a:custGeom>
              <a:avLst/>
              <a:gdLst/>
              <a:ahLst/>
              <a:cxnLst/>
              <a:rect l="l" t="t" r="r" b="b"/>
              <a:pathLst>
                <a:path w="291464" h="551179">
                  <a:moveTo>
                    <a:pt x="291147" y="247815"/>
                  </a:moveTo>
                  <a:lnTo>
                    <a:pt x="290728" y="228854"/>
                  </a:lnTo>
                  <a:lnTo>
                    <a:pt x="288404" y="209181"/>
                  </a:lnTo>
                  <a:lnTo>
                    <a:pt x="287337" y="206209"/>
                  </a:lnTo>
                  <a:lnTo>
                    <a:pt x="285419" y="187248"/>
                  </a:lnTo>
                  <a:lnTo>
                    <a:pt x="270065" y="126885"/>
                  </a:lnTo>
                  <a:lnTo>
                    <a:pt x="248805" y="92913"/>
                  </a:lnTo>
                  <a:lnTo>
                    <a:pt x="219735" y="79578"/>
                  </a:lnTo>
                  <a:lnTo>
                    <a:pt x="215214" y="85839"/>
                  </a:lnTo>
                  <a:lnTo>
                    <a:pt x="208673" y="72428"/>
                  </a:lnTo>
                  <a:lnTo>
                    <a:pt x="190322" y="48196"/>
                  </a:lnTo>
                  <a:lnTo>
                    <a:pt x="169862" y="29121"/>
                  </a:lnTo>
                  <a:lnTo>
                    <a:pt x="153771" y="24650"/>
                  </a:lnTo>
                  <a:lnTo>
                    <a:pt x="145084" y="40157"/>
                  </a:lnTo>
                  <a:lnTo>
                    <a:pt x="152450" y="62585"/>
                  </a:lnTo>
                  <a:lnTo>
                    <a:pt x="165392" y="86474"/>
                  </a:lnTo>
                  <a:lnTo>
                    <a:pt x="173418" y="106324"/>
                  </a:lnTo>
                  <a:lnTo>
                    <a:pt x="177380" y="133375"/>
                  </a:lnTo>
                  <a:lnTo>
                    <a:pt x="182765" y="166522"/>
                  </a:lnTo>
                  <a:lnTo>
                    <a:pt x="181978" y="166497"/>
                  </a:lnTo>
                  <a:lnTo>
                    <a:pt x="163398" y="112712"/>
                  </a:lnTo>
                  <a:lnTo>
                    <a:pt x="137464" y="81673"/>
                  </a:lnTo>
                  <a:lnTo>
                    <a:pt x="134200" y="79540"/>
                  </a:lnTo>
                  <a:lnTo>
                    <a:pt x="134200" y="174510"/>
                  </a:lnTo>
                  <a:lnTo>
                    <a:pt x="129413" y="176580"/>
                  </a:lnTo>
                  <a:lnTo>
                    <a:pt x="127774" y="145872"/>
                  </a:lnTo>
                  <a:lnTo>
                    <a:pt x="130632" y="153873"/>
                  </a:lnTo>
                  <a:lnTo>
                    <a:pt x="134048" y="172758"/>
                  </a:lnTo>
                  <a:lnTo>
                    <a:pt x="134200" y="174510"/>
                  </a:lnTo>
                  <a:lnTo>
                    <a:pt x="134200" y="79540"/>
                  </a:lnTo>
                  <a:lnTo>
                    <a:pt x="121107" y="70942"/>
                  </a:lnTo>
                  <a:lnTo>
                    <a:pt x="116916" y="70726"/>
                  </a:lnTo>
                  <a:lnTo>
                    <a:pt x="112191" y="47294"/>
                  </a:lnTo>
                  <a:lnTo>
                    <a:pt x="107569" y="30505"/>
                  </a:lnTo>
                  <a:lnTo>
                    <a:pt x="100533" y="13309"/>
                  </a:lnTo>
                  <a:lnTo>
                    <a:pt x="91389" y="1270"/>
                  </a:lnTo>
                  <a:lnTo>
                    <a:pt x="80441" y="0"/>
                  </a:lnTo>
                  <a:lnTo>
                    <a:pt x="67627" y="16687"/>
                  </a:lnTo>
                  <a:lnTo>
                    <a:pt x="65925" y="41719"/>
                  </a:lnTo>
                  <a:lnTo>
                    <a:pt x="69786" y="68199"/>
                  </a:lnTo>
                  <a:lnTo>
                    <a:pt x="73685" y="89230"/>
                  </a:lnTo>
                  <a:lnTo>
                    <a:pt x="76746" y="119849"/>
                  </a:lnTo>
                  <a:lnTo>
                    <a:pt x="82638" y="196316"/>
                  </a:lnTo>
                  <a:lnTo>
                    <a:pt x="85686" y="226936"/>
                  </a:lnTo>
                  <a:lnTo>
                    <a:pt x="86258" y="227647"/>
                  </a:lnTo>
                  <a:lnTo>
                    <a:pt x="85737" y="229463"/>
                  </a:lnTo>
                  <a:lnTo>
                    <a:pt x="86194" y="252082"/>
                  </a:lnTo>
                  <a:lnTo>
                    <a:pt x="86753" y="258140"/>
                  </a:lnTo>
                  <a:lnTo>
                    <a:pt x="78320" y="244538"/>
                  </a:lnTo>
                  <a:lnTo>
                    <a:pt x="50546" y="204609"/>
                  </a:lnTo>
                  <a:lnTo>
                    <a:pt x="9702" y="184835"/>
                  </a:lnTo>
                  <a:lnTo>
                    <a:pt x="2260" y="188556"/>
                  </a:lnTo>
                  <a:lnTo>
                    <a:pt x="0" y="197078"/>
                  </a:lnTo>
                  <a:lnTo>
                    <a:pt x="2286" y="209346"/>
                  </a:lnTo>
                  <a:lnTo>
                    <a:pt x="22618" y="254025"/>
                  </a:lnTo>
                  <a:lnTo>
                    <a:pt x="40525" y="288378"/>
                  </a:lnTo>
                  <a:lnTo>
                    <a:pt x="58610" y="322668"/>
                  </a:lnTo>
                  <a:lnTo>
                    <a:pt x="104101" y="363207"/>
                  </a:lnTo>
                  <a:lnTo>
                    <a:pt x="132778" y="377469"/>
                  </a:lnTo>
                  <a:lnTo>
                    <a:pt x="139814" y="381927"/>
                  </a:lnTo>
                  <a:lnTo>
                    <a:pt x="139204" y="437121"/>
                  </a:lnTo>
                  <a:lnTo>
                    <a:pt x="137693" y="501103"/>
                  </a:lnTo>
                  <a:lnTo>
                    <a:pt x="136867" y="528459"/>
                  </a:lnTo>
                  <a:lnTo>
                    <a:pt x="141706" y="532587"/>
                  </a:lnTo>
                  <a:lnTo>
                    <a:pt x="156108" y="541324"/>
                  </a:lnTo>
                  <a:lnTo>
                    <a:pt x="179971" y="549198"/>
                  </a:lnTo>
                  <a:lnTo>
                    <a:pt x="213131" y="550710"/>
                  </a:lnTo>
                  <a:lnTo>
                    <a:pt x="246100" y="543966"/>
                  </a:lnTo>
                  <a:lnTo>
                    <a:pt x="268935" y="533755"/>
                  </a:lnTo>
                  <a:lnTo>
                    <a:pt x="282206" y="524421"/>
                  </a:lnTo>
                  <a:lnTo>
                    <a:pt x="286512" y="520331"/>
                  </a:lnTo>
                  <a:lnTo>
                    <a:pt x="279539" y="497293"/>
                  </a:lnTo>
                  <a:lnTo>
                    <a:pt x="264287" y="441934"/>
                  </a:lnTo>
                  <a:lnTo>
                    <a:pt x="250393" y="380034"/>
                  </a:lnTo>
                  <a:lnTo>
                    <a:pt x="256362" y="375945"/>
                  </a:lnTo>
                  <a:lnTo>
                    <a:pt x="263461" y="368922"/>
                  </a:lnTo>
                  <a:lnTo>
                    <a:pt x="286156" y="320827"/>
                  </a:lnTo>
                  <a:lnTo>
                    <a:pt x="291096" y="272326"/>
                  </a:lnTo>
                  <a:lnTo>
                    <a:pt x="291147" y="247815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/>
            <p:cNvSpPr/>
            <p:nvPr/>
          </p:nvSpPr>
          <p:spPr>
            <a:xfrm>
              <a:off x="3387208" y="3064705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89">
                  <a:moveTo>
                    <a:pt x="0" y="0"/>
                  </a:moveTo>
                  <a:lnTo>
                    <a:pt x="2037" y="8205"/>
                  </a:lnTo>
                  <a:lnTo>
                    <a:pt x="2142" y="13718"/>
                  </a:lnTo>
                  <a:lnTo>
                    <a:pt x="1145" y="21159"/>
                  </a:lnTo>
                </a:path>
              </a:pathLst>
            </a:custGeom>
            <a:ln w="5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/>
            <p:cNvSpPr/>
            <p:nvPr/>
          </p:nvSpPr>
          <p:spPr>
            <a:xfrm>
              <a:off x="3334834" y="3063129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4" h="21589">
                  <a:moveTo>
                    <a:pt x="0" y="0"/>
                  </a:moveTo>
                  <a:lnTo>
                    <a:pt x="1808" y="10090"/>
                  </a:lnTo>
                  <a:lnTo>
                    <a:pt x="1297" y="14008"/>
                  </a:lnTo>
                  <a:lnTo>
                    <a:pt x="1145" y="21159"/>
                  </a:lnTo>
                </a:path>
              </a:pathLst>
            </a:custGeom>
            <a:ln w="5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/>
            <p:cNvSpPr/>
            <p:nvPr/>
          </p:nvSpPr>
          <p:spPr>
            <a:xfrm>
              <a:off x="3283095" y="3066916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89">
                  <a:moveTo>
                    <a:pt x="0" y="0"/>
                  </a:moveTo>
                  <a:lnTo>
                    <a:pt x="2173" y="8519"/>
                  </a:lnTo>
                  <a:lnTo>
                    <a:pt x="2139" y="13516"/>
                  </a:lnTo>
                  <a:lnTo>
                    <a:pt x="1145" y="21159"/>
                  </a:lnTo>
                </a:path>
              </a:pathLst>
            </a:custGeom>
            <a:ln w="53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/>
            <p:cNvSpPr/>
            <p:nvPr/>
          </p:nvSpPr>
          <p:spPr>
            <a:xfrm>
              <a:off x="2827477" y="2880600"/>
              <a:ext cx="297180" cy="513080"/>
            </a:xfrm>
            <a:custGeom>
              <a:avLst/>
              <a:gdLst/>
              <a:ahLst/>
              <a:cxnLst/>
              <a:rect l="l" t="t" r="r" b="b"/>
              <a:pathLst>
                <a:path w="297180" h="513079">
                  <a:moveTo>
                    <a:pt x="296964" y="166560"/>
                  </a:moveTo>
                  <a:lnTo>
                    <a:pt x="294982" y="157962"/>
                  </a:lnTo>
                  <a:lnTo>
                    <a:pt x="287667" y="154000"/>
                  </a:lnTo>
                  <a:lnTo>
                    <a:pt x="275183" y="155549"/>
                  </a:lnTo>
                  <a:lnTo>
                    <a:pt x="260400" y="161912"/>
                  </a:lnTo>
                  <a:lnTo>
                    <a:pt x="246202" y="172427"/>
                  </a:lnTo>
                  <a:lnTo>
                    <a:pt x="229527" y="192151"/>
                  </a:lnTo>
                  <a:lnTo>
                    <a:pt x="217144" y="211416"/>
                  </a:lnTo>
                  <a:lnTo>
                    <a:pt x="208254" y="224713"/>
                  </a:lnTo>
                  <a:lnTo>
                    <a:pt x="209016" y="218694"/>
                  </a:lnTo>
                  <a:lnTo>
                    <a:pt x="210223" y="196113"/>
                  </a:lnTo>
                  <a:lnTo>
                    <a:pt x="209740" y="194221"/>
                  </a:lnTo>
                  <a:lnTo>
                    <a:pt x="210350" y="193586"/>
                  </a:lnTo>
                  <a:lnTo>
                    <a:pt x="214579" y="169659"/>
                  </a:lnTo>
                  <a:lnTo>
                    <a:pt x="223761" y="122389"/>
                  </a:lnTo>
                  <a:lnTo>
                    <a:pt x="227990" y="98475"/>
                  </a:lnTo>
                  <a:lnTo>
                    <a:pt x="236626" y="80289"/>
                  </a:lnTo>
                  <a:lnTo>
                    <a:pt x="250253" y="59905"/>
                  </a:lnTo>
                  <a:lnTo>
                    <a:pt x="258267" y="40779"/>
                  </a:lnTo>
                  <a:lnTo>
                    <a:pt x="250063" y="26390"/>
                  </a:lnTo>
                  <a:lnTo>
                    <a:pt x="235013" y="27965"/>
                  </a:lnTo>
                  <a:lnTo>
                    <a:pt x="237312" y="22974"/>
                  </a:lnTo>
                  <a:lnTo>
                    <a:pt x="229616" y="7366"/>
                  </a:lnTo>
                  <a:lnTo>
                    <a:pt x="213474" y="8686"/>
                  </a:lnTo>
                  <a:lnTo>
                    <a:pt x="192011" y="21285"/>
                  </a:lnTo>
                  <a:lnTo>
                    <a:pt x="171056" y="39179"/>
                  </a:lnTo>
                  <a:lnTo>
                    <a:pt x="170738" y="39560"/>
                  </a:lnTo>
                  <a:lnTo>
                    <a:pt x="170738" y="132435"/>
                  </a:lnTo>
                  <a:lnTo>
                    <a:pt x="169329" y="142316"/>
                  </a:lnTo>
                  <a:lnTo>
                    <a:pt x="167843" y="141605"/>
                  </a:lnTo>
                  <a:lnTo>
                    <a:pt x="170738" y="132435"/>
                  </a:lnTo>
                  <a:lnTo>
                    <a:pt x="170738" y="39560"/>
                  </a:lnTo>
                  <a:lnTo>
                    <a:pt x="156400" y="56349"/>
                  </a:lnTo>
                  <a:lnTo>
                    <a:pt x="136740" y="87160"/>
                  </a:lnTo>
                  <a:lnTo>
                    <a:pt x="123913" y="109753"/>
                  </a:lnTo>
                  <a:lnTo>
                    <a:pt x="117843" y="130098"/>
                  </a:lnTo>
                  <a:lnTo>
                    <a:pt x="116547" y="129997"/>
                  </a:lnTo>
                  <a:lnTo>
                    <a:pt x="114744" y="130009"/>
                  </a:lnTo>
                  <a:lnTo>
                    <a:pt x="115887" y="123837"/>
                  </a:lnTo>
                  <a:lnTo>
                    <a:pt x="119646" y="101879"/>
                  </a:lnTo>
                  <a:lnTo>
                    <a:pt x="128041" y="84645"/>
                  </a:lnTo>
                  <a:lnTo>
                    <a:pt x="141147" y="66344"/>
                  </a:lnTo>
                  <a:lnTo>
                    <a:pt x="148653" y="49301"/>
                  </a:lnTo>
                  <a:lnTo>
                    <a:pt x="140208" y="35852"/>
                  </a:lnTo>
                  <a:lnTo>
                    <a:pt x="125183" y="36093"/>
                  </a:lnTo>
                  <a:lnTo>
                    <a:pt x="106705" y="46316"/>
                  </a:lnTo>
                  <a:lnTo>
                    <a:pt x="80454" y="77698"/>
                  </a:lnTo>
                  <a:lnTo>
                    <a:pt x="66090" y="123647"/>
                  </a:lnTo>
                  <a:lnTo>
                    <a:pt x="64160" y="135737"/>
                  </a:lnTo>
                  <a:lnTo>
                    <a:pt x="62179" y="136093"/>
                  </a:lnTo>
                  <a:lnTo>
                    <a:pt x="65938" y="108889"/>
                  </a:lnTo>
                  <a:lnTo>
                    <a:pt x="70459" y="78460"/>
                  </a:lnTo>
                  <a:lnTo>
                    <a:pt x="76123" y="59283"/>
                  </a:lnTo>
                  <a:lnTo>
                    <a:pt x="83197" y="36703"/>
                  </a:lnTo>
                  <a:lnTo>
                    <a:pt x="84670" y="15392"/>
                  </a:lnTo>
                  <a:lnTo>
                    <a:pt x="73482" y="0"/>
                  </a:lnTo>
                  <a:lnTo>
                    <a:pt x="60934" y="2578"/>
                  </a:lnTo>
                  <a:lnTo>
                    <a:pt x="47980" y="17945"/>
                  </a:lnTo>
                  <a:lnTo>
                    <a:pt x="30353" y="56845"/>
                  </a:lnTo>
                  <a:lnTo>
                    <a:pt x="19888" y="98285"/>
                  </a:lnTo>
                  <a:lnTo>
                    <a:pt x="8788" y="167982"/>
                  </a:lnTo>
                  <a:lnTo>
                    <a:pt x="8318" y="169189"/>
                  </a:lnTo>
                  <a:lnTo>
                    <a:pt x="5359" y="188772"/>
                  </a:lnTo>
                  <a:lnTo>
                    <a:pt x="4305" y="207708"/>
                  </a:lnTo>
                  <a:lnTo>
                    <a:pt x="3568" y="232206"/>
                  </a:lnTo>
                  <a:lnTo>
                    <a:pt x="3949" y="256667"/>
                  </a:lnTo>
                  <a:lnTo>
                    <a:pt x="13855" y="304546"/>
                  </a:lnTo>
                  <a:lnTo>
                    <a:pt x="34874" y="336905"/>
                  </a:lnTo>
                  <a:lnTo>
                    <a:pt x="40690" y="341185"/>
                  </a:lnTo>
                  <a:lnTo>
                    <a:pt x="24790" y="402602"/>
                  </a:lnTo>
                  <a:lnTo>
                    <a:pt x="7734" y="457441"/>
                  </a:lnTo>
                  <a:lnTo>
                    <a:pt x="0" y="480225"/>
                  </a:lnTo>
                  <a:lnTo>
                    <a:pt x="4165" y="484454"/>
                  </a:lnTo>
                  <a:lnTo>
                    <a:pt x="17132" y="494220"/>
                  </a:lnTo>
                  <a:lnTo>
                    <a:pt x="39624" y="505180"/>
                  </a:lnTo>
                  <a:lnTo>
                    <a:pt x="72351" y="512991"/>
                  </a:lnTo>
                  <a:lnTo>
                    <a:pt x="105537" y="512572"/>
                  </a:lnTo>
                  <a:lnTo>
                    <a:pt x="129641" y="505498"/>
                  </a:lnTo>
                  <a:lnTo>
                    <a:pt x="144335" y="497230"/>
                  </a:lnTo>
                  <a:lnTo>
                    <a:pt x="149301" y="493268"/>
                  </a:lnTo>
                  <a:lnTo>
                    <a:pt x="149377" y="465886"/>
                  </a:lnTo>
                  <a:lnTo>
                    <a:pt x="149961" y="401891"/>
                  </a:lnTo>
                  <a:lnTo>
                    <a:pt x="151155" y="346710"/>
                  </a:lnTo>
                  <a:lnTo>
                    <a:pt x="158318" y="342493"/>
                  </a:lnTo>
                  <a:lnTo>
                    <a:pt x="159448" y="342341"/>
                  </a:lnTo>
                  <a:lnTo>
                    <a:pt x="187464" y="329184"/>
                  </a:lnTo>
                  <a:lnTo>
                    <a:pt x="234264" y="290156"/>
                  </a:lnTo>
                  <a:lnTo>
                    <a:pt x="253466" y="256476"/>
                  </a:lnTo>
                  <a:lnTo>
                    <a:pt x="272491" y="222732"/>
                  </a:lnTo>
                  <a:lnTo>
                    <a:pt x="294284" y="178739"/>
                  </a:lnTo>
                  <a:lnTo>
                    <a:pt x="296964" y="166560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/>
            <p:cNvSpPr/>
            <p:nvPr/>
          </p:nvSpPr>
          <p:spPr>
            <a:xfrm>
              <a:off x="2882874" y="3035107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89">
                  <a:moveTo>
                    <a:pt x="2591" y="0"/>
                  </a:moveTo>
                  <a:lnTo>
                    <a:pt x="285" y="8134"/>
                  </a:lnTo>
                  <a:lnTo>
                    <a:pt x="0" y="13640"/>
                  </a:lnTo>
                  <a:lnTo>
                    <a:pt x="752" y="21110"/>
                  </a:lnTo>
                </a:path>
              </a:pathLst>
            </a:custGeom>
            <a:ln w="5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/>
            <p:cNvSpPr/>
            <p:nvPr/>
          </p:nvSpPr>
          <p:spPr>
            <a:xfrm>
              <a:off x="2935724" y="3035250"/>
              <a:ext cx="2540" cy="21590"/>
            </a:xfrm>
            <a:custGeom>
              <a:avLst/>
              <a:gdLst/>
              <a:ahLst/>
              <a:cxnLst/>
              <a:rect l="l" t="t" r="r" b="b"/>
              <a:pathLst>
                <a:path w="2539" h="21589">
                  <a:moveTo>
                    <a:pt x="2138" y="0"/>
                  </a:moveTo>
                  <a:lnTo>
                    <a:pt x="0" y="10025"/>
                  </a:lnTo>
                  <a:lnTo>
                    <a:pt x="381" y="13958"/>
                  </a:lnTo>
                  <a:lnTo>
                    <a:pt x="299" y="21110"/>
                  </a:lnTo>
                </a:path>
              </a:pathLst>
            </a:custGeom>
            <a:ln w="59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/>
            <p:cNvSpPr/>
            <p:nvPr/>
          </p:nvSpPr>
          <p:spPr>
            <a:xfrm>
              <a:off x="2986868" y="3040733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89">
                  <a:moveTo>
                    <a:pt x="2581" y="0"/>
                  </a:moveTo>
                  <a:lnTo>
                    <a:pt x="129" y="8443"/>
                  </a:lnTo>
                  <a:lnTo>
                    <a:pt x="0" y="13438"/>
                  </a:lnTo>
                  <a:lnTo>
                    <a:pt x="742" y="21110"/>
                  </a:lnTo>
                </a:path>
              </a:pathLst>
            </a:custGeom>
            <a:ln w="53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7" name="object 367"/>
          <p:cNvSpPr/>
          <p:nvPr/>
        </p:nvSpPr>
        <p:spPr>
          <a:xfrm>
            <a:off x="1472620" y="2260517"/>
            <a:ext cx="492759" cy="539750"/>
          </a:xfrm>
          <a:custGeom>
            <a:avLst/>
            <a:gdLst/>
            <a:ahLst/>
            <a:cxnLst/>
            <a:rect l="l" t="t" r="r" b="b"/>
            <a:pathLst>
              <a:path w="492760" h="539750">
                <a:moveTo>
                  <a:pt x="117486" y="461932"/>
                </a:moveTo>
                <a:lnTo>
                  <a:pt x="80466" y="452209"/>
                </a:lnTo>
                <a:lnTo>
                  <a:pt x="22650" y="420411"/>
                </a:lnTo>
                <a:lnTo>
                  <a:pt x="0" y="383878"/>
                </a:lnTo>
                <a:lnTo>
                  <a:pt x="57" y="147988"/>
                </a:lnTo>
                <a:lnTo>
                  <a:pt x="2037" y="140969"/>
                </a:lnTo>
                <a:lnTo>
                  <a:pt x="9843" y="128002"/>
                </a:lnTo>
                <a:lnTo>
                  <a:pt x="15130" y="122951"/>
                </a:lnTo>
                <a:lnTo>
                  <a:pt x="21800" y="119333"/>
                </a:lnTo>
                <a:lnTo>
                  <a:pt x="223783" y="5759"/>
                </a:lnTo>
                <a:lnTo>
                  <a:pt x="234566" y="1444"/>
                </a:lnTo>
                <a:lnTo>
                  <a:pt x="246017" y="0"/>
                </a:lnTo>
                <a:lnTo>
                  <a:pt x="257429" y="1444"/>
                </a:lnTo>
                <a:lnTo>
                  <a:pt x="267996" y="5759"/>
                </a:lnTo>
                <a:lnTo>
                  <a:pt x="319568" y="34674"/>
                </a:lnTo>
                <a:lnTo>
                  <a:pt x="244593" y="34680"/>
                </a:lnTo>
                <a:lnTo>
                  <a:pt x="241932" y="36490"/>
                </a:lnTo>
                <a:lnTo>
                  <a:pt x="40743" y="149574"/>
                </a:lnTo>
                <a:lnTo>
                  <a:pt x="38022" y="150809"/>
                </a:lnTo>
                <a:lnTo>
                  <a:pt x="36152" y="153549"/>
                </a:lnTo>
                <a:lnTo>
                  <a:pt x="36471" y="156408"/>
                </a:lnTo>
                <a:lnTo>
                  <a:pt x="36389" y="383878"/>
                </a:lnTo>
                <a:lnTo>
                  <a:pt x="36254" y="385400"/>
                </a:lnTo>
                <a:lnTo>
                  <a:pt x="37682" y="387920"/>
                </a:lnTo>
                <a:lnTo>
                  <a:pt x="40148" y="389070"/>
                </a:lnTo>
                <a:lnTo>
                  <a:pt x="93917" y="419261"/>
                </a:lnTo>
                <a:lnTo>
                  <a:pt x="101868" y="422804"/>
                </a:lnTo>
                <a:lnTo>
                  <a:pt x="110344" y="425022"/>
                </a:lnTo>
                <a:lnTo>
                  <a:pt x="119012" y="425481"/>
                </a:lnTo>
                <a:lnTo>
                  <a:pt x="177458" y="425481"/>
                </a:lnTo>
                <a:lnTo>
                  <a:pt x="175209" y="432172"/>
                </a:lnTo>
                <a:lnTo>
                  <a:pt x="166810" y="444809"/>
                </a:lnTo>
                <a:lnTo>
                  <a:pt x="154710" y="454238"/>
                </a:lnTo>
                <a:lnTo>
                  <a:pt x="136595" y="460517"/>
                </a:lnTo>
                <a:lnTo>
                  <a:pt x="117486" y="461932"/>
                </a:lnTo>
                <a:close/>
              </a:path>
              <a:path w="492760" h="539750">
                <a:moveTo>
                  <a:pt x="318733" y="504877"/>
                </a:moveTo>
                <a:lnTo>
                  <a:pt x="246757" y="504877"/>
                </a:lnTo>
                <a:lnTo>
                  <a:pt x="250498" y="502087"/>
                </a:lnTo>
                <a:lnTo>
                  <a:pt x="452023" y="388969"/>
                </a:lnTo>
                <a:lnTo>
                  <a:pt x="454471" y="387785"/>
                </a:lnTo>
                <a:lnTo>
                  <a:pt x="455733" y="385400"/>
                </a:lnTo>
                <a:lnTo>
                  <a:pt x="455718" y="155393"/>
                </a:lnTo>
                <a:lnTo>
                  <a:pt x="455900" y="153363"/>
                </a:lnTo>
                <a:lnTo>
                  <a:pt x="454148" y="150589"/>
                </a:lnTo>
                <a:lnTo>
                  <a:pt x="451377" y="149355"/>
                </a:lnTo>
                <a:lnTo>
                  <a:pt x="249844" y="36474"/>
                </a:lnTo>
                <a:lnTo>
                  <a:pt x="247237" y="34680"/>
                </a:lnTo>
                <a:lnTo>
                  <a:pt x="244601" y="34674"/>
                </a:lnTo>
                <a:lnTo>
                  <a:pt x="319578" y="34680"/>
                </a:lnTo>
                <a:lnTo>
                  <a:pt x="471102" y="119637"/>
                </a:lnTo>
                <a:lnTo>
                  <a:pt x="492188" y="155393"/>
                </a:lnTo>
                <a:lnTo>
                  <a:pt x="492166" y="383878"/>
                </a:lnTo>
                <a:lnTo>
                  <a:pt x="490569" y="394855"/>
                </a:lnTo>
                <a:lnTo>
                  <a:pt x="485920" y="405068"/>
                </a:lnTo>
                <a:lnTo>
                  <a:pt x="478742" y="413744"/>
                </a:lnTo>
                <a:lnTo>
                  <a:pt x="469538" y="420259"/>
                </a:lnTo>
                <a:lnTo>
                  <a:pt x="318733" y="504877"/>
                </a:lnTo>
                <a:close/>
              </a:path>
              <a:path w="492760" h="539750">
                <a:moveTo>
                  <a:pt x="316357" y="164036"/>
                </a:moveTo>
                <a:lnTo>
                  <a:pt x="282348" y="164036"/>
                </a:lnTo>
                <a:lnTo>
                  <a:pt x="304652" y="163373"/>
                </a:lnTo>
                <a:lnTo>
                  <a:pt x="316357" y="164036"/>
                </a:lnTo>
                <a:close/>
              </a:path>
              <a:path w="492760" h="539750">
                <a:moveTo>
                  <a:pt x="400129" y="347175"/>
                </a:moveTo>
                <a:lnTo>
                  <a:pt x="312804" y="347175"/>
                </a:lnTo>
                <a:lnTo>
                  <a:pt x="325482" y="346550"/>
                </a:lnTo>
                <a:lnTo>
                  <a:pt x="338256" y="345068"/>
                </a:lnTo>
                <a:lnTo>
                  <a:pt x="369422" y="316710"/>
                </a:lnTo>
                <a:lnTo>
                  <a:pt x="368750" y="309830"/>
                </a:lnTo>
                <a:lnTo>
                  <a:pt x="325077" y="290373"/>
                </a:lnTo>
                <a:lnTo>
                  <a:pt x="297882" y="287120"/>
                </a:lnTo>
                <a:lnTo>
                  <a:pt x="270752" y="283594"/>
                </a:lnTo>
                <a:lnTo>
                  <a:pt x="233947" y="272311"/>
                </a:lnTo>
                <a:lnTo>
                  <a:pt x="207683" y="232308"/>
                </a:lnTo>
                <a:lnTo>
                  <a:pt x="208369" y="215935"/>
                </a:lnTo>
                <a:lnTo>
                  <a:pt x="235723" y="177294"/>
                </a:lnTo>
                <a:lnTo>
                  <a:pt x="282042" y="163630"/>
                </a:lnTo>
                <a:lnTo>
                  <a:pt x="282348" y="164036"/>
                </a:lnTo>
                <a:lnTo>
                  <a:pt x="316357" y="164036"/>
                </a:lnTo>
                <a:lnTo>
                  <a:pt x="369583" y="177313"/>
                </a:lnTo>
                <a:lnTo>
                  <a:pt x="390854" y="198148"/>
                </a:lnTo>
                <a:lnTo>
                  <a:pt x="306609" y="198148"/>
                </a:lnTo>
                <a:lnTo>
                  <a:pt x="293605" y="198184"/>
                </a:lnTo>
                <a:lnTo>
                  <a:pt x="251989" y="212354"/>
                </a:lnTo>
                <a:lnTo>
                  <a:pt x="248171" y="226008"/>
                </a:lnTo>
                <a:lnTo>
                  <a:pt x="249342" y="232975"/>
                </a:lnTo>
                <a:lnTo>
                  <a:pt x="252063" y="239453"/>
                </a:lnTo>
                <a:lnTo>
                  <a:pt x="259596" y="241533"/>
                </a:lnTo>
                <a:lnTo>
                  <a:pt x="265735" y="243462"/>
                </a:lnTo>
                <a:lnTo>
                  <a:pt x="292604" y="248851"/>
                </a:lnTo>
                <a:lnTo>
                  <a:pt x="319804" y="252635"/>
                </a:lnTo>
                <a:lnTo>
                  <a:pt x="346879" y="256936"/>
                </a:lnTo>
                <a:lnTo>
                  <a:pt x="383957" y="268466"/>
                </a:lnTo>
                <a:lnTo>
                  <a:pt x="409693" y="308477"/>
                </a:lnTo>
                <a:lnTo>
                  <a:pt x="409760" y="309830"/>
                </a:lnTo>
                <a:lnTo>
                  <a:pt x="409168" y="324947"/>
                </a:lnTo>
                <a:lnTo>
                  <a:pt x="404651" y="340165"/>
                </a:lnTo>
                <a:lnTo>
                  <a:pt x="400129" y="347175"/>
                </a:lnTo>
                <a:close/>
              </a:path>
              <a:path w="492760" h="539750">
                <a:moveTo>
                  <a:pt x="177458" y="425481"/>
                </a:moveTo>
                <a:lnTo>
                  <a:pt x="119012" y="425481"/>
                </a:lnTo>
                <a:lnTo>
                  <a:pt x="127536" y="423743"/>
                </a:lnTo>
                <a:lnTo>
                  <a:pt x="132519" y="421875"/>
                </a:lnTo>
                <a:lnTo>
                  <a:pt x="136522" y="418761"/>
                </a:lnTo>
                <a:lnTo>
                  <a:pt x="142565" y="410038"/>
                </a:lnTo>
                <a:lnTo>
                  <a:pt x="144041" y="405290"/>
                </a:lnTo>
                <a:lnTo>
                  <a:pt x="144099" y="175131"/>
                </a:lnTo>
                <a:lnTo>
                  <a:pt x="143861" y="171799"/>
                </a:lnTo>
                <a:lnTo>
                  <a:pt x="147024" y="169042"/>
                </a:lnTo>
                <a:lnTo>
                  <a:pt x="150271" y="169380"/>
                </a:lnTo>
                <a:lnTo>
                  <a:pt x="179583" y="169380"/>
                </a:lnTo>
                <a:lnTo>
                  <a:pt x="182190" y="172881"/>
                </a:lnTo>
                <a:lnTo>
                  <a:pt x="181730" y="176230"/>
                </a:lnTo>
                <a:lnTo>
                  <a:pt x="181679" y="402432"/>
                </a:lnTo>
                <a:lnTo>
                  <a:pt x="180101" y="417617"/>
                </a:lnTo>
                <a:lnTo>
                  <a:pt x="177458" y="425481"/>
                </a:lnTo>
                <a:close/>
              </a:path>
              <a:path w="492760" h="539750">
                <a:moveTo>
                  <a:pt x="179583" y="169380"/>
                </a:moveTo>
                <a:lnTo>
                  <a:pt x="176119" y="169380"/>
                </a:lnTo>
                <a:lnTo>
                  <a:pt x="179520" y="169296"/>
                </a:lnTo>
                <a:close/>
              </a:path>
              <a:path w="492760" h="539750">
                <a:moveTo>
                  <a:pt x="365859" y="238709"/>
                </a:moveTo>
                <a:lnTo>
                  <a:pt x="363767" y="235394"/>
                </a:lnTo>
                <a:lnTo>
                  <a:pt x="363308" y="232214"/>
                </a:lnTo>
                <a:lnTo>
                  <a:pt x="360805" y="224202"/>
                </a:lnTo>
                <a:lnTo>
                  <a:pt x="319682" y="198820"/>
                </a:lnTo>
                <a:lnTo>
                  <a:pt x="306609" y="198148"/>
                </a:lnTo>
                <a:lnTo>
                  <a:pt x="390854" y="198148"/>
                </a:lnTo>
                <a:lnTo>
                  <a:pt x="393201" y="201360"/>
                </a:lnTo>
                <a:lnTo>
                  <a:pt x="399448" y="217238"/>
                </a:lnTo>
                <a:lnTo>
                  <a:pt x="401756" y="234108"/>
                </a:lnTo>
                <a:lnTo>
                  <a:pt x="401178" y="237153"/>
                </a:lnTo>
                <a:lnTo>
                  <a:pt x="398493" y="238574"/>
                </a:lnTo>
                <a:lnTo>
                  <a:pt x="369481" y="238574"/>
                </a:lnTo>
                <a:lnTo>
                  <a:pt x="365859" y="238709"/>
                </a:lnTo>
                <a:close/>
              </a:path>
              <a:path w="492760" h="539750">
                <a:moveTo>
                  <a:pt x="382282" y="238656"/>
                </a:moveTo>
                <a:lnTo>
                  <a:pt x="375883" y="238650"/>
                </a:lnTo>
                <a:lnTo>
                  <a:pt x="369481" y="238574"/>
                </a:lnTo>
                <a:lnTo>
                  <a:pt x="398493" y="238574"/>
                </a:lnTo>
                <a:lnTo>
                  <a:pt x="382282" y="238656"/>
                </a:lnTo>
                <a:close/>
              </a:path>
              <a:path w="492760" h="539750">
                <a:moveTo>
                  <a:pt x="397981" y="238844"/>
                </a:moveTo>
                <a:lnTo>
                  <a:pt x="395056" y="238624"/>
                </a:lnTo>
                <a:lnTo>
                  <a:pt x="398397" y="238624"/>
                </a:lnTo>
                <a:lnTo>
                  <a:pt x="397981" y="238844"/>
                </a:lnTo>
                <a:close/>
              </a:path>
              <a:path w="492760" h="539750">
                <a:moveTo>
                  <a:pt x="316333" y="382070"/>
                </a:moveTo>
                <a:lnTo>
                  <a:pt x="265705" y="378287"/>
                </a:lnTo>
                <a:lnTo>
                  <a:pt x="221471" y="358203"/>
                </a:lnTo>
                <a:lnTo>
                  <a:pt x="201972" y="322288"/>
                </a:lnTo>
                <a:lnTo>
                  <a:pt x="201154" y="309830"/>
                </a:lnTo>
                <a:lnTo>
                  <a:pt x="201192" y="306160"/>
                </a:lnTo>
                <a:lnTo>
                  <a:pt x="201235" y="305365"/>
                </a:lnTo>
                <a:lnTo>
                  <a:pt x="204347" y="303200"/>
                </a:lnTo>
                <a:lnTo>
                  <a:pt x="207357" y="303454"/>
                </a:lnTo>
                <a:lnTo>
                  <a:pt x="236502" y="303454"/>
                </a:lnTo>
                <a:lnTo>
                  <a:pt x="238816" y="306160"/>
                </a:lnTo>
                <a:lnTo>
                  <a:pt x="238986" y="309374"/>
                </a:lnTo>
                <a:lnTo>
                  <a:pt x="240650" y="317051"/>
                </a:lnTo>
                <a:lnTo>
                  <a:pt x="282212" y="345884"/>
                </a:lnTo>
                <a:lnTo>
                  <a:pt x="312804" y="347175"/>
                </a:lnTo>
                <a:lnTo>
                  <a:pt x="400129" y="347175"/>
                </a:lnTo>
                <a:lnTo>
                  <a:pt x="396026" y="353535"/>
                </a:lnTo>
                <a:lnTo>
                  <a:pt x="363148" y="374251"/>
                </a:lnTo>
                <a:lnTo>
                  <a:pt x="333433" y="380800"/>
                </a:lnTo>
                <a:lnTo>
                  <a:pt x="316333" y="382070"/>
                </a:lnTo>
                <a:close/>
              </a:path>
              <a:path w="492760" h="539750">
                <a:moveTo>
                  <a:pt x="236502" y="303454"/>
                </a:moveTo>
                <a:lnTo>
                  <a:pt x="232864" y="303454"/>
                </a:lnTo>
                <a:lnTo>
                  <a:pt x="236299" y="303217"/>
                </a:lnTo>
                <a:lnTo>
                  <a:pt x="236502" y="303454"/>
                </a:lnTo>
                <a:close/>
              </a:path>
              <a:path w="492760" h="539750">
                <a:moveTo>
                  <a:pt x="252948" y="539304"/>
                </a:moveTo>
                <a:lnTo>
                  <a:pt x="236877" y="538862"/>
                </a:lnTo>
                <a:lnTo>
                  <a:pt x="229454" y="536627"/>
                </a:lnTo>
                <a:lnTo>
                  <a:pt x="222644" y="532379"/>
                </a:lnTo>
                <a:lnTo>
                  <a:pt x="162022" y="497537"/>
                </a:lnTo>
                <a:lnTo>
                  <a:pt x="157890" y="495084"/>
                </a:lnTo>
                <a:lnTo>
                  <a:pt x="153247" y="493139"/>
                </a:lnTo>
                <a:lnTo>
                  <a:pt x="150323" y="489165"/>
                </a:lnTo>
                <a:lnTo>
                  <a:pt x="152907" y="485714"/>
                </a:lnTo>
                <a:lnTo>
                  <a:pt x="157499" y="485275"/>
                </a:lnTo>
                <a:lnTo>
                  <a:pt x="161240" y="483752"/>
                </a:lnTo>
                <a:lnTo>
                  <a:pt x="187104" y="471304"/>
                </a:lnTo>
                <a:lnTo>
                  <a:pt x="189502" y="471811"/>
                </a:lnTo>
                <a:lnTo>
                  <a:pt x="191372" y="473029"/>
                </a:lnTo>
                <a:lnTo>
                  <a:pt x="246757" y="504877"/>
                </a:lnTo>
                <a:lnTo>
                  <a:pt x="318733" y="504877"/>
                </a:lnTo>
                <a:lnTo>
                  <a:pt x="267520" y="533614"/>
                </a:lnTo>
                <a:lnTo>
                  <a:pt x="260484" y="537481"/>
                </a:lnTo>
                <a:lnTo>
                  <a:pt x="252948" y="53930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2372944" y="1743988"/>
            <a:ext cx="454659" cy="554990"/>
          </a:xfrm>
          <a:custGeom>
            <a:avLst/>
            <a:gdLst/>
            <a:ahLst/>
            <a:cxnLst/>
            <a:rect l="l" t="t" r="r" b="b"/>
            <a:pathLst>
              <a:path w="454660" h="554989">
                <a:moveTo>
                  <a:pt x="454075" y="100914"/>
                </a:moveTo>
                <a:lnTo>
                  <a:pt x="453986" y="100482"/>
                </a:lnTo>
                <a:lnTo>
                  <a:pt x="453986" y="100266"/>
                </a:lnTo>
                <a:lnTo>
                  <a:pt x="452145" y="86474"/>
                </a:lnTo>
                <a:lnTo>
                  <a:pt x="446900" y="73571"/>
                </a:lnTo>
                <a:lnTo>
                  <a:pt x="439153" y="62255"/>
                </a:lnTo>
                <a:lnTo>
                  <a:pt x="429729" y="52578"/>
                </a:lnTo>
                <a:lnTo>
                  <a:pt x="427012" y="50457"/>
                </a:lnTo>
                <a:lnTo>
                  <a:pt x="418909" y="44132"/>
                </a:lnTo>
                <a:lnTo>
                  <a:pt x="406628" y="36537"/>
                </a:lnTo>
                <a:lnTo>
                  <a:pt x="403618" y="35039"/>
                </a:lnTo>
                <a:lnTo>
                  <a:pt x="403618" y="100266"/>
                </a:lnTo>
                <a:lnTo>
                  <a:pt x="403618" y="100914"/>
                </a:lnTo>
                <a:lnTo>
                  <a:pt x="403618" y="454075"/>
                </a:lnTo>
                <a:lnTo>
                  <a:pt x="403364" y="458355"/>
                </a:lnTo>
                <a:lnTo>
                  <a:pt x="360883" y="483971"/>
                </a:lnTo>
                <a:lnTo>
                  <a:pt x="301637" y="498894"/>
                </a:lnTo>
                <a:lnTo>
                  <a:pt x="227037" y="504532"/>
                </a:lnTo>
                <a:lnTo>
                  <a:pt x="188201" y="503059"/>
                </a:lnTo>
                <a:lnTo>
                  <a:pt x="120523" y="492404"/>
                </a:lnTo>
                <a:lnTo>
                  <a:pt x="81661" y="479209"/>
                </a:lnTo>
                <a:lnTo>
                  <a:pt x="50457" y="454723"/>
                </a:lnTo>
                <a:lnTo>
                  <a:pt x="50457" y="406438"/>
                </a:lnTo>
                <a:lnTo>
                  <a:pt x="60972" y="411708"/>
                </a:lnTo>
                <a:lnTo>
                  <a:pt x="75476" y="417690"/>
                </a:lnTo>
                <a:lnTo>
                  <a:pt x="107899" y="427736"/>
                </a:lnTo>
                <a:lnTo>
                  <a:pt x="144538" y="435203"/>
                </a:lnTo>
                <a:lnTo>
                  <a:pt x="184543" y="439864"/>
                </a:lnTo>
                <a:lnTo>
                  <a:pt x="227037" y="441464"/>
                </a:lnTo>
                <a:lnTo>
                  <a:pt x="269544" y="439864"/>
                </a:lnTo>
                <a:lnTo>
                  <a:pt x="309549" y="435203"/>
                </a:lnTo>
                <a:lnTo>
                  <a:pt x="378599" y="417690"/>
                </a:lnTo>
                <a:lnTo>
                  <a:pt x="403618" y="406438"/>
                </a:lnTo>
                <a:lnTo>
                  <a:pt x="403618" y="340563"/>
                </a:lnTo>
                <a:lnTo>
                  <a:pt x="403364" y="344843"/>
                </a:lnTo>
                <a:lnTo>
                  <a:pt x="396252" y="351142"/>
                </a:lnTo>
                <a:lnTo>
                  <a:pt x="360883" y="370446"/>
                </a:lnTo>
                <a:lnTo>
                  <a:pt x="301637" y="385381"/>
                </a:lnTo>
                <a:lnTo>
                  <a:pt x="227037" y="391007"/>
                </a:lnTo>
                <a:lnTo>
                  <a:pt x="188201" y="389534"/>
                </a:lnTo>
                <a:lnTo>
                  <a:pt x="120523" y="378891"/>
                </a:lnTo>
                <a:lnTo>
                  <a:pt x="81661" y="365683"/>
                </a:lnTo>
                <a:lnTo>
                  <a:pt x="50457" y="341198"/>
                </a:lnTo>
                <a:lnTo>
                  <a:pt x="50457" y="292925"/>
                </a:lnTo>
                <a:lnTo>
                  <a:pt x="60972" y="298183"/>
                </a:lnTo>
                <a:lnTo>
                  <a:pt x="75476" y="304177"/>
                </a:lnTo>
                <a:lnTo>
                  <a:pt x="107899" y="314223"/>
                </a:lnTo>
                <a:lnTo>
                  <a:pt x="144538" y="321691"/>
                </a:lnTo>
                <a:lnTo>
                  <a:pt x="184543" y="326339"/>
                </a:lnTo>
                <a:lnTo>
                  <a:pt x="227037" y="327939"/>
                </a:lnTo>
                <a:lnTo>
                  <a:pt x="269544" y="326339"/>
                </a:lnTo>
                <a:lnTo>
                  <a:pt x="309549" y="321691"/>
                </a:lnTo>
                <a:lnTo>
                  <a:pt x="378599" y="304177"/>
                </a:lnTo>
                <a:lnTo>
                  <a:pt x="403618" y="292925"/>
                </a:lnTo>
                <a:lnTo>
                  <a:pt x="403618" y="227037"/>
                </a:lnTo>
                <a:lnTo>
                  <a:pt x="403364" y="231317"/>
                </a:lnTo>
                <a:lnTo>
                  <a:pt x="396252" y="237617"/>
                </a:lnTo>
                <a:lnTo>
                  <a:pt x="360883" y="256933"/>
                </a:lnTo>
                <a:lnTo>
                  <a:pt x="301637" y="271856"/>
                </a:lnTo>
                <a:lnTo>
                  <a:pt x="227037" y="277495"/>
                </a:lnTo>
                <a:lnTo>
                  <a:pt x="188201" y="276021"/>
                </a:lnTo>
                <a:lnTo>
                  <a:pt x="120523" y="265366"/>
                </a:lnTo>
                <a:lnTo>
                  <a:pt x="81661" y="252171"/>
                </a:lnTo>
                <a:lnTo>
                  <a:pt x="50457" y="227685"/>
                </a:lnTo>
                <a:lnTo>
                  <a:pt x="50457" y="166789"/>
                </a:lnTo>
                <a:lnTo>
                  <a:pt x="60972" y="172059"/>
                </a:lnTo>
                <a:lnTo>
                  <a:pt x="75476" y="178041"/>
                </a:lnTo>
                <a:lnTo>
                  <a:pt x="107899" y="188087"/>
                </a:lnTo>
                <a:lnTo>
                  <a:pt x="144538" y="195554"/>
                </a:lnTo>
                <a:lnTo>
                  <a:pt x="184543" y="200215"/>
                </a:lnTo>
                <a:lnTo>
                  <a:pt x="227037" y="201815"/>
                </a:lnTo>
                <a:lnTo>
                  <a:pt x="269544" y="200215"/>
                </a:lnTo>
                <a:lnTo>
                  <a:pt x="309549" y="195554"/>
                </a:lnTo>
                <a:lnTo>
                  <a:pt x="378599" y="178041"/>
                </a:lnTo>
                <a:lnTo>
                  <a:pt x="403618" y="166789"/>
                </a:lnTo>
                <a:lnTo>
                  <a:pt x="403618" y="101549"/>
                </a:lnTo>
                <a:lnTo>
                  <a:pt x="403364" y="105181"/>
                </a:lnTo>
                <a:lnTo>
                  <a:pt x="396252" y="111493"/>
                </a:lnTo>
                <a:lnTo>
                  <a:pt x="360883" y="130797"/>
                </a:lnTo>
                <a:lnTo>
                  <a:pt x="301637" y="145719"/>
                </a:lnTo>
                <a:lnTo>
                  <a:pt x="227037" y="151358"/>
                </a:lnTo>
                <a:lnTo>
                  <a:pt x="188201" y="149885"/>
                </a:lnTo>
                <a:lnTo>
                  <a:pt x="120523" y="139242"/>
                </a:lnTo>
                <a:lnTo>
                  <a:pt x="81661" y="126034"/>
                </a:lnTo>
                <a:lnTo>
                  <a:pt x="50457" y="101549"/>
                </a:lnTo>
                <a:lnTo>
                  <a:pt x="50457" y="100914"/>
                </a:lnTo>
                <a:lnTo>
                  <a:pt x="50457" y="100266"/>
                </a:lnTo>
                <a:lnTo>
                  <a:pt x="81661" y="75780"/>
                </a:lnTo>
                <a:lnTo>
                  <a:pt x="120523" y="62572"/>
                </a:lnTo>
                <a:lnTo>
                  <a:pt x="188201" y="51930"/>
                </a:lnTo>
                <a:lnTo>
                  <a:pt x="227037" y="50457"/>
                </a:lnTo>
                <a:lnTo>
                  <a:pt x="265887" y="51930"/>
                </a:lnTo>
                <a:lnTo>
                  <a:pt x="333565" y="62572"/>
                </a:lnTo>
                <a:lnTo>
                  <a:pt x="372414" y="75780"/>
                </a:lnTo>
                <a:lnTo>
                  <a:pt x="403618" y="100266"/>
                </a:lnTo>
                <a:lnTo>
                  <a:pt x="403618" y="35039"/>
                </a:lnTo>
                <a:lnTo>
                  <a:pt x="346189" y="13728"/>
                </a:lnTo>
                <a:lnTo>
                  <a:pt x="269544" y="1612"/>
                </a:lnTo>
                <a:lnTo>
                  <a:pt x="227037" y="0"/>
                </a:lnTo>
                <a:lnTo>
                  <a:pt x="184543" y="1612"/>
                </a:lnTo>
                <a:lnTo>
                  <a:pt x="144538" y="6261"/>
                </a:lnTo>
                <a:lnTo>
                  <a:pt x="75476" y="23774"/>
                </a:lnTo>
                <a:lnTo>
                  <a:pt x="35166" y="44132"/>
                </a:lnTo>
                <a:lnTo>
                  <a:pt x="7188" y="73571"/>
                </a:lnTo>
                <a:lnTo>
                  <a:pt x="88" y="100266"/>
                </a:lnTo>
                <a:lnTo>
                  <a:pt x="88" y="100482"/>
                </a:lnTo>
                <a:lnTo>
                  <a:pt x="0" y="100914"/>
                </a:lnTo>
                <a:lnTo>
                  <a:pt x="0" y="227037"/>
                </a:lnTo>
                <a:lnTo>
                  <a:pt x="0" y="340563"/>
                </a:lnTo>
                <a:lnTo>
                  <a:pt x="0" y="454075"/>
                </a:lnTo>
                <a:lnTo>
                  <a:pt x="1930" y="468515"/>
                </a:lnTo>
                <a:lnTo>
                  <a:pt x="24358" y="502412"/>
                </a:lnTo>
                <a:lnTo>
                  <a:pt x="60972" y="525221"/>
                </a:lnTo>
                <a:lnTo>
                  <a:pt x="107899" y="541261"/>
                </a:lnTo>
                <a:lnTo>
                  <a:pt x="184543" y="553377"/>
                </a:lnTo>
                <a:lnTo>
                  <a:pt x="227037" y="554977"/>
                </a:lnTo>
                <a:lnTo>
                  <a:pt x="269544" y="553377"/>
                </a:lnTo>
                <a:lnTo>
                  <a:pt x="309549" y="548728"/>
                </a:lnTo>
                <a:lnTo>
                  <a:pt x="378599" y="531215"/>
                </a:lnTo>
                <a:lnTo>
                  <a:pt x="418909" y="510857"/>
                </a:lnTo>
                <a:lnTo>
                  <a:pt x="446900" y="481418"/>
                </a:lnTo>
                <a:lnTo>
                  <a:pt x="454075" y="454075"/>
                </a:lnTo>
                <a:lnTo>
                  <a:pt x="454075" y="340563"/>
                </a:lnTo>
                <a:lnTo>
                  <a:pt x="454075" y="227037"/>
                </a:lnTo>
                <a:lnTo>
                  <a:pt x="454075" y="100914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9" name="object 3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59549" y="1743935"/>
            <a:ext cx="466400" cy="466646"/>
          </a:xfrm>
          <a:prstGeom prst="rect">
            <a:avLst/>
          </a:prstGeom>
        </p:spPr>
      </p:pic>
      <p:pic>
        <p:nvPicPr>
          <p:cNvPr id="370" name="object 37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28931" y="1998657"/>
            <a:ext cx="1066799" cy="600074"/>
          </a:xfrm>
          <a:prstGeom prst="rect">
            <a:avLst/>
          </a:prstGeom>
        </p:spPr>
      </p:pic>
      <p:pic>
        <p:nvPicPr>
          <p:cNvPr id="371" name="object 3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729076" y="2392196"/>
            <a:ext cx="4457699" cy="4114799"/>
          </a:xfrm>
          <a:prstGeom prst="rect">
            <a:avLst/>
          </a:prstGeom>
        </p:spPr>
      </p:pic>
      <p:pic>
        <p:nvPicPr>
          <p:cNvPr id="372" name="object 37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28572" y="1203452"/>
            <a:ext cx="5598874" cy="1678208"/>
          </a:xfrm>
          <a:prstGeom prst="rect">
            <a:avLst/>
          </a:prstGeom>
        </p:spPr>
      </p:pic>
      <p:pic>
        <p:nvPicPr>
          <p:cNvPr id="373" name="object 37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088019" y="3389197"/>
            <a:ext cx="1638299" cy="1666874"/>
          </a:xfrm>
          <a:prstGeom prst="rect">
            <a:avLst/>
          </a:prstGeom>
        </p:spPr>
      </p:pic>
      <p:grpSp>
        <p:nvGrpSpPr>
          <p:cNvPr id="374" name="object 374"/>
          <p:cNvGrpSpPr/>
          <p:nvPr/>
        </p:nvGrpSpPr>
        <p:grpSpPr>
          <a:xfrm>
            <a:off x="5059107" y="3478931"/>
            <a:ext cx="4448810" cy="6301105"/>
            <a:chOff x="5059107" y="3478931"/>
            <a:chExt cx="4448810" cy="6301105"/>
          </a:xfrm>
        </p:grpSpPr>
        <p:pic>
          <p:nvPicPr>
            <p:cNvPr id="375" name="object 3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4182" y="5692056"/>
              <a:ext cx="2183520" cy="4087425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59107" y="3478931"/>
              <a:ext cx="3667124" cy="3143249"/>
            </a:xfrm>
            <a:prstGeom prst="rect">
              <a:avLst/>
            </a:prstGeom>
          </p:spPr>
        </p:pic>
      </p:grpSp>
      <p:sp>
        <p:nvSpPr>
          <p:cNvPr id="377" name="object 377"/>
          <p:cNvSpPr txBox="1"/>
          <p:nvPr/>
        </p:nvSpPr>
        <p:spPr>
          <a:xfrm>
            <a:off x="2134515" y="3774398"/>
            <a:ext cx="183768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9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00" spc="-22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04" b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00" spc="-22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95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0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00" spc="-155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00" spc="-22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00" spc="-21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78" name="object 378"/>
          <p:cNvSpPr txBox="1"/>
          <p:nvPr/>
        </p:nvSpPr>
        <p:spPr>
          <a:xfrm>
            <a:off x="13408914" y="6751167"/>
            <a:ext cx="1796414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50" b="1">
                <a:solidFill>
                  <a:srgbClr val="FFFFFF"/>
                </a:solidFill>
                <a:latin typeface="Verdana"/>
                <a:cs typeface="Verdana"/>
              </a:rPr>
              <a:t>Tester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379" name="object 379"/>
          <p:cNvSpPr txBox="1">
            <a:spLocks noGrp="1"/>
          </p:cNvSpPr>
          <p:nvPr>
            <p:ph type="title"/>
          </p:nvPr>
        </p:nvSpPr>
        <p:spPr>
          <a:xfrm>
            <a:off x="5578801" y="3911697"/>
            <a:ext cx="2629535" cy="1562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900"/>
              </a:lnSpc>
              <a:spcBef>
                <a:spcPts val="100"/>
              </a:spcBef>
            </a:pPr>
            <a:r>
              <a:rPr dirty="0" sz="2900" spc="-20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dirty="0" sz="2900" spc="-27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2900" spc="-114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114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204">
                <a:solidFill>
                  <a:srgbClr val="000000"/>
                </a:solidFill>
                <a:latin typeface="Verdana"/>
                <a:cs typeface="Verdana"/>
              </a:rPr>
              <a:t>s  </a:t>
            </a:r>
            <a:r>
              <a:rPr dirty="0" sz="2900" spc="-57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229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dirty="0" sz="2900" spc="-39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25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2900" spc="-409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24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385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2900" spc="-150">
                <a:solidFill>
                  <a:srgbClr val="000000"/>
                </a:solidFill>
                <a:latin typeface="Verdana"/>
                <a:cs typeface="Verdana"/>
              </a:rPr>
              <a:t>y  </a:t>
            </a:r>
            <a:r>
              <a:rPr dirty="0" sz="2900" spc="-240">
                <a:solidFill>
                  <a:srgbClr val="000000"/>
                </a:solidFill>
                <a:latin typeface="Verdana"/>
                <a:cs typeface="Verdana"/>
              </a:rPr>
              <a:t>machine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5488" y="1199420"/>
            <a:ext cx="5762625" cy="6024245"/>
            <a:chOff x="5195488" y="1199420"/>
            <a:chExt cx="5762625" cy="6024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4035" y="3092451"/>
              <a:ext cx="3414013" cy="41309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488" y="1199420"/>
              <a:ext cx="3667124" cy="31432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8253" y="2034815"/>
            <a:ext cx="2523490" cy="10502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9554">
              <a:lnSpc>
                <a:spcPct val="115900"/>
              </a:lnSpc>
              <a:spcBef>
                <a:spcPts val="100"/>
              </a:spcBef>
            </a:pPr>
            <a:r>
              <a:rPr dirty="0" sz="2900" spc="-58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2900" spc="-25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2900" spc="-305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2900" spc="-114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29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2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900" spc="-25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e  </a:t>
            </a:r>
            <a:r>
              <a:rPr dirty="0" sz="2900" spc="-295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105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2900" spc="-27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2900" spc="-12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245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25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57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2900" spc="-330">
                <a:solidFill>
                  <a:srgbClr val="000000"/>
                </a:solidFill>
                <a:latin typeface="Verdana"/>
                <a:cs typeface="Verdana"/>
              </a:rPr>
              <a:t>?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368366" y="2832560"/>
            <a:ext cx="3636645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675">
              <a:lnSpc>
                <a:spcPct val="116599"/>
              </a:lnSpc>
              <a:spcBef>
                <a:spcPts val="100"/>
              </a:spcBef>
            </a:pPr>
            <a:r>
              <a:rPr dirty="0" sz="5200" spc="509" b="1">
                <a:solidFill>
                  <a:srgbClr val="FEEB73"/>
                </a:solidFill>
                <a:latin typeface="Trebuchet MS"/>
                <a:cs typeface="Trebuchet MS"/>
              </a:rPr>
              <a:t>No</a:t>
            </a:r>
            <a:r>
              <a:rPr dirty="0" sz="5200" spc="-305" b="1">
                <a:solidFill>
                  <a:srgbClr val="FEEB73"/>
                </a:solidFill>
                <a:latin typeface="Trebuchet MS"/>
                <a:cs typeface="Trebuchet MS"/>
              </a:rPr>
              <a:t> </a:t>
            </a:r>
            <a:r>
              <a:rPr dirty="0" sz="5200" spc="195" b="1">
                <a:solidFill>
                  <a:srgbClr val="FEEB73"/>
                </a:solidFill>
                <a:latin typeface="Trebuchet MS"/>
                <a:cs typeface="Trebuchet MS"/>
              </a:rPr>
              <a:t>worries </a:t>
            </a:r>
            <a:r>
              <a:rPr dirty="0" sz="5200" spc="-1550" b="1">
                <a:solidFill>
                  <a:srgbClr val="FEEB73"/>
                </a:solidFill>
                <a:latin typeface="Trebuchet MS"/>
                <a:cs typeface="Trebuchet MS"/>
              </a:rPr>
              <a:t> </a:t>
            </a:r>
            <a:r>
              <a:rPr dirty="0" sz="5200" spc="254" b="1">
                <a:solidFill>
                  <a:srgbClr val="FEEB73"/>
                </a:solidFill>
                <a:latin typeface="Trebuchet MS"/>
                <a:cs typeface="Trebuchet MS"/>
              </a:rPr>
              <a:t>We</a:t>
            </a:r>
            <a:r>
              <a:rPr dirty="0" sz="5200" spc="-245" b="1">
                <a:solidFill>
                  <a:srgbClr val="FEEB73"/>
                </a:solidFill>
                <a:latin typeface="Trebuchet MS"/>
                <a:cs typeface="Trebuchet MS"/>
              </a:rPr>
              <a:t> </a:t>
            </a:r>
            <a:r>
              <a:rPr dirty="0" sz="5200" spc="245" b="1">
                <a:solidFill>
                  <a:srgbClr val="FEEB73"/>
                </a:solidFill>
                <a:latin typeface="Trebuchet MS"/>
                <a:cs typeface="Trebuchet MS"/>
              </a:rPr>
              <a:t>have</a:t>
            </a:r>
            <a:endParaRPr sz="5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13499" y="5751725"/>
            <a:ext cx="294640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625" b="1">
                <a:solidFill>
                  <a:srgbClr val="FEEB73"/>
                </a:solidFill>
                <a:latin typeface="Trebuchet MS"/>
                <a:cs typeface="Trebuchet MS"/>
              </a:rPr>
              <a:t>D</a:t>
            </a:r>
            <a:r>
              <a:rPr dirty="0" sz="6500" spc="340" b="1">
                <a:solidFill>
                  <a:srgbClr val="FEEB73"/>
                </a:solidFill>
                <a:latin typeface="Trebuchet MS"/>
                <a:cs typeface="Trebuchet MS"/>
              </a:rPr>
              <a:t>o</a:t>
            </a:r>
            <a:r>
              <a:rPr dirty="0" sz="6500" spc="10" b="1">
                <a:solidFill>
                  <a:srgbClr val="FEEB73"/>
                </a:solidFill>
                <a:latin typeface="Trebuchet MS"/>
                <a:cs typeface="Trebuchet MS"/>
              </a:rPr>
              <a:t>c</a:t>
            </a:r>
            <a:r>
              <a:rPr dirty="0" sz="6500" spc="459" b="1">
                <a:solidFill>
                  <a:srgbClr val="FEEB73"/>
                </a:solidFill>
                <a:latin typeface="Trebuchet MS"/>
                <a:cs typeface="Trebuchet MS"/>
              </a:rPr>
              <a:t>k</a:t>
            </a:r>
            <a:r>
              <a:rPr dirty="0" sz="6500" spc="95" b="1">
                <a:solidFill>
                  <a:srgbClr val="FEEB73"/>
                </a:solidFill>
                <a:latin typeface="Trebuchet MS"/>
                <a:cs typeface="Trebuchet MS"/>
              </a:rPr>
              <a:t>e</a:t>
            </a:r>
            <a:r>
              <a:rPr dirty="0" sz="6500" spc="170" b="1">
                <a:solidFill>
                  <a:srgbClr val="FEEB73"/>
                </a:solidFill>
                <a:latin typeface="Trebuchet MS"/>
                <a:cs typeface="Trebuchet MS"/>
              </a:rPr>
              <a:t>r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2268" y="3266356"/>
            <a:ext cx="5461000" cy="2995930"/>
            <a:chOff x="1482268" y="3266356"/>
            <a:chExt cx="5461000" cy="2995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2457" y="3642833"/>
              <a:ext cx="4580464" cy="26193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82268" y="3266356"/>
              <a:ext cx="842644" cy="936625"/>
            </a:xfrm>
            <a:custGeom>
              <a:avLst/>
              <a:gdLst/>
              <a:ahLst/>
              <a:cxnLst/>
              <a:rect l="l" t="t" r="r" b="b"/>
              <a:pathLst>
                <a:path w="842644" h="936625">
                  <a:moveTo>
                    <a:pt x="201087" y="802303"/>
                  </a:moveTo>
                  <a:lnTo>
                    <a:pt x="137725" y="785415"/>
                  </a:lnTo>
                  <a:lnTo>
                    <a:pt x="38768" y="730188"/>
                  </a:lnTo>
                  <a:lnTo>
                    <a:pt x="10597" y="703926"/>
                  </a:lnTo>
                  <a:lnTo>
                    <a:pt x="0" y="666736"/>
                  </a:lnTo>
                  <a:lnTo>
                    <a:pt x="48" y="263713"/>
                  </a:lnTo>
                  <a:lnTo>
                    <a:pt x="17391" y="223054"/>
                  </a:lnTo>
                  <a:lnTo>
                    <a:pt x="37312" y="207263"/>
                  </a:lnTo>
                  <a:lnTo>
                    <a:pt x="383024" y="10002"/>
                  </a:lnTo>
                  <a:lnTo>
                    <a:pt x="401478" y="2508"/>
                  </a:lnTo>
                  <a:lnTo>
                    <a:pt x="421079" y="0"/>
                  </a:lnTo>
                  <a:lnTo>
                    <a:pt x="440610" y="2508"/>
                  </a:lnTo>
                  <a:lnTo>
                    <a:pt x="458697" y="10002"/>
                  </a:lnTo>
                  <a:lnTo>
                    <a:pt x="548743" y="61235"/>
                  </a:lnTo>
                  <a:lnTo>
                    <a:pt x="418400" y="61245"/>
                  </a:lnTo>
                  <a:lnTo>
                    <a:pt x="416148" y="61958"/>
                  </a:lnTo>
                  <a:lnTo>
                    <a:pt x="414085" y="63379"/>
                  </a:lnTo>
                  <a:lnTo>
                    <a:pt x="69736" y="259788"/>
                  </a:lnTo>
                  <a:lnTo>
                    <a:pt x="65079" y="261932"/>
                  </a:lnTo>
                  <a:lnTo>
                    <a:pt x="61877" y="266691"/>
                  </a:lnTo>
                  <a:lnTo>
                    <a:pt x="62424" y="271656"/>
                  </a:lnTo>
                  <a:lnTo>
                    <a:pt x="62459" y="664738"/>
                  </a:lnTo>
                  <a:lnTo>
                    <a:pt x="62052" y="669380"/>
                  </a:lnTo>
                  <a:lnTo>
                    <a:pt x="64497" y="673757"/>
                  </a:lnTo>
                  <a:lnTo>
                    <a:pt x="68717" y="675754"/>
                  </a:lnTo>
                  <a:lnTo>
                    <a:pt x="160747" y="728191"/>
                  </a:lnTo>
                  <a:lnTo>
                    <a:pt x="174355" y="734344"/>
                  </a:lnTo>
                  <a:lnTo>
                    <a:pt x="188863" y="738197"/>
                  </a:lnTo>
                  <a:lnTo>
                    <a:pt x="203698" y="738993"/>
                  </a:lnTo>
                  <a:lnTo>
                    <a:pt x="303734" y="738993"/>
                  </a:lnTo>
                  <a:lnTo>
                    <a:pt x="299885" y="750616"/>
                  </a:lnTo>
                  <a:lnTo>
                    <a:pt x="285509" y="772564"/>
                  </a:lnTo>
                  <a:lnTo>
                    <a:pt x="264798" y="788941"/>
                  </a:lnTo>
                  <a:lnTo>
                    <a:pt x="233794" y="799845"/>
                  </a:lnTo>
                  <a:lnTo>
                    <a:pt x="201087" y="802303"/>
                  </a:lnTo>
                  <a:close/>
                </a:path>
                <a:path w="842644" h="936625">
                  <a:moveTo>
                    <a:pt x="545537" y="876893"/>
                  </a:moveTo>
                  <a:lnTo>
                    <a:pt x="422345" y="876893"/>
                  </a:lnTo>
                  <a:lnTo>
                    <a:pt x="428748" y="872046"/>
                  </a:lnTo>
                  <a:lnTo>
                    <a:pt x="773673" y="675578"/>
                  </a:lnTo>
                  <a:lnTo>
                    <a:pt x="777864" y="673522"/>
                  </a:lnTo>
                  <a:lnTo>
                    <a:pt x="780193" y="669056"/>
                  </a:lnTo>
                  <a:lnTo>
                    <a:pt x="779868" y="664738"/>
                  </a:lnTo>
                  <a:lnTo>
                    <a:pt x="779843" y="271656"/>
                  </a:lnTo>
                  <a:lnTo>
                    <a:pt x="780309" y="266368"/>
                  </a:lnTo>
                  <a:lnTo>
                    <a:pt x="777311" y="261550"/>
                  </a:lnTo>
                  <a:lnTo>
                    <a:pt x="772567" y="259406"/>
                  </a:lnTo>
                  <a:lnTo>
                    <a:pt x="427629" y="63349"/>
                  </a:lnTo>
                  <a:lnTo>
                    <a:pt x="425636" y="61958"/>
                  </a:lnTo>
                  <a:lnTo>
                    <a:pt x="423382" y="61245"/>
                  </a:lnTo>
                  <a:lnTo>
                    <a:pt x="418435" y="61235"/>
                  </a:lnTo>
                  <a:lnTo>
                    <a:pt x="548762" y="61245"/>
                  </a:lnTo>
                  <a:lnTo>
                    <a:pt x="806329" y="207792"/>
                  </a:lnTo>
                  <a:lnTo>
                    <a:pt x="821169" y="219143"/>
                  </a:lnTo>
                  <a:lnTo>
                    <a:pt x="832604" y="233984"/>
                  </a:lnTo>
                  <a:lnTo>
                    <a:pt x="839924" y="251254"/>
                  </a:lnTo>
                  <a:lnTo>
                    <a:pt x="842420" y="269893"/>
                  </a:lnTo>
                  <a:lnTo>
                    <a:pt x="842382" y="666736"/>
                  </a:lnTo>
                  <a:lnTo>
                    <a:pt x="839649" y="685800"/>
                  </a:lnTo>
                  <a:lnTo>
                    <a:pt x="831691" y="703540"/>
                  </a:lnTo>
                  <a:lnTo>
                    <a:pt x="819405" y="718609"/>
                  </a:lnTo>
                  <a:lnTo>
                    <a:pt x="803652" y="729924"/>
                  </a:lnTo>
                  <a:lnTo>
                    <a:pt x="545537" y="876893"/>
                  </a:lnTo>
                  <a:close/>
                </a:path>
                <a:path w="842644" h="936625">
                  <a:moveTo>
                    <a:pt x="541471" y="284904"/>
                  </a:moveTo>
                  <a:lnTo>
                    <a:pt x="483262" y="284904"/>
                  </a:lnTo>
                  <a:lnTo>
                    <a:pt x="521436" y="283753"/>
                  </a:lnTo>
                  <a:lnTo>
                    <a:pt x="541471" y="284904"/>
                  </a:lnTo>
                  <a:close/>
                </a:path>
                <a:path w="842644" h="936625">
                  <a:moveTo>
                    <a:pt x="684852" y="602989"/>
                  </a:moveTo>
                  <a:lnTo>
                    <a:pt x="535389" y="602989"/>
                  </a:lnTo>
                  <a:lnTo>
                    <a:pt x="557089" y="601904"/>
                  </a:lnTo>
                  <a:lnTo>
                    <a:pt x="578952" y="599328"/>
                  </a:lnTo>
                  <a:lnTo>
                    <a:pt x="618630" y="582426"/>
                  </a:lnTo>
                  <a:lnTo>
                    <a:pt x="632296" y="550076"/>
                  </a:lnTo>
                  <a:lnTo>
                    <a:pt x="631145" y="538127"/>
                  </a:lnTo>
                  <a:lnTo>
                    <a:pt x="556395" y="504332"/>
                  </a:lnTo>
                  <a:lnTo>
                    <a:pt x="509849" y="498682"/>
                  </a:lnTo>
                  <a:lnTo>
                    <a:pt x="463413" y="492558"/>
                  </a:lnTo>
                  <a:lnTo>
                    <a:pt x="418095" y="480843"/>
                  </a:lnTo>
                  <a:lnTo>
                    <a:pt x="384279" y="462112"/>
                  </a:lnTo>
                  <a:lnTo>
                    <a:pt x="361573" y="431109"/>
                  </a:lnTo>
                  <a:lnTo>
                    <a:pt x="355467" y="403482"/>
                  </a:lnTo>
                  <a:lnTo>
                    <a:pt x="356640" y="375045"/>
                  </a:lnTo>
                  <a:lnTo>
                    <a:pt x="381743" y="325150"/>
                  </a:lnTo>
                  <a:lnTo>
                    <a:pt x="428420" y="295983"/>
                  </a:lnTo>
                  <a:lnTo>
                    <a:pt x="482738" y="284199"/>
                  </a:lnTo>
                  <a:lnTo>
                    <a:pt x="483262" y="284904"/>
                  </a:lnTo>
                  <a:lnTo>
                    <a:pt x="541471" y="284904"/>
                  </a:lnTo>
                  <a:lnTo>
                    <a:pt x="597229" y="293402"/>
                  </a:lnTo>
                  <a:lnTo>
                    <a:pt x="632571" y="307965"/>
                  </a:lnTo>
                  <a:lnTo>
                    <a:pt x="668978" y="344152"/>
                  </a:lnTo>
                  <a:lnTo>
                    <a:pt x="524786" y="344152"/>
                  </a:lnTo>
                  <a:lnTo>
                    <a:pt x="502529" y="344215"/>
                  </a:lnTo>
                  <a:lnTo>
                    <a:pt x="454368" y="352287"/>
                  </a:lnTo>
                  <a:lnTo>
                    <a:pt x="426256" y="380149"/>
                  </a:lnTo>
                  <a:lnTo>
                    <a:pt x="424765" y="392541"/>
                  </a:lnTo>
                  <a:lnTo>
                    <a:pt x="426769" y="404642"/>
                  </a:lnTo>
                  <a:lnTo>
                    <a:pt x="500816" y="432216"/>
                  </a:lnTo>
                  <a:lnTo>
                    <a:pt x="547370" y="438788"/>
                  </a:lnTo>
                  <a:lnTo>
                    <a:pt x="593711" y="446257"/>
                  </a:lnTo>
                  <a:lnTo>
                    <a:pt x="639062" y="458312"/>
                  </a:lnTo>
                  <a:lnTo>
                    <a:pt x="673672" y="477410"/>
                  </a:lnTo>
                  <a:lnTo>
                    <a:pt x="696166" y="509573"/>
                  </a:lnTo>
                  <a:lnTo>
                    <a:pt x="701393" y="536661"/>
                  </a:lnTo>
                  <a:lnTo>
                    <a:pt x="700325" y="564382"/>
                  </a:lnTo>
                  <a:lnTo>
                    <a:pt x="692593" y="590814"/>
                  </a:lnTo>
                  <a:lnTo>
                    <a:pt x="684852" y="602989"/>
                  </a:lnTo>
                  <a:close/>
                </a:path>
                <a:path w="842644" h="936625">
                  <a:moveTo>
                    <a:pt x="303734" y="738993"/>
                  </a:moveTo>
                  <a:lnTo>
                    <a:pt x="203698" y="738993"/>
                  </a:lnTo>
                  <a:lnTo>
                    <a:pt x="218288" y="735975"/>
                  </a:lnTo>
                  <a:lnTo>
                    <a:pt x="222453" y="734391"/>
                  </a:lnTo>
                  <a:lnTo>
                    <a:pt x="245916" y="703469"/>
                  </a:lnTo>
                  <a:lnTo>
                    <a:pt x="246637" y="304175"/>
                  </a:lnTo>
                  <a:lnTo>
                    <a:pt x="246229" y="298388"/>
                  </a:lnTo>
                  <a:lnTo>
                    <a:pt x="251643" y="293600"/>
                  </a:lnTo>
                  <a:lnTo>
                    <a:pt x="257202" y="294187"/>
                  </a:lnTo>
                  <a:lnTo>
                    <a:pt x="307371" y="294187"/>
                  </a:lnTo>
                  <a:lnTo>
                    <a:pt x="311832" y="300268"/>
                  </a:lnTo>
                  <a:lnTo>
                    <a:pt x="311046" y="306084"/>
                  </a:lnTo>
                  <a:lnTo>
                    <a:pt x="310947" y="699077"/>
                  </a:lnTo>
                  <a:lnTo>
                    <a:pt x="308257" y="725335"/>
                  </a:lnTo>
                  <a:lnTo>
                    <a:pt x="303734" y="738993"/>
                  </a:lnTo>
                  <a:close/>
                </a:path>
                <a:path w="842644" h="936625">
                  <a:moveTo>
                    <a:pt x="307371" y="294187"/>
                  </a:moveTo>
                  <a:lnTo>
                    <a:pt x="301442" y="294187"/>
                  </a:lnTo>
                  <a:lnTo>
                    <a:pt x="307263" y="294040"/>
                  </a:lnTo>
                  <a:lnTo>
                    <a:pt x="307371" y="294187"/>
                  </a:lnTo>
                  <a:close/>
                </a:path>
                <a:path w="842644" h="936625">
                  <a:moveTo>
                    <a:pt x="626197" y="414600"/>
                  </a:moveTo>
                  <a:lnTo>
                    <a:pt x="622617" y="408842"/>
                  </a:lnTo>
                  <a:lnTo>
                    <a:pt x="621832" y="403320"/>
                  </a:lnTo>
                  <a:lnTo>
                    <a:pt x="617548" y="389403"/>
                  </a:lnTo>
                  <a:lnTo>
                    <a:pt x="589961" y="356847"/>
                  </a:lnTo>
                  <a:lnTo>
                    <a:pt x="547162" y="345320"/>
                  </a:lnTo>
                  <a:lnTo>
                    <a:pt x="524786" y="344152"/>
                  </a:lnTo>
                  <a:lnTo>
                    <a:pt x="668978" y="344152"/>
                  </a:lnTo>
                  <a:lnTo>
                    <a:pt x="672995" y="349730"/>
                  </a:lnTo>
                  <a:lnTo>
                    <a:pt x="683688" y="377308"/>
                  </a:lnTo>
                  <a:lnTo>
                    <a:pt x="687638" y="406610"/>
                  </a:lnTo>
                  <a:lnTo>
                    <a:pt x="686649" y="411897"/>
                  </a:lnTo>
                  <a:lnTo>
                    <a:pt x="682052" y="414365"/>
                  </a:lnTo>
                  <a:lnTo>
                    <a:pt x="632397" y="414365"/>
                  </a:lnTo>
                  <a:lnTo>
                    <a:pt x="626197" y="414600"/>
                  </a:lnTo>
                  <a:close/>
                </a:path>
                <a:path w="842644" h="936625">
                  <a:moveTo>
                    <a:pt x="654306" y="414508"/>
                  </a:moveTo>
                  <a:lnTo>
                    <a:pt x="643354" y="414499"/>
                  </a:lnTo>
                  <a:lnTo>
                    <a:pt x="632397" y="414365"/>
                  </a:lnTo>
                  <a:lnTo>
                    <a:pt x="682052" y="414365"/>
                  </a:lnTo>
                  <a:lnTo>
                    <a:pt x="681888" y="414453"/>
                  </a:lnTo>
                  <a:lnTo>
                    <a:pt x="654306" y="414508"/>
                  </a:lnTo>
                  <a:close/>
                </a:path>
                <a:path w="842644" h="936625">
                  <a:moveTo>
                    <a:pt x="681177" y="414835"/>
                  </a:moveTo>
                  <a:lnTo>
                    <a:pt x="676171" y="414453"/>
                  </a:lnTo>
                  <a:lnTo>
                    <a:pt x="681888" y="414453"/>
                  </a:lnTo>
                  <a:lnTo>
                    <a:pt x="681177" y="414835"/>
                  </a:lnTo>
                  <a:close/>
                </a:path>
                <a:path w="842644" h="936625">
                  <a:moveTo>
                    <a:pt x="541429" y="663596"/>
                  </a:moveTo>
                  <a:lnTo>
                    <a:pt x="482368" y="661377"/>
                  </a:lnTo>
                  <a:lnTo>
                    <a:pt x="427613" y="649653"/>
                  </a:lnTo>
                  <a:lnTo>
                    <a:pt x="379065" y="622143"/>
                  </a:lnTo>
                  <a:lnTo>
                    <a:pt x="352063" y="582970"/>
                  </a:lnTo>
                  <a:lnTo>
                    <a:pt x="344139" y="535777"/>
                  </a:lnTo>
                  <a:lnTo>
                    <a:pt x="344430" y="530372"/>
                  </a:lnTo>
                  <a:lnTo>
                    <a:pt x="349757" y="526611"/>
                  </a:lnTo>
                  <a:lnTo>
                    <a:pt x="354908" y="527052"/>
                  </a:lnTo>
                  <a:lnTo>
                    <a:pt x="404792" y="527052"/>
                  </a:lnTo>
                  <a:lnTo>
                    <a:pt x="408753" y="531752"/>
                  </a:lnTo>
                  <a:lnTo>
                    <a:pt x="409044" y="537334"/>
                  </a:lnTo>
                  <a:lnTo>
                    <a:pt x="411892" y="550668"/>
                  </a:lnTo>
                  <a:lnTo>
                    <a:pt x="433900" y="584336"/>
                  </a:lnTo>
                  <a:lnTo>
                    <a:pt x="483029" y="600746"/>
                  </a:lnTo>
                  <a:lnTo>
                    <a:pt x="535389" y="602989"/>
                  </a:lnTo>
                  <a:lnTo>
                    <a:pt x="684852" y="602989"/>
                  </a:lnTo>
                  <a:lnTo>
                    <a:pt x="677830" y="614035"/>
                  </a:lnTo>
                  <a:lnTo>
                    <a:pt x="642296" y="641186"/>
                  </a:lnTo>
                  <a:lnTo>
                    <a:pt x="599974" y="656395"/>
                  </a:lnTo>
                  <a:lnTo>
                    <a:pt x="570862" y="661377"/>
                  </a:lnTo>
                  <a:lnTo>
                    <a:pt x="541429" y="663596"/>
                  </a:lnTo>
                  <a:close/>
                </a:path>
                <a:path w="842644" h="936625">
                  <a:moveTo>
                    <a:pt x="404792" y="527052"/>
                  </a:moveTo>
                  <a:lnTo>
                    <a:pt x="398566" y="527052"/>
                  </a:lnTo>
                  <a:lnTo>
                    <a:pt x="404445" y="526641"/>
                  </a:lnTo>
                  <a:lnTo>
                    <a:pt x="404792" y="527052"/>
                  </a:lnTo>
                  <a:close/>
                </a:path>
                <a:path w="842644" h="936625">
                  <a:moveTo>
                    <a:pt x="425942" y="936491"/>
                  </a:moveTo>
                  <a:lnTo>
                    <a:pt x="386797" y="928282"/>
                  </a:lnTo>
                  <a:lnTo>
                    <a:pt x="381074" y="924659"/>
                  </a:lnTo>
                  <a:lnTo>
                    <a:pt x="277314" y="864144"/>
                  </a:lnTo>
                  <a:lnTo>
                    <a:pt x="270241" y="859884"/>
                  </a:lnTo>
                  <a:lnTo>
                    <a:pt x="262295" y="856506"/>
                  </a:lnTo>
                  <a:lnTo>
                    <a:pt x="257289" y="849602"/>
                  </a:lnTo>
                  <a:lnTo>
                    <a:pt x="261713" y="843610"/>
                  </a:lnTo>
                  <a:lnTo>
                    <a:pt x="269572" y="842846"/>
                  </a:lnTo>
                  <a:lnTo>
                    <a:pt x="275975" y="840202"/>
                  </a:lnTo>
                  <a:lnTo>
                    <a:pt x="316897" y="820931"/>
                  </a:lnTo>
                  <a:lnTo>
                    <a:pt x="320244" y="818581"/>
                  </a:lnTo>
                  <a:lnTo>
                    <a:pt x="324348" y="819462"/>
                  </a:lnTo>
                  <a:lnTo>
                    <a:pt x="327549" y="821578"/>
                  </a:lnTo>
                  <a:lnTo>
                    <a:pt x="422345" y="876893"/>
                  </a:lnTo>
                  <a:lnTo>
                    <a:pt x="545537" y="876893"/>
                  </a:lnTo>
                  <a:lnTo>
                    <a:pt x="457882" y="926803"/>
                  </a:lnTo>
                  <a:lnTo>
                    <a:pt x="451969" y="930101"/>
                  </a:lnTo>
                  <a:lnTo>
                    <a:pt x="445730" y="932556"/>
                  </a:lnTo>
                  <a:lnTo>
                    <a:pt x="432601" y="935779"/>
                  </a:lnTo>
                  <a:lnTo>
                    <a:pt x="425942" y="936491"/>
                  </a:lnTo>
                  <a:close/>
                </a:path>
              </a:pathLst>
            </a:custGeom>
            <a:solidFill>
              <a:srgbClr val="8BC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060026" y="2653905"/>
            <a:ext cx="617855" cy="755015"/>
          </a:xfrm>
          <a:custGeom>
            <a:avLst/>
            <a:gdLst/>
            <a:ahLst/>
            <a:cxnLst/>
            <a:rect l="l" t="t" r="r" b="b"/>
            <a:pathLst>
              <a:path w="617854" h="755014">
                <a:moveTo>
                  <a:pt x="617613" y="137248"/>
                </a:moveTo>
                <a:lnTo>
                  <a:pt x="617499" y="136690"/>
                </a:lnTo>
                <a:lnTo>
                  <a:pt x="617499" y="136372"/>
                </a:lnTo>
                <a:lnTo>
                  <a:pt x="614984" y="117614"/>
                </a:lnTo>
                <a:lnTo>
                  <a:pt x="607847" y="100063"/>
                </a:lnTo>
                <a:lnTo>
                  <a:pt x="597306" y="84683"/>
                </a:lnTo>
                <a:lnTo>
                  <a:pt x="584492" y="71513"/>
                </a:lnTo>
                <a:lnTo>
                  <a:pt x="580796" y="68630"/>
                </a:lnTo>
                <a:lnTo>
                  <a:pt x="569785" y="60032"/>
                </a:lnTo>
                <a:lnTo>
                  <a:pt x="553072" y="49695"/>
                </a:lnTo>
                <a:lnTo>
                  <a:pt x="548995" y="47650"/>
                </a:lnTo>
                <a:lnTo>
                  <a:pt x="548995" y="136372"/>
                </a:lnTo>
                <a:lnTo>
                  <a:pt x="548995" y="137248"/>
                </a:lnTo>
                <a:lnTo>
                  <a:pt x="548995" y="617613"/>
                </a:lnTo>
                <a:lnTo>
                  <a:pt x="548640" y="623430"/>
                </a:lnTo>
                <a:lnTo>
                  <a:pt x="506552" y="651789"/>
                </a:lnTo>
                <a:lnTo>
                  <a:pt x="453694" y="669747"/>
                </a:lnTo>
                <a:lnTo>
                  <a:pt x="410286" y="678573"/>
                </a:lnTo>
                <a:lnTo>
                  <a:pt x="361645" y="684237"/>
                </a:lnTo>
                <a:lnTo>
                  <a:pt x="308813" y="686231"/>
                </a:lnTo>
                <a:lnTo>
                  <a:pt x="255981" y="684237"/>
                </a:lnTo>
                <a:lnTo>
                  <a:pt x="207340" y="678573"/>
                </a:lnTo>
                <a:lnTo>
                  <a:pt x="163918" y="669747"/>
                </a:lnTo>
                <a:lnTo>
                  <a:pt x="126758" y="658266"/>
                </a:lnTo>
                <a:lnTo>
                  <a:pt x="87058" y="638517"/>
                </a:lnTo>
                <a:lnTo>
                  <a:pt x="68630" y="618490"/>
                </a:lnTo>
                <a:lnTo>
                  <a:pt x="68630" y="552818"/>
                </a:lnTo>
                <a:lnTo>
                  <a:pt x="82931" y="559981"/>
                </a:lnTo>
                <a:lnTo>
                  <a:pt x="102666" y="568121"/>
                </a:lnTo>
                <a:lnTo>
                  <a:pt x="146761" y="581787"/>
                </a:lnTo>
                <a:lnTo>
                  <a:pt x="196596" y="591947"/>
                </a:lnTo>
                <a:lnTo>
                  <a:pt x="251002" y="598271"/>
                </a:lnTo>
                <a:lnTo>
                  <a:pt x="308813" y="600456"/>
                </a:lnTo>
                <a:lnTo>
                  <a:pt x="366623" y="598271"/>
                </a:lnTo>
                <a:lnTo>
                  <a:pt x="421030" y="591947"/>
                </a:lnTo>
                <a:lnTo>
                  <a:pt x="470865" y="581787"/>
                </a:lnTo>
                <a:lnTo>
                  <a:pt x="514959" y="568121"/>
                </a:lnTo>
                <a:lnTo>
                  <a:pt x="548995" y="552818"/>
                </a:lnTo>
                <a:lnTo>
                  <a:pt x="548995" y="463207"/>
                </a:lnTo>
                <a:lnTo>
                  <a:pt x="548640" y="469023"/>
                </a:lnTo>
                <a:lnTo>
                  <a:pt x="538975" y="477608"/>
                </a:lnTo>
                <a:lnTo>
                  <a:pt x="490855" y="503872"/>
                </a:lnTo>
                <a:lnTo>
                  <a:pt x="453694" y="515340"/>
                </a:lnTo>
                <a:lnTo>
                  <a:pt x="410286" y="524167"/>
                </a:lnTo>
                <a:lnTo>
                  <a:pt x="361645" y="529831"/>
                </a:lnTo>
                <a:lnTo>
                  <a:pt x="308813" y="531837"/>
                </a:lnTo>
                <a:lnTo>
                  <a:pt x="255981" y="529831"/>
                </a:lnTo>
                <a:lnTo>
                  <a:pt x="207340" y="524167"/>
                </a:lnTo>
                <a:lnTo>
                  <a:pt x="163918" y="515340"/>
                </a:lnTo>
                <a:lnTo>
                  <a:pt x="126758" y="503872"/>
                </a:lnTo>
                <a:lnTo>
                  <a:pt x="87058" y="484111"/>
                </a:lnTo>
                <a:lnTo>
                  <a:pt x="68630" y="464083"/>
                </a:lnTo>
                <a:lnTo>
                  <a:pt x="68630" y="398411"/>
                </a:lnTo>
                <a:lnTo>
                  <a:pt x="82931" y="405574"/>
                </a:lnTo>
                <a:lnTo>
                  <a:pt x="102666" y="413715"/>
                </a:lnTo>
                <a:lnTo>
                  <a:pt x="146761" y="427380"/>
                </a:lnTo>
                <a:lnTo>
                  <a:pt x="196596" y="437540"/>
                </a:lnTo>
                <a:lnTo>
                  <a:pt x="251002" y="443865"/>
                </a:lnTo>
                <a:lnTo>
                  <a:pt x="308813" y="446049"/>
                </a:lnTo>
                <a:lnTo>
                  <a:pt x="366623" y="443865"/>
                </a:lnTo>
                <a:lnTo>
                  <a:pt x="421030" y="437540"/>
                </a:lnTo>
                <a:lnTo>
                  <a:pt x="470865" y="427380"/>
                </a:lnTo>
                <a:lnTo>
                  <a:pt x="514959" y="413715"/>
                </a:lnTo>
                <a:lnTo>
                  <a:pt x="548995" y="398411"/>
                </a:lnTo>
                <a:lnTo>
                  <a:pt x="548995" y="308800"/>
                </a:lnTo>
                <a:lnTo>
                  <a:pt x="548640" y="314629"/>
                </a:lnTo>
                <a:lnTo>
                  <a:pt x="538975" y="323202"/>
                </a:lnTo>
                <a:lnTo>
                  <a:pt x="490855" y="349465"/>
                </a:lnTo>
                <a:lnTo>
                  <a:pt x="453694" y="360946"/>
                </a:lnTo>
                <a:lnTo>
                  <a:pt x="410286" y="369760"/>
                </a:lnTo>
                <a:lnTo>
                  <a:pt x="361645" y="375424"/>
                </a:lnTo>
                <a:lnTo>
                  <a:pt x="308813" y="377431"/>
                </a:lnTo>
                <a:lnTo>
                  <a:pt x="255981" y="375424"/>
                </a:lnTo>
                <a:lnTo>
                  <a:pt x="207340" y="369760"/>
                </a:lnTo>
                <a:lnTo>
                  <a:pt x="163918" y="360946"/>
                </a:lnTo>
                <a:lnTo>
                  <a:pt x="126758" y="349465"/>
                </a:lnTo>
                <a:lnTo>
                  <a:pt x="87058" y="329717"/>
                </a:lnTo>
                <a:lnTo>
                  <a:pt x="68630" y="309676"/>
                </a:lnTo>
                <a:lnTo>
                  <a:pt x="68630" y="226860"/>
                </a:lnTo>
                <a:lnTo>
                  <a:pt x="82931" y="234022"/>
                </a:lnTo>
                <a:lnTo>
                  <a:pt x="102666" y="242163"/>
                </a:lnTo>
                <a:lnTo>
                  <a:pt x="146761" y="255828"/>
                </a:lnTo>
                <a:lnTo>
                  <a:pt x="196596" y="265976"/>
                </a:lnTo>
                <a:lnTo>
                  <a:pt x="251002" y="272313"/>
                </a:lnTo>
                <a:lnTo>
                  <a:pt x="308813" y="274497"/>
                </a:lnTo>
                <a:lnTo>
                  <a:pt x="366623" y="272313"/>
                </a:lnTo>
                <a:lnTo>
                  <a:pt x="421030" y="265976"/>
                </a:lnTo>
                <a:lnTo>
                  <a:pt x="470865" y="255828"/>
                </a:lnTo>
                <a:lnTo>
                  <a:pt x="514959" y="242163"/>
                </a:lnTo>
                <a:lnTo>
                  <a:pt x="548995" y="226860"/>
                </a:lnTo>
                <a:lnTo>
                  <a:pt x="548995" y="138125"/>
                </a:lnTo>
                <a:lnTo>
                  <a:pt x="548640" y="143065"/>
                </a:lnTo>
                <a:lnTo>
                  <a:pt x="538975" y="151638"/>
                </a:lnTo>
                <a:lnTo>
                  <a:pt x="490855" y="177901"/>
                </a:lnTo>
                <a:lnTo>
                  <a:pt x="453694" y="189382"/>
                </a:lnTo>
                <a:lnTo>
                  <a:pt x="410286" y="198208"/>
                </a:lnTo>
                <a:lnTo>
                  <a:pt x="361645" y="203873"/>
                </a:lnTo>
                <a:lnTo>
                  <a:pt x="308813" y="205867"/>
                </a:lnTo>
                <a:lnTo>
                  <a:pt x="255981" y="203873"/>
                </a:lnTo>
                <a:lnTo>
                  <a:pt x="207340" y="198208"/>
                </a:lnTo>
                <a:lnTo>
                  <a:pt x="163918" y="189382"/>
                </a:lnTo>
                <a:lnTo>
                  <a:pt x="126758" y="177901"/>
                </a:lnTo>
                <a:lnTo>
                  <a:pt x="87058" y="158153"/>
                </a:lnTo>
                <a:lnTo>
                  <a:pt x="68630" y="138125"/>
                </a:lnTo>
                <a:lnTo>
                  <a:pt x="68630" y="137248"/>
                </a:lnTo>
                <a:lnTo>
                  <a:pt x="68630" y="136372"/>
                </a:lnTo>
                <a:lnTo>
                  <a:pt x="97853" y="109702"/>
                </a:lnTo>
                <a:lnTo>
                  <a:pt x="163918" y="85115"/>
                </a:lnTo>
                <a:lnTo>
                  <a:pt x="207340" y="76288"/>
                </a:lnTo>
                <a:lnTo>
                  <a:pt x="255981" y="70624"/>
                </a:lnTo>
                <a:lnTo>
                  <a:pt x="308813" y="68630"/>
                </a:lnTo>
                <a:lnTo>
                  <a:pt x="361645" y="70624"/>
                </a:lnTo>
                <a:lnTo>
                  <a:pt x="410286" y="76288"/>
                </a:lnTo>
                <a:lnTo>
                  <a:pt x="453694" y="85115"/>
                </a:lnTo>
                <a:lnTo>
                  <a:pt x="490855" y="96583"/>
                </a:lnTo>
                <a:lnTo>
                  <a:pt x="530567" y="116344"/>
                </a:lnTo>
                <a:lnTo>
                  <a:pt x="548995" y="136372"/>
                </a:lnTo>
                <a:lnTo>
                  <a:pt x="548995" y="47650"/>
                </a:lnTo>
                <a:lnTo>
                  <a:pt x="470865" y="18669"/>
                </a:lnTo>
                <a:lnTo>
                  <a:pt x="421030" y="8509"/>
                </a:lnTo>
                <a:lnTo>
                  <a:pt x="366623" y="2184"/>
                </a:lnTo>
                <a:lnTo>
                  <a:pt x="308813" y="0"/>
                </a:lnTo>
                <a:lnTo>
                  <a:pt x="251002" y="2184"/>
                </a:lnTo>
                <a:lnTo>
                  <a:pt x="196596" y="8509"/>
                </a:lnTo>
                <a:lnTo>
                  <a:pt x="146761" y="18669"/>
                </a:lnTo>
                <a:lnTo>
                  <a:pt x="102666" y="32334"/>
                </a:lnTo>
                <a:lnTo>
                  <a:pt x="64541" y="49695"/>
                </a:lnTo>
                <a:lnTo>
                  <a:pt x="33121" y="71513"/>
                </a:lnTo>
                <a:lnTo>
                  <a:pt x="2628" y="117614"/>
                </a:lnTo>
                <a:lnTo>
                  <a:pt x="127" y="136372"/>
                </a:lnTo>
                <a:lnTo>
                  <a:pt x="127" y="136626"/>
                </a:lnTo>
                <a:lnTo>
                  <a:pt x="0" y="137248"/>
                </a:lnTo>
                <a:lnTo>
                  <a:pt x="0" y="308800"/>
                </a:lnTo>
                <a:lnTo>
                  <a:pt x="0" y="463207"/>
                </a:lnTo>
                <a:lnTo>
                  <a:pt x="0" y="617613"/>
                </a:lnTo>
                <a:lnTo>
                  <a:pt x="2628" y="637247"/>
                </a:lnTo>
                <a:lnTo>
                  <a:pt x="33121" y="683348"/>
                </a:lnTo>
                <a:lnTo>
                  <a:pt x="64541" y="705167"/>
                </a:lnTo>
                <a:lnTo>
                  <a:pt x="102666" y="722528"/>
                </a:lnTo>
                <a:lnTo>
                  <a:pt x="146761" y="736180"/>
                </a:lnTo>
                <a:lnTo>
                  <a:pt x="196596" y="746340"/>
                </a:lnTo>
                <a:lnTo>
                  <a:pt x="251002" y="752678"/>
                </a:lnTo>
                <a:lnTo>
                  <a:pt x="308813" y="754862"/>
                </a:lnTo>
                <a:lnTo>
                  <a:pt x="366623" y="752678"/>
                </a:lnTo>
                <a:lnTo>
                  <a:pt x="421030" y="746340"/>
                </a:lnTo>
                <a:lnTo>
                  <a:pt x="470865" y="736180"/>
                </a:lnTo>
                <a:lnTo>
                  <a:pt x="514959" y="722528"/>
                </a:lnTo>
                <a:lnTo>
                  <a:pt x="553072" y="705167"/>
                </a:lnTo>
                <a:lnTo>
                  <a:pt x="584492" y="683348"/>
                </a:lnTo>
                <a:lnTo>
                  <a:pt x="614984" y="637247"/>
                </a:lnTo>
                <a:lnTo>
                  <a:pt x="617613" y="617613"/>
                </a:lnTo>
                <a:lnTo>
                  <a:pt x="617613" y="463207"/>
                </a:lnTo>
                <a:lnTo>
                  <a:pt x="617613" y="308800"/>
                </a:lnTo>
                <a:lnTo>
                  <a:pt x="617613" y="137248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5672" y="2653819"/>
            <a:ext cx="761648" cy="752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9120" y="3263815"/>
            <a:ext cx="1238249" cy="6953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091373" y="4467957"/>
            <a:ext cx="2691130" cy="1530985"/>
            <a:chOff x="10091373" y="4467957"/>
            <a:chExt cx="2691130" cy="1530985"/>
          </a:xfrm>
        </p:grpSpPr>
        <p:sp>
          <p:nvSpPr>
            <p:cNvPr id="9" name="object 9"/>
            <p:cNvSpPr/>
            <p:nvPr/>
          </p:nvSpPr>
          <p:spPr>
            <a:xfrm>
              <a:off x="10421401" y="4467957"/>
              <a:ext cx="2360930" cy="1530985"/>
            </a:xfrm>
            <a:custGeom>
              <a:avLst/>
              <a:gdLst/>
              <a:ahLst/>
              <a:cxnLst/>
              <a:rect l="l" t="t" r="r" b="b"/>
              <a:pathLst>
                <a:path w="2360929" h="1530985">
                  <a:moveTo>
                    <a:pt x="777896" y="1530688"/>
                  </a:moveTo>
                  <a:lnTo>
                    <a:pt x="727888" y="1529572"/>
                  </a:lnTo>
                  <a:lnTo>
                    <a:pt x="678478" y="1526192"/>
                  </a:lnTo>
                  <a:lnTo>
                    <a:pt x="629773" y="1520500"/>
                  </a:lnTo>
                  <a:lnTo>
                    <a:pt x="581884" y="1512446"/>
                  </a:lnTo>
                  <a:lnTo>
                    <a:pt x="534918" y="1501983"/>
                  </a:lnTo>
                  <a:lnTo>
                    <a:pt x="488984" y="1489061"/>
                  </a:lnTo>
                  <a:lnTo>
                    <a:pt x="444191" y="1473632"/>
                  </a:lnTo>
                  <a:lnTo>
                    <a:pt x="400648" y="1455648"/>
                  </a:lnTo>
                  <a:lnTo>
                    <a:pt x="358463" y="1435059"/>
                  </a:lnTo>
                  <a:lnTo>
                    <a:pt x="317745" y="1411818"/>
                  </a:lnTo>
                  <a:lnTo>
                    <a:pt x="278603" y="1385876"/>
                  </a:lnTo>
                  <a:lnTo>
                    <a:pt x="241145" y="1357183"/>
                  </a:lnTo>
                  <a:lnTo>
                    <a:pt x="205481" y="1325692"/>
                  </a:lnTo>
                  <a:lnTo>
                    <a:pt x="171718" y="1291354"/>
                  </a:lnTo>
                  <a:lnTo>
                    <a:pt x="139966" y="1254121"/>
                  </a:lnTo>
                  <a:lnTo>
                    <a:pt x="110334" y="1213943"/>
                  </a:lnTo>
                  <a:lnTo>
                    <a:pt x="82929" y="1170772"/>
                  </a:lnTo>
                  <a:lnTo>
                    <a:pt x="58819" y="1122455"/>
                  </a:lnTo>
                  <a:lnTo>
                    <a:pt x="39309" y="1074067"/>
                  </a:lnTo>
                  <a:lnTo>
                    <a:pt x="23810" y="1024575"/>
                  </a:lnTo>
                  <a:lnTo>
                    <a:pt x="12225" y="974177"/>
                  </a:lnTo>
                  <a:lnTo>
                    <a:pt x="4459" y="923073"/>
                  </a:lnTo>
                  <a:lnTo>
                    <a:pt x="416" y="871463"/>
                  </a:lnTo>
                  <a:lnTo>
                    <a:pt x="0" y="819545"/>
                  </a:lnTo>
                  <a:lnTo>
                    <a:pt x="3114" y="767519"/>
                  </a:lnTo>
                  <a:lnTo>
                    <a:pt x="6542" y="730995"/>
                  </a:lnTo>
                  <a:lnTo>
                    <a:pt x="212221" y="730995"/>
                  </a:lnTo>
                  <a:lnTo>
                    <a:pt x="212221" y="483399"/>
                  </a:lnTo>
                  <a:lnTo>
                    <a:pt x="453437" y="483399"/>
                  </a:lnTo>
                  <a:lnTo>
                    <a:pt x="453437" y="241699"/>
                  </a:lnTo>
                  <a:lnTo>
                    <a:pt x="935927" y="241699"/>
                  </a:lnTo>
                  <a:lnTo>
                    <a:pt x="935927" y="0"/>
                  </a:lnTo>
                  <a:lnTo>
                    <a:pt x="1225420" y="0"/>
                  </a:lnTo>
                  <a:lnTo>
                    <a:pt x="1225991" y="483227"/>
                  </a:lnTo>
                  <a:lnTo>
                    <a:pt x="1467207" y="483227"/>
                  </a:lnTo>
                  <a:lnTo>
                    <a:pt x="1467207" y="730308"/>
                  </a:lnTo>
                  <a:lnTo>
                    <a:pt x="1589186" y="730308"/>
                  </a:lnTo>
                  <a:lnTo>
                    <a:pt x="1631951" y="728392"/>
                  </a:lnTo>
                  <a:lnTo>
                    <a:pt x="1674144" y="723059"/>
                  </a:lnTo>
                  <a:lnTo>
                    <a:pt x="1715766" y="714309"/>
                  </a:lnTo>
                  <a:lnTo>
                    <a:pt x="1756815" y="702142"/>
                  </a:lnTo>
                  <a:lnTo>
                    <a:pt x="1797722" y="686199"/>
                  </a:lnTo>
                  <a:lnTo>
                    <a:pt x="1838287" y="665275"/>
                  </a:lnTo>
                  <a:lnTo>
                    <a:pt x="1815798" y="629874"/>
                  </a:lnTo>
                  <a:lnTo>
                    <a:pt x="1799093" y="591253"/>
                  </a:lnTo>
                  <a:lnTo>
                    <a:pt x="1787703" y="550572"/>
                  </a:lnTo>
                  <a:lnTo>
                    <a:pt x="1781154" y="508989"/>
                  </a:lnTo>
                  <a:lnTo>
                    <a:pt x="1779740" y="461513"/>
                  </a:lnTo>
                  <a:lnTo>
                    <a:pt x="1784300" y="411542"/>
                  </a:lnTo>
                  <a:lnTo>
                    <a:pt x="1795485" y="362049"/>
                  </a:lnTo>
                  <a:lnTo>
                    <a:pt x="1813949" y="316008"/>
                  </a:lnTo>
                  <a:lnTo>
                    <a:pt x="1840344" y="276391"/>
                  </a:lnTo>
                  <a:lnTo>
                    <a:pt x="1865711" y="247023"/>
                  </a:lnTo>
                  <a:lnTo>
                    <a:pt x="1895991" y="271353"/>
                  </a:lnTo>
                  <a:lnTo>
                    <a:pt x="1932845" y="303951"/>
                  </a:lnTo>
                  <a:lnTo>
                    <a:pt x="1966553" y="340263"/>
                  </a:lnTo>
                  <a:lnTo>
                    <a:pt x="1995988" y="379945"/>
                  </a:lnTo>
                  <a:lnTo>
                    <a:pt x="2020025" y="422657"/>
                  </a:lnTo>
                  <a:lnTo>
                    <a:pt x="2037536" y="468056"/>
                  </a:lnTo>
                  <a:lnTo>
                    <a:pt x="2047394" y="515801"/>
                  </a:lnTo>
                  <a:lnTo>
                    <a:pt x="2094321" y="505108"/>
                  </a:lnTo>
                  <a:lnTo>
                    <a:pt x="2142726" y="500179"/>
                  </a:lnTo>
                  <a:lnTo>
                    <a:pt x="2191420" y="501203"/>
                  </a:lnTo>
                  <a:lnTo>
                    <a:pt x="2239213" y="508372"/>
                  </a:lnTo>
                  <a:lnTo>
                    <a:pt x="2284918" y="521876"/>
                  </a:lnTo>
                  <a:lnTo>
                    <a:pt x="2327346" y="541906"/>
                  </a:lnTo>
                  <a:lnTo>
                    <a:pt x="2360484" y="561084"/>
                  </a:lnTo>
                  <a:lnTo>
                    <a:pt x="2343058" y="595204"/>
                  </a:lnTo>
                  <a:lnTo>
                    <a:pt x="2317781" y="636318"/>
                  </a:lnTo>
                  <a:lnTo>
                    <a:pt x="2287592" y="670974"/>
                  </a:lnTo>
                  <a:lnTo>
                    <a:pt x="2253135" y="699528"/>
                  </a:lnTo>
                  <a:lnTo>
                    <a:pt x="2215053" y="722336"/>
                  </a:lnTo>
                  <a:lnTo>
                    <a:pt x="2173992" y="739754"/>
                  </a:lnTo>
                  <a:lnTo>
                    <a:pt x="2130595" y="752138"/>
                  </a:lnTo>
                  <a:lnTo>
                    <a:pt x="2085506" y="759846"/>
                  </a:lnTo>
                  <a:lnTo>
                    <a:pt x="2039371" y="763232"/>
                  </a:lnTo>
                  <a:lnTo>
                    <a:pt x="1992832" y="762653"/>
                  </a:lnTo>
                  <a:lnTo>
                    <a:pt x="1972534" y="810716"/>
                  </a:lnTo>
                  <a:lnTo>
                    <a:pt x="1950823" y="857176"/>
                  </a:lnTo>
                  <a:lnTo>
                    <a:pt x="1927726" y="902038"/>
                  </a:lnTo>
                  <a:lnTo>
                    <a:pt x="1903270" y="945307"/>
                  </a:lnTo>
                  <a:lnTo>
                    <a:pt x="1877483" y="986989"/>
                  </a:lnTo>
                  <a:lnTo>
                    <a:pt x="1850393" y="1027087"/>
                  </a:lnTo>
                  <a:lnTo>
                    <a:pt x="1822025" y="1065608"/>
                  </a:lnTo>
                  <a:lnTo>
                    <a:pt x="1792409" y="1102557"/>
                  </a:lnTo>
                  <a:lnTo>
                    <a:pt x="1761571" y="1137937"/>
                  </a:lnTo>
                  <a:lnTo>
                    <a:pt x="1729538" y="1171755"/>
                  </a:lnTo>
                  <a:lnTo>
                    <a:pt x="1696338" y="1204016"/>
                  </a:lnTo>
                  <a:lnTo>
                    <a:pt x="1661998" y="1234725"/>
                  </a:lnTo>
                  <a:lnTo>
                    <a:pt x="1626545" y="1263886"/>
                  </a:lnTo>
                  <a:lnTo>
                    <a:pt x="1590007" y="1291504"/>
                  </a:lnTo>
                  <a:lnTo>
                    <a:pt x="1552411" y="1317586"/>
                  </a:lnTo>
                  <a:lnTo>
                    <a:pt x="1513785" y="1342135"/>
                  </a:lnTo>
                  <a:lnTo>
                    <a:pt x="1474155" y="1365158"/>
                  </a:lnTo>
                  <a:lnTo>
                    <a:pt x="1433550" y="1386658"/>
                  </a:lnTo>
                  <a:lnTo>
                    <a:pt x="1391995" y="1406642"/>
                  </a:lnTo>
                  <a:lnTo>
                    <a:pt x="1349520" y="1425113"/>
                  </a:lnTo>
                  <a:lnTo>
                    <a:pt x="1306150" y="1442078"/>
                  </a:lnTo>
                  <a:lnTo>
                    <a:pt x="1261914" y="1457541"/>
                  </a:lnTo>
                  <a:lnTo>
                    <a:pt x="1216838" y="1471507"/>
                  </a:lnTo>
                  <a:lnTo>
                    <a:pt x="1170951" y="1483982"/>
                  </a:lnTo>
                  <a:lnTo>
                    <a:pt x="1124278" y="1494970"/>
                  </a:lnTo>
                  <a:lnTo>
                    <a:pt x="1076849" y="1504476"/>
                  </a:lnTo>
                  <a:lnTo>
                    <a:pt x="1028689" y="1512507"/>
                  </a:lnTo>
                  <a:lnTo>
                    <a:pt x="979827" y="1519065"/>
                  </a:lnTo>
                  <a:lnTo>
                    <a:pt x="930289" y="1524158"/>
                  </a:lnTo>
                  <a:lnTo>
                    <a:pt x="880103" y="1527789"/>
                  </a:lnTo>
                  <a:lnTo>
                    <a:pt x="829296" y="1529964"/>
                  </a:lnTo>
                  <a:lnTo>
                    <a:pt x="777896" y="1530688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98128" y="4508005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23786" y="4525448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4405" y="4991578"/>
              <a:ext cx="209104" cy="2094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15646" y="474962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492"/>
                  </a:moveTo>
                  <a:lnTo>
                    <a:pt x="0" y="209492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492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15646" y="499145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41304" y="4767173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941304" y="5008897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156887" y="4991578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0"/>
                  </a:moveTo>
                  <a:lnTo>
                    <a:pt x="0" y="0"/>
                  </a:lnTo>
                  <a:lnTo>
                    <a:pt x="21" y="209492"/>
                  </a:lnTo>
                  <a:lnTo>
                    <a:pt x="209104" y="209492"/>
                  </a:lnTo>
                  <a:lnTo>
                    <a:pt x="209104" y="0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156887" y="474973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0"/>
                  </a:moveTo>
                  <a:lnTo>
                    <a:pt x="0" y="0"/>
                  </a:lnTo>
                  <a:lnTo>
                    <a:pt x="21" y="209503"/>
                  </a:lnTo>
                  <a:lnTo>
                    <a:pt x="209104" y="209503"/>
                  </a:lnTo>
                  <a:lnTo>
                    <a:pt x="209104" y="0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82545" y="5008915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0"/>
                  </a:moveTo>
                  <a:lnTo>
                    <a:pt x="0" y="174607"/>
                  </a:lnTo>
                </a:path>
                <a:path w="158115" h="174625">
                  <a:moveTo>
                    <a:pt x="31355" y="10"/>
                  </a:moveTo>
                  <a:lnTo>
                    <a:pt x="31355" y="174607"/>
                  </a:lnTo>
                </a:path>
                <a:path w="158115" h="174625">
                  <a:moveTo>
                    <a:pt x="63026" y="10"/>
                  </a:moveTo>
                  <a:lnTo>
                    <a:pt x="63026" y="174607"/>
                  </a:lnTo>
                </a:path>
                <a:path w="158115" h="174625">
                  <a:moveTo>
                    <a:pt x="94709" y="10"/>
                  </a:moveTo>
                  <a:lnTo>
                    <a:pt x="94709" y="174607"/>
                  </a:lnTo>
                </a:path>
                <a:path w="158115" h="174625">
                  <a:moveTo>
                    <a:pt x="126391" y="10"/>
                  </a:moveTo>
                  <a:lnTo>
                    <a:pt x="126391" y="174607"/>
                  </a:lnTo>
                </a:path>
                <a:path w="158115" h="174625">
                  <a:moveTo>
                    <a:pt x="157725" y="10"/>
                  </a:moveTo>
                  <a:lnTo>
                    <a:pt x="157725" y="174607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82545" y="4767190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0"/>
                  </a:moveTo>
                  <a:lnTo>
                    <a:pt x="0" y="174607"/>
                  </a:lnTo>
                </a:path>
                <a:path w="158115" h="174625">
                  <a:moveTo>
                    <a:pt x="31355" y="10"/>
                  </a:moveTo>
                  <a:lnTo>
                    <a:pt x="31355" y="174607"/>
                  </a:lnTo>
                </a:path>
                <a:path w="158115" h="174625">
                  <a:moveTo>
                    <a:pt x="63026" y="10"/>
                  </a:moveTo>
                  <a:lnTo>
                    <a:pt x="63026" y="174607"/>
                  </a:lnTo>
                </a:path>
                <a:path w="158115" h="174625">
                  <a:moveTo>
                    <a:pt x="94709" y="10"/>
                  </a:moveTo>
                  <a:lnTo>
                    <a:pt x="94709" y="174607"/>
                  </a:lnTo>
                </a:path>
                <a:path w="158115" h="174625">
                  <a:moveTo>
                    <a:pt x="126391" y="10"/>
                  </a:moveTo>
                  <a:lnTo>
                    <a:pt x="126391" y="174607"/>
                  </a:lnTo>
                </a:path>
                <a:path w="158115" h="174625">
                  <a:moveTo>
                    <a:pt x="157725" y="10"/>
                  </a:moveTo>
                  <a:lnTo>
                    <a:pt x="157725" y="174607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398128" y="474962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492"/>
                  </a:moveTo>
                  <a:lnTo>
                    <a:pt x="0" y="209492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492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398128" y="499145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423786" y="4767173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423786" y="5008897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9369" y="4991578"/>
              <a:ext cx="209104" cy="2094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461544" y="4770724"/>
              <a:ext cx="2267585" cy="1188085"/>
            </a:xfrm>
            <a:custGeom>
              <a:avLst/>
              <a:gdLst/>
              <a:ahLst/>
              <a:cxnLst/>
              <a:rect l="l" t="t" r="r" b="b"/>
              <a:pathLst>
                <a:path w="2267584" h="1188085">
                  <a:moveTo>
                    <a:pt x="737628" y="1187523"/>
                  </a:moveTo>
                  <a:lnTo>
                    <a:pt x="682537" y="1186169"/>
                  </a:lnTo>
                  <a:lnTo>
                    <a:pt x="628692" y="1182098"/>
                  </a:lnTo>
                  <a:lnTo>
                    <a:pt x="576192" y="1175295"/>
                  </a:lnTo>
                  <a:lnTo>
                    <a:pt x="525139" y="1165745"/>
                  </a:lnTo>
                  <a:lnTo>
                    <a:pt x="475630" y="1153432"/>
                  </a:lnTo>
                  <a:lnTo>
                    <a:pt x="427767" y="1138342"/>
                  </a:lnTo>
                  <a:lnTo>
                    <a:pt x="381648" y="1120459"/>
                  </a:lnTo>
                  <a:lnTo>
                    <a:pt x="337374" y="1099769"/>
                  </a:lnTo>
                  <a:lnTo>
                    <a:pt x="295044" y="1076257"/>
                  </a:lnTo>
                  <a:lnTo>
                    <a:pt x="254759" y="1049907"/>
                  </a:lnTo>
                  <a:lnTo>
                    <a:pt x="216617" y="1020705"/>
                  </a:lnTo>
                  <a:lnTo>
                    <a:pt x="180719" y="988636"/>
                  </a:lnTo>
                  <a:lnTo>
                    <a:pt x="147165" y="953684"/>
                  </a:lnTo>
                  <a:lnTo>
                    <a:pt x="135931" y="936411"/>
                  </a:lnTo>
                  <a:lnTo>
                    <a:pt x="129524" y="926572"/>
                  </a:lnTo>
                  <a:lnTo>
                    <a:pt x="121106" y="914697"/>
                  </a:lnTo>
                  <a:lnTo>
                    <a:pt x="111412" y="901403"/>
                  </a:lnTo>
                  <a:lnTo>
                    <a:pt x="102028" y="887878"/>
                  </a:lnTo>
                  <a:lnTo>
                    <a:pt x="67025" y="827822"/>
                  </a:lnTo>
                  <a:lnTo>
                    <a:pt x="46146" y="781988"/>
                  </a:lnTo>
                  <a:lnTo>
                    <a:pt x="29028" y="734114"/>
                  </a:lnTo>
                  <a:lnTo>
                    <a:pt x="15763" y="684331"/>
                  </a:lnTo>
                  <a:lnTo>
                    <a:pt x="6443" y="632770"/>
                  </a:lnTo>
                  <a:lnTo>
                    <a:pt x="1158" y="579559"/>
                  </a:lnTo>
                  <a:lnTo>
                    <a:pt x="0" y="524830"/>
                  </a:lnTo>
                  <a:lnTo>
                    <a:pt x="3060" y="468713"/>
                  </a:lnTo>
                  <a:lnTo>
                    <a:pt x="3150" y="467835"/>
                  </a:lnTo>
                  <a:lnTo>
                    <a:pt x="1549097" y="467835"/>
                  </a:lnTo>
                  <a:lnTo>
                    <a:pt x="1603168" y="465052"/>
                  </a:lnTo>
                  <a:lnTo>
                    <a:pt x="1655787" y="457199"/>
                  </a:lnTo>
                  <a:lnTo>
                    <a:pt x="1705865" y="445021"/>
                  </a:lnTo>
                  <a:lnTo>
                    <a:pt x="1752316" y="429263"/>
                  </a:lnTo>
                  <a:lnTo>
                    <a:pt x="1794050" y="410669"/>
                  </a:lnTo>
                  <a:lnTo>
                    <a:pt x="1829981" y="389986"/>
                  </a:lnTo>
                  <a:lnTo>
                    <a:pt x="1859020" y="367957"/>
                  </a:lnTo>
                  <a:lnTo>
                    <a:pt x="1828072" y="335269"/>
                  </a:lnTo>
                  <a:lnTo>
                    <a:pt x="1805224" y="295839"/>
                  </a:lnTo>
                  <a:lnTo>
                    <a:pt x="1789990" y="251676"/>
                  </a:lnTo>
                  <a:lnTo>
                    <a:pt x="1781884" y="204794"/>
                  </a:lnTo>
                  <a:lnTo>
                    <a:pt x="1780417" y="157203"/>
                  </a:lnTo>
                  <a:lnTo>
                    <a:pt x="1785104" y="110917"/>
                  </a:lnTo>
                  <a:lnTo>
                    <a:pt x="1795458" y="67946"/>
                  </a:lnTo>
                  <a:lnTo>
                    <a:pt x="1810992" y="30303"/>
                  </a:lnTo>
                  <a:lnTo>
                    <a:pt x="1831220" y="0"/>
                  </a:lnTo>
                  <a:lnTo>
                    <a:pt x="1857986" y="23238"/>
                  </a:lnTo>
                  <a:lnTo>
                    <a:pt x="1886574" y="52406"/>
                  </a:lnTo>
                  <a:lnTo>
                    <a:pt x="1914430" y="87064"/>
                  </a:lnTo>
                  <a:lnTo>
                    <a:pt x="1939001" y="126776"/>
                  </a:lnTo>
                  <a:lnTo>
                    <a:pt x="1957733" y="171107"/>
                  </a:lnTo>
                  <a:lnTo>
                    <a:pt x="1968072" y="219618"/>
                  </a:lnTo>
                  <a:lnTo>
                    <a:pt x="1967465" y="271874"/>
                  </a:lnTo>
                  <a:lnTo>
                    <a:pt x="2262771" y="271874"/>
                  </a:lnTo>
                  <a:lnTo>
                    <a:pt x="2240713" y="315497"/>
                  </a:lnTo>
                  <a:lnTo>
                    <a:pt x="2207850" y="349640"/>
                  </a:lnTo>
                  <a:lnTo>
                    <a:pt x="2169624" y="376594"/>
                  </a:lnTo>
                  <a:lnTo>
                    <a:pt x="2126839" y="396758"/>
                  </a:lnTo>
                  <a:lnTo>
                    <a:pt x="2080301" y="410528"/>
                  </a:lnTo>
                  <a:lnTo>
                    <a:pt x="2036166" y="417463"/>
                  </a:lnTo>
                  <a:lnTo>
                    <a:pt x="1926214" y="417463"/>
                  </a:lnTo>
                  <a:lnTo>
                    <a:pt x="1906659" y="466554"/>
                  </a:lnTo>
                  <a:lnTo>
                    <a:pt x="1885655" y="513924"/>
                  </a:lnTo>
                  <a:lnTo>
                    <a:pt x="1863233" y="559582"/>
                  </a:lnTo>
                  <a:lnTo>
                    <a:pt x="1839424" y="603540"/>
                  </a:lnTo>
                  <a:lnTo>
                    <a:pt x="1814260" y="645809"/>
                  </a:lnTo>
                  <a:lnTo>
                    <a:pt x="1787773" y="686399"/>
                  </a:lnTo>
                  <a:lnTo>
                    <a:pt x="1759993" y="725321"/>
                  </a:lnTo>
                  <a:lnTo>
                    <a:pt x="1730953" y="762585"/>
                  </a:lnTo>
                  <a:lnTo>
                    <a:pt x="1700684" y="798202"/>
                  </a:lnTo>
                  <a:lnTo>
                    <a:pt x="1669216" y="832184"/>
                  </a:lnTo>
                  <a:lnTo>
                    <a:pt x="1636583" y="864540"/>
                  </a:lnTo>
                  <a:lnTo>
                    <a:pt x="1602815" y="895282"/>
                  </a:lnTo>
                  <a:lnTo>
                    <a:pt x="1567943" y="924419"/>
                  </a:lnTo>
                  <a:lnTo>
                    <a:pt x="1532000" y="951963"/>
                  </a:lnTo>
                  <a:lnTo>
                    <a:pt x="1495016" y="977925"/>
                  </a:lnTo>
                  <a:lnTo>
                    <a:pt x="1457024" y="1002315"/>
                  </a:lnTo>
                  <a:lnTo>
                    <a:pt x="1418054" y="1025144"/>
                  </a:lnTo>
                  <a:lnTo>
                    <a:pt x="1378138" y="1046423"/>
                  </a:lnTo>
                  <a:lnTo>
                    <a:pt x="1337308" y="1066161"/>
                  </a:lnTo>
                  <a:lnTo>
                    <a:pt x="1295595" y="1084371"/>
                  </a:lnTo>
                  <a:lnTo>
                    <a:pt x="1253031" y="1101063"/>
                  </a:lnTo>
                  <a:lnTo>
                    <a:pt x="1209646" y="1116246"/>
                  </a:lnTo>
                  <a:lnTo>
                    <a:pt x="1165473" y="1129933"/>
                  </a:lnTo>
                  <a:lnTo>
                    <a:pt x="1120543" y="1142134"/>
                  </a:lnTo>
                  <a:lnTo>
                    <a:pt x="1074888" y="1152860"/>
                  </a:lnTo>
                  <a:lnTo>
                    <a:pt x="1028538" y="1162120"/>
                  </a:lnTo>
                  <a:lnTo>
                    <a:pt x="981526" y="1169927"/>
                  </a:lnTo>
                  <a:lnTo>
                    <a:pt x="933882" y="1176290"/>
                  </a:lnTo>
                  <a:lnTo>
                    <a:pt x="885639" y="1181220"/>
                  </a:lnTo>
                  <a:lnTo>
                    <a:pt x="836828" y="1184729"/>
                  </a:lnTo>
                  <a:lnTo>
                    <a:pt x="787481" y="1186826"/>
                  </a:lnTo>
                  <a:lnTo>
                    <a:pt x="737628" y="1187523"/>
                  </a:lnTo>
                  <a:close/>
                </a:path>
                <a:path w="2267584" h="1188085">
                  <a:moveTo>
                    <a:pt x="2262771" y="271874"/>
                  </a:moveTo>
                  <a:lnTo>
                    <a:pt x="1967465" y="271874"/>
                  </a:lnTo>
                  <a:lnTo>
                    <a:pt x="1967668" y="271759"/>
                  </a:lnTo>
                  <a:lnTo>
                    <a:pt x="2008246" y="255199"/>
                  </a:lnTo>
                  <a:lnTo>
                    <a:pt x="2055803" y="243231"/>
                  </a:lnTo>
                  <a:lnTo>
                    <a:pt x="2107795" y="237539"/>
                  </a:lnTo>
                  <a:lnTo>
                    <a:pt x="2161933" y="239706"/>
                  </a:lnTo>
                  <a:lnTo>
                    <a:pt x="2215928" y="251315"/>
                  </a:lnTo>
                  <a:lnTo>
                    <a:pt x="2262771" y="271874"/>
                  </a:lnTo>
                  <a:close/>
                </a:path>
                <a:path w="2267584" h="1188085">
                  <a:moveTo>
                    <a:pt x="1967466" y="271790"/>
                  </a:moveTo>
                  <a:close/>
                </a:path>
                <a:path w="2267584" h="1188085">
                  <a:moveTo>
                    <a:pt x="1979183" y="420483"/>
                  </a:moveTo>
                  <a:lnTo>
                    <a:pt x="1926214" y="417463"/>
                  </a:lnTo>
                  <a:lnTo>
                    <a:pt x="2036166" y="417463"/>
                  </a:lnTo>
                  <a:lnTo>
                    <a:pt x="2030814" y="418304"/>
                  </a:lnTo>
                  <a:lnTo>
                    <a:pt x="1979183" y="420483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468906" y="5408579"/>
              <a:ext cx="1811655" cy="549910"/>
            </a:xfrm>
            <a:custGeom>
              <a:avLst/>
              <a:gdLst/>
              <a:ahLst/>
              <a:cxnLst/>
              <a:rect l="l" t="t" r="r" b="b"/>
              <a:pathLst>
                <a:path w="1811654" h="549910">
                  <a:moveTo>
                    <a:pt x="730265" y="549668"/>
                  </a:moveTo>
                  <a:lnTo>
                    <a:pt x="675174" y="548315"/>
                  </a:lnTo>
                  <a:lnTo>
                    <a:pt x="621329" y="544244"/>
                  </a:lnTo>
                  <a:lnTo>
                    <a:pt x="568830" y="537441"/>
                  </a:lnTo>
                  <a:lnTo>
                    <a:pt x="517776" y="527890"/>
                  </a:lnTo>
                  <a:lnTo>
                    <a:pt x="468268" y="515577"/>
                  </a:lnTo>
                  <a:lnTo>
                    <a:pt x="420404" y="500487"/>
                  </a:lnTo>
                  <a:lnTo>
                    <a:pt x="374286" y="482605"/>
                  </a:lnTo>
                  <a:lnTo>
                    <a:pt x="330011" y="461915"/>
                  </a:lnTo>
                  <a:lnTo>
                    <a:pt x="287682" y="438403"/>
                  </a:lnTo>
                  <a:lnTo>
                    <a:pt x="247396" y="412053"/>
                  </a:lnTo>
                  <a:lnTo>
                    <a:pt x="209255" y="382851"/>
                  </a:lnTo>
                  <a:lnTo>
                    <a:pt x="173357" y="350782"/>
                  </a:lnTo>
                  <a:lnTo>
                    <a:pt x="139802" y="315830"/>
                  </a:lnTo>
                  <a:lnTo>
                    <a:pt x="128569" y="298556"/>
                  </a:lnTo>
                  <a:lnTo>
                    <a:pt x="122162" y="288717"/>
                  </a:lnTo>
                  <a:lnTo>
                    <a:pt x="113743" y="276843"/>
                  </a:lnTo>
                  <a:lnTo>
                    <a:pt x="104049" y="263549"/>
                  </a:lnTo>
                  <a:lnTo>
                    <a:pt x="94666" y="250023"/>
                  </a:lnTo>
                  <a:lnTo>
                    <a:pt x="59663" y="189968"/>
                  </a:lnTo>
                  <a:lnTo>
                    <a:pt x="38784" y="144133"/>
                  </a:lnTo>
                  <a:lnTo>
                    <a:pt x="21666" y="96260"/>
                  </a:lnTo>
                  <a:lnTo>
                    <a:pt x="8401" y="46477"/>
                  </a:lnTo>
                  <a:lnTo>
                    <a:pt x="0" y="0"/>
                  </a:lnTo>
                  <a:lnTo>
                    <a:pt x="1811634" y="0"/>
                  </a:lnTo>
                  <a:lnTo>
                    <a:pt x="1780411" y="48545"/>
                  </a:lnTo>
                  <a:lnTo>
                    <a:pt x="1752631" y="87466"/>
                  </a:lnTo>
                  <a:lnTo>
                    <a:pt x="1723591" y="124731"/>
                  </a:lnTo>
                  <a:lnTo>
                    <a:pt x="1693321" y="160348"/>
                  </a:lnTo>
                  <a:lnTo>
                    <a:pt x="1661854" y="194330"/>
                  </a:lnTo>
                  <a:lnTo>
                    <a:pt x="1629221" y="226686"/>
                  </a:lnTo>
                  <a:lnTo>
                    <a:pt x="1595452" y="257427"/>
                  </a:lnTo>
                  <a:lnTo>
                    <a:pt x="1560581" y="286565"/>
                  </a:lnTo>
                  <a:lnTo>
                    <a:pt x="1524638" y="314109"/>
                  </a:lnTo>
                  <a:lnTo>
                    <a:pt x="1487654" y="340071"/>
                  </a:lnTo>
                  <a:lnTo>
                    <a:pt x="1449662" y="364461"/>
                  </a:lnTo>
                  <a:lnTo>
                    <a:pt x="1410692" y="387290"/>
                  </a:lnTo>
                  <a:lnTo>
                    <a:pt x="1370776" y="408568"/>
                  </a:lnTo>
                  <a:lnTo>
                    <a:pt x="1329946" y="428307"/>
                  </a:lnTo>
                  <a:lnTo>
                    <a:pt x="1288233" y="446517"/>
                  </a:lnTo>
                  <a:lnTo>
                    <a:pt x="1245668" y="463208"/>
                  </a:lnTo>
                  <a:lnTo>
                    <a:pt x="1202284" y="478392"/>
                  </a:lnTo>
                  <a:lnTo>
                    <a:pt x="1158111" y="492079"/>
                  </a:lnTo>
                  <a:lnTo>
                    <a:pt x="1113181" y="504280"/>
                  </a:lnTo>
                  <a:lnTo>
                    <a:pt x="1067525" y="515005"/>
                  </a:lnTo>
                  <a:lnTo>
                    <a:pt x="1021176" y="524266"/>
                  </a:lnTo>
                  <a:lnTo>
                    <a:pt x="974163" y="532072"/>
                  </a:lnTo>
                  <a:lnTo>
                    <a:pt x="926520" y="538435"/>
                  </a:lnTo>
                  <a:lnTo>
                    <a:pt x="878277" y="543366"/>
                  </a:lnTo>
                  <a:lnTo>
                    <a:pt x="829466" y="546874"/>
                  </a:lnTo>
                  <a:lnTo>
                    <a:pt x="780118" y="548972"/>
                  </a:lnTo>
                  <a:lnTo>
                    <a:pt x="730265" y="549668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601532" y="5696183"/>
              <a:ext cx="662940" cy="262255"/>
            </a:xfrm>
            <a:custGeom>
              <a:avLst/>
              <a:gdLst/>
              <a:ahLst/>
              <a:cxnLst/>
              <a:rect l="l" t="t" r="r" b="b"/>
              <a:pathLst>
                <a:path w="662940" h="262254">
                  <a:moveTo>
                    <a:pt x="597639" y="262064"/>
                  </a:moveTo>
                  <a:lnTo>
                    <a:pt x="542548" y="260711"/>
                  </a:lnTo>
                  <a:lnTo>
                    <a:pt x="488703" y="256640"/>
                  </a:lnTo>
                  <a:lnTo>
                    <a:pt x="436204" y="249836"/>
                  </a:lnTo>
                  <a:lnTo>
                    <a:pt x="385150" y="240286"/>
                  </a:lnTo>
                  <a:lnTo>
                    <a:pt x="335642" y="227973"/>
                  </a:lnTo>
                  <a:lnTo>
                    <a:pt x="287778" y="212883"/>
                  </a:lnTo>
                  <a:lnTo>
                    <a:pt x="241659" y="195000"/>
                  </a:lnTo>
                  <a:lnTo>
                    <a:pt x="197385" y="174311"/>
                  </a:lnTo>
                  <a:lnTo>
                    <a:pt x="155056" y="150798"/>
                  </a:lnTo>
                  <a:lnTo>
                    <a:pt x="114770" y="124449"/>
                  </a:lnTo>
                  <a:lnTo>
                    <a:pt x="76628" y="95247"/>
                  </a:lnTo>
                  <a:lnTo>
                    <a:pt x="40731" y="63177"/>
                  </a:lnTo>
                  <a:lnTo>
                    <a:pt x="7176" y="28226"/>
                  </a:lnTo>
                  <a:lnTo>
                    <a:pt x="0" y="17380"/>
                  </a:lnTo>
                  <a:lnTo>
                    <a:pt x="398589" y="0"/>
                  </a:lnTo>
                  <a:lnTo>
                    <a:pt x="416637" y="37368"/>
                  </a:lnTo>
                  <a:lnTo>
                    <a:pt x="438293" y="73757"/>
                  </a:lnTo>
                  <a:lnTo>
                    <a:pt x="463906" y="108979"/>
                  </a:lnTo>
                  <a:lnTo>
                    <a:pt x="493822" y="142849"/>
                  </a:lnTo>
                  <a:lnTo>
                    <a:pt x="528389" y="175178"/>
                  </a:lnTo>
                  <a:lnTo>
                    <a:pt x="567955" y="205779"/>
                  </a:lnTo>
                  <a:lnTo>
                    <a:pt x="612867" y="234465"/>
                  </a:lnTo>
                  <a:lnTo>
                    <a:pt x="662838" y="260715"/>
                  </a:lnTo>
                  <a:lnTo>
                    <a:pt x="647492" y="261367"/>
                  </a:lnTo>
                  <a:lnTo>
                    <a:pt x="597639" y="262064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461544" y="5008134"/>
              <a:ext cx="2267585" cy="950594"/>
            </a:xfrm>
            <a:custGeom>
              <a:avLst/>
              <a:gdLst/>
              <a:ahLst/>
              <a:cxnLst/>
              <a:rect l="l" t="t" r="r" b="b"/>
              <a:pathLst>
                <a:path w="2267584" h="950595">
                  <a:moveTo>
                    <a:pt x="1425179" y="783561"/>
                  </a:moveTo>
                  <a:lnTo>
                    <a:pt x="683556" y="783561"/>
                  </a:lnTo>
                  <a:lnTo>
                    <a:pt x="731657" y="781200"/>
                  </a:lnTo>
                  <a:lnTo>
                    <a:pt x="781106" y="776349"/>
                  </a:lnTo>
                  <a:lnTo>
                    <a:pt x="831842" y="768975"/>
                  </a:lnTo>
                  <a:lnTo>
                    <a:pt x="883800" y="759046"/>
                  </a:lnTo>
                  <a:lnTo>
                    <a:pt x="936918" y="746531"/>
                  </a:lnTo>
                  <a:lnTo>
                    <a:pt x="991133" y="731396"/>
                  </a:lnTo>
                  <a:lnTo>
                    <a:pt x="1046382" y="713612"/>
                  </a:lnTo>
                  <a:lnTo>
                    <a:pt x="1102602" y="693144"/>
                  </a:lnTo>
                  <a:lnTo>
                    <a:pt x="1148665" y="674633"/>
                  </a:lnTo>
                  <a:lnTo>
                    <a:pt x="1194400" y="654708"/>
                  </a:lnTo>
                  <a:lnTo>
                    <a:pt x="1239766" y="633415"/>
                  </a:lnTo>
                  <a:lnTo>
                    <a:pt x="1284722" y="610801"/>
                  </a:lnTo>
                  <a:lnTo>
                    <a:pt x="1329226" y="586910"/>
                  </a:lnTo>
                  <a:lnTo>
                    <a:pt x="1373239" y="561789"/>
                  </a:lnTo>
                  <a:lnTo>
                    <a:pt x="1416719" y="535485"/>
                  </a:lnTo>
                  <a:lnTo>
                    <a:pt x="1459626" y="508042"/>
                  </a:lnTo>
                  <a:lnTo>
                    <a:pt x="1501919" y="479507"/>
                  </a:lnTo>
                  <a:lnTo>
                    <a:pt x="1543557" y="449927"/>
                  </a:lnTo>
                  <a:lnTo>
                    <a:pt x="1584499" y="419346"/>
                  </a:lnTo>
                  <a:lnTo>
                    <a:pt x="1624705" y="387811"/>
                  </a:lnTo>
                  <a:lnTo>
                    <a:pt x="1664133" y="355369"/>
                  </a:lnTo>
                  <a:lnTo>
                    <a:pt x="1702744" y="322064"/>
                  </a:lnTo>
                  <a:lnTo>
                    <a:pt x="1740495" y="287943"/>
                  </a:lnTo>
                  <a:lnTo>
                    <a:pt x="1777347" y="253052"/>
                  </a:lnTo>
                  <a:lnTo>
                    <a:pt x="1813258" y="217437"/>
                  </a:lnTo>
                  <a:lnTo>
                    <a:pt x="1848187" y="181143"/>
                  </a:lnTo>
                  <a:lnTo>
                    <a:pt x="1882095" y="144218"/>
                  </a:lnTo>
                  <a:lnTo>
                    <a:pt x="1914940" y="106706"/>
                  </a:lnTo>
                  <a:lnTo>
                    <a:pt x="1946680" y="68655"/>
                  </a:lnTo>
                  <a:lnTo>
                    <a:pt x="1977002" y="30455"/>
                  </a:lnTo>
                  <a:lnTo>
                    <a:pt x="2008220" y="17705"/>
                  </a:lnTo>
                  <a:lnTo>
                    <a:pt x="2055766" y="5716"/>
                  </a:lnTo>
                  <a:lnTo>
                    <a:pt x="2107742" y="0"/>
                  </a:lnTo>
                  <a:lnTo>
                    <a:pt x="2161865" y="2143"/>
                  </a:lnTo>
                  <a:lnTo>
                    <a:pt x="2215848" y="13733"/>
                  </a:lnTo>
                  <a:lnTo>
                    <a:pt x="2267407" y="36357"/>
                  </a:lnTo>
                  <a:lnTo>
                    <a:pt x="2240713" y="78087"/>
                  </a:lnTo>
                  <a:lnTo>
                    <a:pt x="2207850" y="112230"/>
                  </a:lnTo>
                  <a:lnTo>
                    <a:pt x="2169624" y="139185"/>
                  </a:lnTo>
                  <a:lnTo>
                    <a:pt x="2126839" y="159348"/>
                  </a:lnTo>
                  <a:lnTo>
                    <a:pt x="2080301" y="173119"/>
                  </a:lnTo>
                  <a:lnTo>
                    <a:pt x="2036166" y="180054"/>
                  </a:lnTo>
                  <a:lnTo>
                    <a:pt x="1926214" y="180054"/>
                  </a:lnTo>
                  <a:lnTo>
                    <a:pt x="1906659" y="229145"/>
                  </a:lnTo>
                  <a:lnTo>
                    <a:pt x="1885655" y="276514"/>
                  </a:lnTo>
                  <a:lnTo>
                    <a:pt x="1863233" y="322173"/>
                  </a:lnTo>
                  <a:lnTo>
                    <a:pt x="1839424" y="366131"/>
                  </a:lnTo>
                  <a:lnTo>
                    <a:pt x="1814260" y="408400"/>
                  </a:lnTo>
                  <a:lnTo>
                    <a:pt x="1787773" y="448990"/>
                  </a:lnTo>
                  <a:lnTo>
                    <a:pt x="1759993" y="487911"/>
                  </a:lnTo>
                  <a:lnTo>
                    <a:pt x="1730953" y="525176"/>
                  </a:lnTo>
                  <a:lnTo>
                    <a:pt x="1700684" y="560793"/>
                  </a:lnTo>
                  <a:lnTo>
                    <a:pt x="1669216" y="594774"/>
                  </a:lnTo>
                  <a:lnTo>
                    <a:pt x="1636583" y="627131"/>
                  </a:lnTo>
                  <a:lnTo>
                    <a:pt x="1602815" y="657872"/>
                  </a:lnTo>
                  <a:lnTo>
                    <a:pt x="1567943" y="687010"/>
                  </a:lnTo>
                  <a:lnTo>
                    <a:pt x="1532000" y="714554"/>
                  </a:lnTo>
                  <a:lnTo>
                    <a:pt x="1495016" y="740516"/>
                  </a:lnTo>
                  <a:lnTo>
                    <a:pt x="1457024" y="764906"/>
                  </a:lnTo>
                  <a:lnTo>
                    <a:pt x="1425179" y="783561"/>
                  </a:lnTo>
                  <a:close/>
                </a:path>
                <a:path w="2267584" h="950595">
                  <a:moveTo>
                    <a:pt x="1979183" y="183073"/>
                  </a:moveTo>
                  <a:lnTo>
                    <a:pt x="1926214" y="180054"/>
                  </a:lnTo>
                  <a:lnTo>
                    <a:pt x="2036166" y="180054"/>
                  </a:lnTo>
                  <a:lnTo>
                    <a:pt x="2030814" y="180894"/>
                  </a:lnTo>
                  <a:lnTo>
                    <a:pt x="1979183" y="183073"/>
                  </a:lnTo>
                  <a:close/>
                </a:path>
                <a:path w="2267584" h="950595">
                  <a:moveTo>
                    <a:pt x="737628" y="950113"/>
                  </a:moveTo>
                  <a:lnTo>
                    <a:pt x="682537" y="948760"/>
                  </a:lnTo>
                  <a:lnTo>
                    <a:pt x="628692" y="944689"/>
                  </a:lnTo>
                  <a:lnTo>
                    <a:pt x="576192" y="937886"/>
                  </a:lnTo>
                  <a:lnTo>
                    <a:pt x="525139" y="928335"/>
                  </a:lnTo>
                  <a:lnTo>
                    <a:pt x="475630" y="916022"/>
                  </a:lnTo>
                  <a:lnTo>
                    <a:pt x="427767" y="900932"/>
                  </a:lnTo>
                  <a:lnTo>
                    <a:pt x="381648" y="883050"/>
                  </a:lnTo>
                  <a:lnTo>
                    <a:pt x="337374" y="862360"/>
                  </a:lnTo>
                  <a:lnTo>
                    <a:pt x="295044" y="838848"/>
                  </a:lnTo>
                  <a:lnTo>
                    <a:pt x="254759" y="812498"/>
                  </a:lnTo>
                  <a:lnTo>
                    <a:pt x="216617" y="783296"/>
                  </a:lnTo>
                  <a:lnTo>
                    <a:pt x="180719" y="751227"/>
                  </a:lnTo>
                  <a:lnTo>
                    <a:pt x="147165" y="716275"/>
                  </a:lnTo>
                  <a:lnTo>
                    <a:pt x="135931" y="699001"/>
                  </a:lnTo>
                  <a:lnTo>
                    <a:pt x="129524" y="689162"/>
                  </a:lnTo>
                  <a:lnTo>
                    <a:pt x="121106" y="677288"/>
                  </a:lnTo>
                  <a:lnTo>
                    <a:pt x="111412" y="663994"/>
                  </a:lnTo>
                  <a:lnTo>
                    <a:pt x="102028" y="650468"/>
                  </a:lnTo>
                  <a:lnTo>
                    <a:pt x="67025" y="590412"/>
                  </a:lnTo>
                  <a:lnTo>
                    <a:pt x="46146" y="544578"/>
                  </a:lnTo>
                  <a:lnTo>
                    <a:pt x="29028" y="496705"/>
                  </a:lnTo>
                  <a:lnTo>
                    <a:pt x="15763" y="446922"/>
                  </a:lnTo>
                  <a:lnTo>
                    <a:pt x="6443" y="395360"/>
                  </a:lnTo>
                  <a:lnTo>
                    <a:pt x="1158" y="342150"/>
                  </a:lnTo>
                  <a:lnTo>
                    <a:pt x="0" y="287421"/>
                  </a:lnTo>
                  <a:lnTo>
                    <a:pt x="3060" y="231303"/>
                  </a:lnTo>
                  <a:lnTo>
                    <a:pt x="3159" y="230341"/>
                  </a:lnTo>
                  <a:lnTo>
                    <a:pt x="94730" y="230341"/>
                  </a:lnTo>
                  <a:lnTo>
                    <a:pt x="95010" y="284607"/>
                  </a:lnTo>
                  <a:lnTo>
                    <a:pt x="99222" y="336387"/>
                  </a:lnTo>
                  <a:lnTo>
                    <a:pt x="107261" y="385627"/>
                  </a:lnTo>
                  <a:lnTo>
                    <a:pt x="119023" y="432273"/>
                  </a:lnTo>
                  <a:lnTo>
                    <a:pt x="134404" y="476270"/>
                  </a:lnTo>
                  <a:lnTo>
                    <a:pt x="153298" y="517564"/>
                  </a:lnTo>
                  <a:lnTo>
                    <a:pt x="175603" y="556102"/>
                  </a:lnTo>
                  <a:lnTo>
                    <a:pt x="201213" y="591829"/>
                  </a:lnTo>
                  <a:lnTo>
                    <a:pt x="230023" y="624690"/>
                  </a:lnTo>
                  <a:lnTo>
                    <a:pt x="262029" y="654708"/>
                  </a:lnTo>
                  <a:lnTo>
                    <a:pt x="296830" y="681600"/>
                  </a:lnTo>
                  <a:lnTo>
                    <a:pt x="340235" y="708103"/>
                  </a:lnTo>
                  <a:lnTo>
                    <a:pt x="389901" y="733028"/>
                  </a:lnTo>
                  <a:lnTo>
                    <a:pt x="426798" y="747208"/>
                  </a:lnTo>
                  <a:lnTo>
                    <a:pt x="465485" y="759121"/>
                  </a:lnTo>
                  <a:lnTo>
                    <a:pt x="505898" y="768735"/>
                  </a:lnTo>
                  <a:lnTo>
                    <a:pt x="547974" y="776018"/>
                  </a:lnTo>
                  <a:lnTo>
                    <a:pt x="591652" y="780938"/>
                  </a:lnTo>
                  <a:lnTo>
                    <a:pt x="636866" y="783463"/>
                  </a:lnTo>
                  <a:lnTo>
                    <a:pt x="1425179" y="783561"/>
                  </a:lnTo>
                  <a:lnTo>
                    <a:pt x="1418054" y="787735"/>
                  </a:lnTo>
                  <a:lnTo>
                    <a:pt x="1378138" y="809013"/>
                  </a:lnTo>
                  <a:lnTo>
                    <a:pt x="1337308" y="828752"/>
                  </a:lnTo>
                  <a:lnTo>
                    <a:pt x="1295595" y="846962"/>
                  </a:lnTo>
                  <a:lnTo>
                    <a:pt x="1253031" y="863653"/>
                  </a:lnTo>
                  <a:lnTo>
                    <a:pt x="1209646" y="878837"/>
                  </a:lnTo>
                  <a:lnTo>
                    <a:pt x="1165473" y="892524"/>
                  </a:lnTo>
                  <a:lnTo>
                    <a:pt x="1120543" y="904725"/>
                  </a:lnTo>
                  <a:lnTo>
                    <a:pt x="1074888" y="915450"/>
                  </a:lnTo>
                  <a:lnTo>
                    <a:pt x="1028538" y="924711"/>
                  </a:lnTo>
                  <a:lnTo>
                    <a:pt x="981526" y="932517"/>
                  </a:lnTo>
                  <a:lnTo>
                    <a:pt x="933882" y="938880"/>
                  </a:lnTo>
                  <a:lnTo>
                    <a:pt x="885639" y="943811"/>
                  </a:lnTo>
                  <a:lnTo>
                    <a:pt x="836828" y="947319"/>
                  </a:lnTo>
                  <a:lnTo>
                    <a:pt x="787481" y="949417"/>
                  </a:lnTo>
                  <a:lnTo>
                    <a:pt x="737628" y="950113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72776" y="5670902"/>
              <a:ext cx="448309" cy="38735"/>
            </a:xfrm>
            <a:custGeom>
              <a:avLst/>
              <a:gdLst/>
              <a:ahLst/>
              <a:cxnLst/>
              <a:rect l="l" t="t" r="r" b="b"/>
              <a:pathLst>
                <a:path w="448309" h="38735">
                  <a:moveTo>
                    <a:pt x="0" y="34005"/>
                  </a:moveTo>
                  <a:lnTo>
                    <a:pt x="50148" y="36434"/>
                  </a:lnTo>
                  <a:lnTo>
                    <a:pt x="100788" y="38054"/>
                  </a:lnTo>
                  <a:lnTo>
                    <a:pt x="151669" y="38546"/>
                  </a:lnTo>
                  <a:lnTo>
                    <a:pt x="202541" y="37592"/>
                  </a:lnTo>
                  <a:lnTo>
                    <a:pt x="253156" y="34874"/>
                  </a:lnTo>
                  <a:lnTo>
                    <a:pt x="303262" y="30074"/>
                  </a:lnTo>
                  <a:lnTo>
                    <a:pt x="352611" y="22873"/>
                  </a:lnTo>
                  <a:lnTo>
                    <a:pt x="400953" y="12954"/>
                  </a:lnTo>
                  <a:lnTo>
                    <a:pt x="448037" y="0"/>
                  </a:lnTo>
                </a:path>
              </a:pathLst>
            </a:custGeom>
            <a:ln w="35951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51" y="5540607"/>
              <a:ext cx="115351" cy="1155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091373" y="5309154"/>
              <a:ext cx="2683510" cy="330835"/>
            </a:xfrm>
            <a:custGeom>
              <a:avLst/>
              <a:gdLst/>
              <a:ahLst/>
              <a:cxnLst/>
              <a:rect l="l" t="t" r="r" b="b"/>
              <a:pathLst>
                <a:path w="2683509" h="330835">
                  <a:moveTo>
                    <a:pt x="1020911" y="330719"/>
                  </a:moveTo>
                  <a:lnTo>
                    <a:pt x="1004839" y="327464"/>
                  </a:lnTo>
                  <a:lnTo>
                    <a:pt x="991709" y="318590"/>
                  </a:lnTo>
                  <a:lnTo>
                    <a:pt x="982852" y="305433"/>
                  </a:lnTo>
                  <a:lnTo>
                    <a:pt x="979604" y="289329"/>
                  </a:lnTo>
                  <a:lnTo>
                    <a:pt x="982852" y="273226"/>
                  </a:lnTo>
                  <a:lnTo>
                    <a:pt x="991709" y="260069"/>
                  </a:lnTo>
                  <a:lnTo>
                    <a:pt x="1004839" y="251194"/>
                  </a:lnTo>
                  <a:lnTo>
                    <a:pt x="1020911" y="247939"/>
                  </a:lnTo>
                  <a:lnTo>
                    <a:pt x="1026112" y="247939"/>
                  </a:lnTo>
                  <a:lnTo>
                    <a:pt x="1031066" y="248868"/>
                  </a:lnTo>
                  <a:lnTo>
                    <a:pt x="1035880" y="250744"/>
                  </a:lnTo>
                  <a:lnTo>
                    <a:pt x="1030795" y="253607"/>
                  </a:lnTo>
                  <a:lnTo>
                    <a:pt x="1027367" y="259102"/>
                  </a:lnTo>
                  <a:lnTo>
                    <a:pt x="1027367" y="274731"/>
                  </a:lnTo>
                  <a:lnTo>
                    <a:pt x="1034908" y="282288"/>
                  </a:lnTo>
                  <a:lnTo>
                    <a:pt x="1061904" y="282288"/>
                  </a:lnTo>
                  <a:lnTo>
                    <a:pt x="1062211" y="283837"/>
                  </a:lnTo>
                  <a:lnTo>
                    <a:pt x="1062218" y="289329"/>
                  </a:lnTo>
                  <a:lnTo>
                    <a:pt x="1058970" y="305457"/>
                  </a:lnTo>
                  <a:lnTo>
                    <a:pt x="1050113" y="318611"/>
                  </a:lnTo>
                  <a:lnTo>
                    <a:pt x="1036982" y="327472"/>
                  </a:lnTo>
                  <a:lnTo>
                    <a:pt x="1020911" y="330719"/>
                  </a:lnTo>
                  <a:close/>
                </a:path>
                <a:path w="2683509" h="330835">
                  <a:moveTo>
                    <a:pt x="1061904" y="282288"/>
                  </a:moveTo>
                  <a:lnTo>
                    <a:pt x="1050620" y="282288"/>
                  </a:lnTo>
                  <a:lnTo>
                    <a:pt x="1055648" y="278738"/>
                  </a:lnTo>
                  <a:lnTo>
                    <a:pt x="1059076" y="273472"/>
                  </a:lnTo>
                  <a:lnTo>
                    <a:pt x="1061163" y="278551"/>
                  </a:lnTo>
                  <a:lnTo>
                    <a:pt x="1061904" y="282288"/>
                  </a:lnTo>
                  <a:close/>
                </a:path>
                <a:path w="2683509" h="330835">
                  <a:moveTo>
                    <a:pt x="2683199" y="111632"/>
                  </a:moveTo>
                  <a:lnTo>
                    <a:pt x="0" y="111632"/>
                  </a:lnTo>
                  <a:lnTo>
                    <a:pt x="41476" y="101891"/>
                  </a:lnTo>
                  <a:lnTo>
                    <a:pt x="88948" y="88248"/>
                  </a:lnTo>
                  <a:lnTo>
                    <a:pt x="132078" y="68312"/>
                  </a:lnTo>
                  <a:lnTo>
                    <a:pt x="160532" y="39693"/>
                  </a:lnTo>
                  <a:lnTo>
                    <a:pt x="163972" y="0"/>
                  </a:lnTo>
                  <a:lnTo>
                    <a:pt x="200008" y="32294"/>
                  </a:lnTo>
                  <a:lnTo>
                    <a:pt x="242995" y="55778"/>
                  </a:lnTo>
                  <a:lnTo>
                    <a:pt x="290887" y="71277"/>
                  </a:lnTo>
                  <a:lnTo>
                    <a:pt x="341638" y="79618"/>
                  </a:lnTo>
                  <a:lnTo>
                    <a:pt x="393204" y="81628"/>
                  </a:lnTo>
                  <a:lnTo>
                    <a:pt x="722648" y="81628"/>
                  </a:lnTo>
                  <a:lnTo>
                    <a:pt x="751753" y="85617"/>
                  </a:lnTo>
                  <a:lnTo>
                    <a:pt x="808777" y="88271"/>
                  </a:lnTo>
                  <a:lnTo>
                    <a:pt x="1842782" y="88271"/>
                  </a:lnTo>
                  <a:lnTo>
                    <a:pt x="1843081" y="88289"/>
                  </a:lnTo>
                  <a:lnTo>
                    <a:pt x="2594659" y="88289"/>
                  </a:lnTo>
                  <a:lnTo>
                    <a:pt x="2641700" y="101726"/>
                  </a:lnTo>
                  <a:lnTo>
                    <a:pt x="2683199" y="111632"/>
                  </a:lnTo>
                  <a:close/>
                </a:path>
                <a:path w="2683509" h="330835">
                  <a:moveTo>
                    <a:pt x="2579919" y="81606"/>
                  </a:moveTo>
                  <a:lnTo>
                    <a:pt x="2290073" y="81606"/>
                  </a:lnTo>
                  <a:lnTo>
                    <a:pt x="2341601" y="79593"/>
                  </a:lnTo>
                  <a:lnTo>
                    <a:pt x="2392329" y="71252"/>
                  </a:lnTo>
                  <a:lnTo>
                    <a:pt x="2440208" y="55756"/>
                  </a:lnTo>
                  <a:lnTo>
                    <a:pt x="2483191" y="32281"/>
                  </a:lnTo>
                  <a:lnTo>
                    <a:pt x="2519227" y="0"/>
                  </a:lnTo>
                  <a:lnTo>
                    <a:pt x="2522661" y="39858"/>
                  </a:lnTo>
                  <a:lnTo>
                    <a:pt x="2551104" y="68394"/>
                  </a:lnTo>
                  <a:lnTo>
                    <a:pt x="2579919" y="81606"/>
                  </a:lnTo>
                  <a:close/>
                </a:path>
                <a:path w="2683509" h="330835">
                  <a:moveTo>
                    <a:pt x="1842782" y="88271"/>
                  </a:moveTo>
                  <a:lnTo>
                    <a:pt x="808777" y="88271"/>
                  </a:lnTo>
                  <a:lnTo>
                    <a:pt x="867480" y="86701"/>
                  </a:lnTo>
                  <a:lnTo>
                    <a:pt x="925303" y="81262"/>
                  </a:lnTo>
                  <a:lnTo>
                    <a:pt x="979684" y="72310"/>
                  </a:lnTo>
                  <a:lnTo>
                    <a:pt x="1028064" y="60199"/>
                  </a:lnTo>
                  <a:lnTo>
                    <a:pt x="1067880" y="45286"/>
                  </a:lnTo>
                  <a:lnTo>
                    <a:pt x="1111581" y="8472"/>
                  </a:lnTo>
                  <a:lnTo>
                    <a:pt x="1140612" y="34787"/>
                  </a:lnTo>
                  <a:lnTo>
                    <a:pt x="1177326" y="55839"/>
                  </a:lnTo>
                  <a:lnTo>
                    <a:pt x="1220017" y="71628"/>
                  </a:lnTo>
                  <a:lnTo>
                    <a:pt x="1266977" y="82154"/>
                  </a:lnTo>
                  <a:lnTo>
                    <a:pt x="1316498" y="87417"/>
                  </a:lnTo>
                  <a:lnTo>
                    <a:pt x="1828670" y="87417"/>
                  </a:lnTo>
                  <a:lnTo>
                    <a:pt x="1842782" y="88271"/>
                  </a:lnTo>
                  <a:close/>
                </a:path>
                <a:path w="2683509" h="330835">
                  <a:moveTo>
                    <a:pt x="1828670" y="87417"/>
                  </a:moveTo>
                  <a:lnTo>
                    <a:pt x="1366872" y="87417"/>
                  </a:lnTo>
                  <a:lnTo>
                    <a:pt x="1416393" y="82154"/>
                  </a:lnTo>
                  <a:lnTo>
                    <a:pt x="1463353" y="71628"/>
                  </a:lnTo>
                  <a:lnTo>
                    <a:pt x="1506044" y="55839"/>
                  </a:lnTo>
                  <a:lnTo>
                    <a:pt x="1542758" y="34787"/>
                  </a:lnTo>
                  <a:lnTo>
                    <a:pt x="1571789" y="8472"/>
                  </a:lnTo>
                  <a:lnTo>
                    <a:pt x="1585113" y="26607"/>
                  </a:lnTo>
                  <a:lnTo>
                    <a:pt x="1645247" y="57261"/>
                  </a:lnTo>
                  <a:lnTo>
                    <a:pt x="1688030" y="69221"/>
                  </a:lnTo>
                  <a:lnTo>
                    <a:pt x="1736605" y="78566"/>
                  </a:lnTo>
                  <a:lnTo>
                    <a:pt x="1788960" y="85015"/>
                  </a:lnTo>
                  <a:lnTo>
                    <a:pt x="1828670" y="87417"/>
                  </a:lnTo>
                  <a:close/>
                </a:path>
                <a:path w="2683509" h="330835">
                  <a:moveTo>
                    <a:pt x="722648" y="81628"/>
                  </a:moveTo>
                  <a:lnTo>
                    <a:pt x="393204" y="81628"/>
                  </a:lnTo>
                  <a:lnTo>
                    <a:pt x="443634" y="78116"/>
                  </a:lnTo>
                  <a:lnTo>
                    <a:pt x="490636" y="69950"/>
                  </a:lnTo>
                  <a:lnTo>
                    <a:pt x="532349" y="57932"/>
                  </a:lnTo>
                  <a:lnTo>
                    <a:pt x="566711" y="42889"/>
                  </a:lnTo>
                  <a:lnTo>
                    <a:pt x="591670" y="25646"/>
                  </a:lnTo>
                  <a:lnTo>
                    <a:pt x="616368" y="48753"/>
                  </a:lnTo>
                  <a:lnTo>
                    <a:pt x="652988" y="66213"/>
                  </a:lnTo>
                  <a:lnTo>
                    <a:pt x="698970" y="78382"/>
                  </a:lnTo>
                  <a:lnTo>
                    <a:pt x="722648" y="81628"/>
                  </a:lnTo>
                  <a:close/>
                </a:path>
                <a:path w="2683509" h="330835">
                  <a:moveTo>
                    <a:pt x="2594659" y="88289"/>
                  </a:moveTo>
                  <a:lnTo>
                    <a:pt x="1843081" y="88289"/>
                  </a:lnTo>
                  <a:lnTo>
                    <a:pt x="1896955" y="88110"/>
                  </a:lnTo>
                  <a:lnTo>
                    <a:pt x="1948569" y="84199"/>
                  </a:lnTo>
                  <a:lnTo>
                    <a:pt x="1995910" y="76276"/>
                  </a:lnTo>
                  <a:lnTo>
                    <a:pt x="2036963" y="64062"/>
                  </a:lnTo>
                  <a:lnTo>
                    <a:pt x="2069717" y="47279"/>
                  </a:lnTo>
                  <a:lnTo>
                    <a:pt x="2092157" y="25646"/>
                  </a:lnTo>
                  <a:lnTo>
                    <a:pt x="2116951" y="42891"/>
                  </a:lnTo>
                  <a:lnTo>
                    <a:pt x="2151203" y="57938"/>
                  </a:lnTo>
                  <a:lnTo>
                    <a:pt x="2192878" y="69961"/>
                  </a:lnTo>
                  <a:lnTo>
                    <a:pt x="2239795" y="78116"/>
                  </a:lnTo>
                  <a:lnTo>
                    <a:pt x="2290073" y="81606"/>
                  </a:lnTo>
                  <a:lnTo>
                    <a:pt x="2579919" y="81606"/>
                  </a:lnTo>
                  <a:lnTo>
                    <a:pt x="2594226" y="88165"/>
                  </a:lnTo>
                  <a:lnTo>
                    <a:pt x="2594659" y="88289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834978" y="6776392"/>
            <a:ext cx="3606165" cy="86804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355">
                <a:latin typeface="Verdana"/>
                <a:cs typeface="Verdana"/>
              </a:rPr>
              <a:t>Developer</a:t>
            </a:r>
            <a:endParaRPr sz="55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381519" y="5415556"/>
            <a:ext cx="2595245" cy="152400"/>
            <a:chOff x="7381519" y="5415556"/>
            <a:chExt cx="2595245" cy="152400"/>
          </a:xfrm>
        </p:grpSpPr>
        <p:sp>
          <p:nvSpPr>
            <p:cNvPr id="35" name="object 35"/>
            <p:cNvSpPr/>
            <p:nvPr/>
          </p:nvSpPr>
          <p:spPr>
            <a:xfrm>
              <a:off x="7400569" y="5491191"/>
              <a:ext cx="2557145" cy="19050"/>
            </a:xfrm>
            <a:custGeom>
              <a:avLst/>
              <a:gdLst/>
              <a:ahLst/>
              <a:cxnLst/>
              <a:rect l="l" t="t" r="r" b="b"/>
              <a:pathLst>
                <a:path w="2557145" h="19050">
                  <a:moveTo>
                    <a:pt x="0" y="18909"/>
                  </a:moveTo>
                  <a:lnTo>
                    <a:pt x="2557105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881054" y="543460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620" y="56584"/>
                  </a:lnTo>
                  <a:lnTo>
                    <a:pt x="845" y="11429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2268" y="3266355"/>
            <a:ext cx="5461000" cy="2995930"/>
            <a:chOff x="1482268" y="3266355"/>
            <a:chExt cx="5461000" cy="2995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2457" y="3642834"/>
              <a:ext cx="4580464" cy="26193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82268" y="3266355"/>
              <a:ext cx="842644" cy="936625"/>
            </a:xfrm>
            <a:custGeom>
              <a:avLst/>
              <a:gdLst/>
              <a:ahLst/>
              <a:cxnLst/>
              <a:rect l="l" t="t" r="r" b="b"/>
              <a:pathLst>
                <a:path w="842644" h="936625">
                  <a:moveTo>
                    <a:pt x="201087" y="802303"/>
                  </a:moveTo>
                  <a:lnTo>
                    <a:pt x="137725" y="785415"/>
                  </a:lnTo>
                  <a:lnTo>
                    <a:pt x="38768" y="730188"/>
                  </a:lnTo>
                  <a:lnTo>
                    <a:pt x="10597" y="703926"/>
                  </a:lnTo>
                  <a:lnTo>
                    <a:pt x="0" y="666736"/>
                  </a:lnTo>
                  <a:lnTo>
                    <a:pt x="48" y="263713"/>
                  </a:lnTo>
                  <a:lnTo>
                    <a:pt x="17391" y="223054"/>
                  </a:lnTo>
                  <a:lnTo>
                    <a:pt x="37312" y="207263"/>
                  </a:lnTo>
                  <a:lnTo>
                    <a:pt x="383024" y="10002"/>
                  </a:lnTo>
                  <a:lnTo>
                    <a:pt x="401478" y="2508"/>
                  </a:lnTo>
                  <a:lnTo>
                    <a:pt x="421079" y="0"/>
                  </a:lnTo>
                  <a:lnTo>
                    <a:pt x="440610" y="2508"/>
                  </a:lnTo>
                  <a:lnTo>
                    <a:pt x="458697" y="10002"/>
                  </a:lnTo>
                  <a:lnTo>
                    <a:pt x="548743" y="61235"/>
                  </a:lnTo>
                  <a:lnTo>
                    <a:pt x="418400" y="61245"/>
                  </a:lnTo>
                  <a:lnTo>
                    <a:pt x="416148" y="61958"/>
                  </a:lnTo>
                  <a:lnTo>
                    <a:pt x="414085" y="63379"/>
                  </a:lnTo>
                  <a:lnTo>
                    <a:pt x="69736" y="259788"/>
                  </a:lnTo>
                  <a:lnTo>
                    <a:pt x="65079" y="261932"/>
                  </a:lnTo>
                  <a:lnTo>
                    <a:pt x="61877" y="266691"/>
                  </a:lnTo>
                  <a:lnTo>
                    <a:pt x="62424" y="271656"/>
                  </a:lnTo>
                  <a:lnTo>
                    <a:pt x="62459" y="664738"/>
                  </a:lnTo>
                  <a:lnTo>
                    <a:pt x="62052" y="669380"/>
                  </a:lnTo>
                  <a:lnTo>
                    <a:pt x="64497" y="673757"/>
                  </a:lnTo>
                  <a:lnTo>
                    <a:pt x="68717" y="675754"/>
                  </a:lnTo>
                  <a:lnTo>
                    <a:pt x="160747" y="728191"/>
                  </a:lnTo>
                  <a:lnTo>
                    <a:pt x="174355" y="734344"/>
                  </a:lnTo>
                  <a:lnTo>
                    <a:pt x="188863" y="738197"/>
                  </a:lnTo>
                  <a:lnTo>
                    <a:pt x="203698" y="738993"/>
                  </a:lnTo>
                  <a:lnTo>
                    <a:pt x="303734" y="738993"/>
                  </a:lnTo>
                  <a:lnTo>
                    <a:pt x="299885" y="750616"/>
                  </a:lnTo>
                  <a:lnTo>
                    <a:pt x="285509" y="772564"/>
                  </a:lnTo>
                  <a:lnTo>
                    <a:pt x="264798" y="788941"/>
                  </a:lnTo>
                  <a:lnTo>
                    <a:pt x="233794" y="799845"/>
                  </a:lnTo>
                  <a:lnTo>
                    <a:pt x="201087" y="802303"/>
                  </a:lnTo>
                  <a:close/>
                </a:path>
                <a:path w="842644" h="936625">
                  <a:moveTo>
                    <a:pt x="545537" y="876893"/>
                  </a:moveTo>
                  <a:lnTo>
                    <a:pt x="422345" y="876893"/>
                  </a:lnTo>
                  <a:lnTo>
                    <a:pt x="428748" y="872046"/>
                  </a:lnTo>
                  <a:lnTo>
                    <a:pt x="773673" y="675578"/>
                  </a:lnTo>
                  <a:lnTo>
                    <a:pt x="777864" y="673522"/>
                  </a:lnTo>
                  <a:lnTo>
                    <a:pt x="780193" y="669056"/>
                  </a:lnTo>
                  <a:lnTo>
                    <a:pt x="779868" y="664738"/>
                  </a:lnTo>
                  <a:lnTo>
                    <a:pt x="779843" y="271656"/>
                  </a:lnTo>
                  <a:lnTo>
                    <a:pt x="780309" y="266368"/>
                  </a:lnTo>
                  <a:lnTo>
                    <a:pt x="777311" y="261550"/>
                  </a:lnTo>
                  <a:lnTo>
                    <a:pt x="772567" y="259406"/>
                  </a:lnTo>
                  <a:lnTo>
                    <a:pt x="427629" y="63349"/>
                  </a:lnTo>
                  <a:lnTo>
                    <a:pt x="425636" y="61958"/>
                  </a:lnTo>
                  <a:lnTo>
                    <a:pt x="423382" y="61245"/>
                  </a:lnTo>
                  <a:lnTo>
                    <a:pt x="418435" y="61235"/>
                  </a:lnTo>
                  <a:lnTo>
                    <a:pt x="548762" y="61245"/>
                  </a:lnTo>
                  <a:lnTo>
                    <a:pt x="806329" y="207792"/>
                  </a:lnTo>
                  <a:lnTo>
                    <a:pt x="821169" y="219143"/>
                  </a:lnTo>
                  <a:lnTo>
                    <a:pt x="832604" y="233984"/>
                  </a:lnTo>
                  <a:lnTo>
                    <a:pt x="839924" y="251254"/>
                  </a:lnTo>
                  <a:lnTo>
                    <a:pt x="842420" y="269893"/>
                  </a:lnTo>
                  <a:lnTo>
                    <a:pt x="842382" y="666736"/>
                  </a:lnTo>
                  <a:lnTo>
                    <a:pt x="839649" y="685800"/>
                  </a:lnTo>
                  <a:lnTo>
                    <a:pt x="831691" y="703540"/>
                  </a:lnTo>
                  <a:lnTo>
                    <a:pt x="819405" y="718609"/>
                  </a:lnTo>
                  <a:lnTo>
                    <a:pt x="803652" y="729924"/>
                  </a:lnTo>
                  <a:lnTo>
                    <a:pt x="545537" y="876893"/>
                  </a:lnTo>
                  <a:close/>
                </a:path>
                <a:path w="842644" h="936625">
                  <a:moveTo>
                    <a:pt x="541471" y="284904"/>
                  </a:moveTo>
                  <a:lnTo>
                    <a:pt x="483262" y="284904"/>
                  </a:lnTo>
                  <a:lnTo>
                    <a:pt x="521436" y="283753"/>
                  </a:lnTo>
                  <a:lnTo>
                    <a:pt x="541471" y="284904"/>
                  </a:lnTo>
                  <a:close/>
                </a:path>
                <a:path w="842644" h="936625">
                  <a:moveTo>
                    <a:pt x="684852" y="602989"/>
                  </a:moveTo>
                  <a:lnTo>
                    <a:pt x="535389" y="602989"/>
                  </a:lnTo>
                  <a:lnTo>
                    <a:pt x="557089" y="601904"/>
                  </a:lnTo>
                  <a:lnTo>
                    <a:pt x="578952" y="599328"/>
                  </a:lnTo>
                  <a:lnTo>
                    <a:pt x="618630" y="582426"/>
                  </a:lnTo>
                  <a:lnTo>
                    <a:pt x="632296" y="550076"/>
                  </a:lnTo>
                  <a:lnTo>
                    <a:pt x="631145" y="538127"/>
                  </a:lnTo>
                  <a:lnTo>
                    <a:pt x="556395" y="504332"/>
                  </a:lnTo>
                  <a:lnTo>
                    <a:pt x="509849" y="498682"/>
                  </a:lnTo>
                  <a:lnTo>
                    <a:pt x="463413" y="492558"/>
                  </a:lnTo>
                  <a:lnTo>
                    <a:pt x="418095" y="480843"/>
                  </a:lnTo>
                  <a:lnTo>
                    <a:pt x="384279" y="462112"/>
                  </a:lnTo>
                  <a:lnTo>
                    <a:pt x="361573" y="431109"/>
                  </a:lnTo>
                  <a:lnTo>
                    <a:pt x="355467" y="403482"/>
                  </a:lnTo>
                  <a:lnTo>
                    <a:pt x="356640" y="375045"/>
                  </a:lnTo>
                  <a:lnTo>
                    <a:pt x="381743" y="325150"/>
                  </a:lnTo>
                  <a:lnTo>
                    <a:pt x="428420" y="295983"/>
                  </a:lnTo>
                  <a:lnTo>
                    <a:pt x="482738" y="284199"/>
                  </a:lnTo>
                  <a:lnTo>
                    <a:pt x="483262" y="284904"/>
                  </a:lnTo>
                  <a:lnTo>
                    <a:pt x="541471" y="284904"/>
                  </a:lnTo>
                  <a:lnTo>
                    <a:pt x="597229" y="293402"/>
                  </a:lnTo>
                  <a:lnTo>
                    <a:pt x="632571" y="307965"/>
                  </a:lnTo>
                  <a:lnTo>
                    <a:pt x="668978" y="344152"/>
                  </a:lnTo>
                  <a:lnTo>
                    <a:pt x="524786" y="344152"/>
                  </a:lnTo>
                  <a:lnTo>
                    <a:pt x="502529" y="344215"/>
                  </a:lnTo>
                  <a:lnTo>
                    <a:pt x="454368" y="352287"/>
                  </a:lnTo>
                  <a:lnTo>
                    <a:pt x="426256" y="380149"/>
                  </a:lnTo>
                  <a:lnTo>
                    <a:pt x="424765" y="392541"/>
                  </a:lnTo>
                  <a:lnTo>
                    <a:pt x="426769" y="404642"/>
                  </a:lnTo>
                  <a:lnTo>
                    <a:pt x="500816" y="432216"/>
                  </a:lnTo>
                  <a:lnTo>
                    <a:pt x="547370" y="438788"/>
                  </a:lnTo>
                  <a:lnTo>
                    <a:pt x="593711" y="446257"/>
                  </a:lnTo>
                  <a:lnTo>
                    <a:pt x="639062" y="458312"/>
                  </a:lnTo>
                  <a:lnTo>
                    <a:pt x="673672" y="477410"/>
                  </a:lnTo>
                  <a:lnTo>
                    <a:pt x="696166" y="509573"/>
                  </a:lnTo>
                  <a:lnTo>
                    <a:pt x="701393" y="536661"/>
                  </a:lnTo>
                  <a:lnTo>
                    <a:pt x="700325" y="564382"/>
                  </a:lnTo>
                  <a:lnTo>
                    <a:pt x="692593" y="590814"/>
                  </a:lnTo>
                  <a:lnTo>
                    <a:pt x="684852" y="602989"/>
                  </a:lnTo>
                  <a:close/>
                </a:path>
                <a:path w="842644" h="936625">
                  <a:moveTo>
                    <a:pt x="303734" y="738993"/>
                  </a:moveTo>
                  <a:lnTo>
                    <a:pt x="203698" y="738993"/>
                  </a:lnTo>
                  <a:lnTo>
                    <a:pt x="218288" y="735975"/>
                  </a:lnTo>
                  <a:lnTo>
                    <a:pt x="222453" y="734391"/>
                  </a:lnTo>
                  <a:lnTo>
                    <a:pt x="245916" y="703469"/>
                  </a:lnTo>
                  <a:lnTo>
                    <a:pt x="246637" y="304175"/>
                  </a:lnTo>
                  <a:lnTo>
                    <a:pt x="246229" y="298388"/>
                  </a:lnTo>
                  <a:lnTo>
                    <a:pt x="251643" y="293600"/>
                  </a:lnTo>
                  <a:lnTo>
                    <a:pt x="257202" y="294187"/>
                  </a:lnTo>
                  <a:lnTo>
                    <a:pt x="307371" y="294187"/>
                  </a:lnTo>
                  <a:lnTo>
                    <a:pt x="311832" y="300268"/>
                  </a:lnTo>
                  <a:lnTo>
                    <a:pt x="311046" y="306084"/>
                  </a:lnTo>
                  <a:lnTo>
                    <a:pt x="310947" y="699077"/>
                  </a:lnTo>
                  <a:lnTo>
                    <a:pt x="308257" y="725335"/>
                  </a:lnTo>
                  <a:lnTo>
                    <a:pt x="303734" y="738993"/>
                  </a:lnTo>
                  <a:close/>
                </a:path>
                <a:path w="842644" h="936625">
                  <a:moveTo>
                    <a:pt x="307371" y="294187"/>
                  </a:moveTo>
                  <a:lnTo>
                    <a:pt x="301442" y="294187"/>
                  </a:lnTo>
                  <a:lnTo>
                    <a:pt x="307263" y="294040"/>
                  </a:lnTo>
                  <a:lnTo>
                    <a:pt x="307371" y="294187"/>
                  </a:lnTo>
                  <a:close/>
                </a:path>
                <a:path w="842644" h="936625">
                  <a:moveTo>
                    <a:pt x="626197" y="414600"/>
                  </a:moveTo>
                  <a:lnTo>
                    <a:pt x="622617" y="408842"/>
                  </a:lnTo>
                  <a:lnTo>
                    <a:pt x="621832" y="403320"/>
                  </a:lnTo>
                  <a:lnTo>
                    <a:pt x="617548" y="389403"/>
                  </a:lnTo>
                  <a:lnTo>
                    <a:pt x="589961" y="356847"/>
                  </a:lnTo>
                  <a:lnTo>
                    <a:pt x="547162" y="345320"/>
                  </a:lnTo>
                  <a:lnTo>
                    <a:pt x="524786" y="344152"/>
                  </a:lnTo>
                  <a:lnTo>
                    <a:pt x="668978" y="344152"/>
                  </a:lnTo>
                  <a:lnTo>
                    <a:pt x="672995" y="349730"/>
                  </a:lnTo>
                  <a:lnTo>
                    <a:pt x="683688" y="377308"/>
                  </a:lnTo>
                  <a:lnTo>
                    <a:pt x="687638" y="406610"/>
                  </a:lnTo>
                  <a:lnTo>
                    <a:pt x="686649" y="411897"/>
                  </a:lnTo>
                  <a:lnTo>
                    <a:pt x="682052" y="414365"/>
                  </a:lnTo>
                  <a:lnTo>
                    <a:pt x="632397" y="414365"/>
                  </a:lnTo>
                  <a:lnTo>
                    <a:pt x="626197" y="414600"/>
                  </a:lnTo>
                  <a:close/>
                </a:path>
                <a:path w="842644" h="936625">
                  <a:moveTo>
                    <a:pt x="654306" y="414508"/>
                  </a:moveTo>
                  <a:lnTo>
                    <a:pt x="643354" y="414499"/>
                  </a:lnTo>
                  <a:lnTo>
                    <a:pt x="632397" y="414365"/>
                  </a:lnTo>
                  <a:lnTo>
                    <a:pt x="682052" y="414365"/>
                  </a:lnTo>
                  <a:lnTo>
                    <a:pt x="681888" y="414453"/>
                  </a:lnTo>
                  <a:lnTo>
                    <a:pt x="654306" y="414508"/>
                  </a:lnTo>
                  <a:close/>
                </a:path>
                <a:path w="842644" h="936625">
                  <a:moveTo>
                    <a:pt x="681177" y="414835"/>
                  </a:moveTo>
                  <a:lnTo>
                    <a:pt x="676171" y="414453"/>
                  </a:lnTo>
                  <a:lnTo>
                    <a:pt x="681888" y="414453"/>
                  </a:lnTo>
                  <a:lnTo>
                    <a:pt x="681177" y="414835"/>
                  </a:lnTo>
                  <a:close/>
                </a:path>
                <a:path w="842644" h="936625">
                  <a:moveTo>
                    <a:pt x="541429" y="663596"/>
                  </a:moveTo>
                  <a:lnTo>
                    <a:pt x="482368" y="661377"/>
                  </a:lnTo>
                  <a:lnTo>
                    <a:pt x="427613" y="649653"/>
                  </a:lnTo>
                  <a:lnTo>
                    <a:pt x="379065" y="622143"/>
                  </a:lnTo>
                  <a:lnTo>
                    <a:pt x="352063" y="582970"/>
                  </a:lnTo>
                  <a:lnTo>
                    <a:pt x="344139" y="535777"/>
                  </a:lnTo>
                  <a:lnTo>
                    <a:pt x="344430" y="530372"/>
                  </a:lnTo>
                  <a:lnTo>
                    <a:pt x="349757" y="526611"/>
                  </a:lnTo>
                  <a:lnTo>
                    <a:pt x="354908" y="527052"/>
                  </a:lnTo>
                  <a:lnTo>
                    <a:pt x="404792" y="527052"/>
                  </a:lnTo>
                  <a:lnTo>
                    <a:pt x="408753" y="531752"/>
                  </a:lnTo>
                  <a:lnTo>
                    <a:pt x="409044" y="537334"/>
                  </a:lnTo>
                  <a:lnTo>
                    <a:pt x="411892" y="550668"/>
                  </a:lnTo>
                  <a:lnTo>
                    <a:pt x="433900" y="584336"/>
                  </a:lnTo>
                  <a:lnTo>
                    <a:pt x="483029" y="600746"/>
                  </a:lnTo>
                  <a:lnTo>
                    <a:pt x="535389" y="602989"/>
                  </a:lnTo>
                  <a:lnTo>
                    <a:pt x="684852" y="602989"/>
                  </a:lnTo>
                  <a:lnTo>
                    <a:pt x="677830" y="614035"/>
                  </a:lnTo>
                  <a:lnTo>
                    <a:pt x="642296" y="641186"/>
                  </a:lnTo>
                  <a:lnTo>
                    <a:pt x="599974" y="656395"/>
                  </a:lnTo>
                  <a:lnTo>
                    <a:pt x="570862" y="661377"/>
                  </a:lnTo>
                  <a:lnTo>
                    <a:pt x="541429" y="663596"/>
                  </a:lnTo>
                  <a:close/>
                </a:path>
                <a:path w="842644" h="936625">
                  <a:moveTo>
                    <a:pt x="404792" y="527052"/>
                  </a:moveTo>
                  <a:lnTo>
                    <a:pt x="398566" y="527052"/>
                  </a:lnTo>
                  <a:lnTo>
                    <a:pt x="404445" y="526641"/>
                  </a:lnTo>
                  <a:lnTo>
                    <a:pt x="404792" y="527052"/>
                  </a:lnTo>
                  <a:close/>
                </a:path>
                <a:path w="842644" h="936625">
                  <a:moveTo>
                    <a:pt x="425942" y="936491"/>
                  </a:moveTo>
                  <a:lnTo>
                    <a:pt x="386797" y="928282"/>
                  </a:lnTo>
                  <a:lnTo>
                    <a:pt x="381074" y="924659"/>
                  </a:lnTo>
                  <a:lnTo>
                    <a:pt x="277314" y="864144"/>
                  </a:lnTo>
                  <a:lnTo>
                    <a:pt x="270241" y="859884"/>
                  </a:lnTo>
                  <a:lnTo>
                    <a:pt x="262295" y="856506"/>
                  </a:lnTo>
                  <a:lnTo>
                    <a:pt x="257289" y="849602"/>
                  </a:lnTo>
                  <a:lnTo>
                    <a:pt x="261713" y="843610"/>
                  </a:lnTo>
                  <a:lnTo>
                    <a:pt x="269572" y="842846"/>
                  </a:lnTo>
                  <a:lnTo>
                    <a:pt x="275975" y="840202"/>
                  </a:lnTo>
                  <a:lnTo>
                    <a:pt x="316897" y="820931"/>
                  </a:lnTo>
                  <a:lnTo>
                    <a:pt x="320244" y="818581"/>
                  </a:lnTo>
                  <a:lnTo>
                    <a:pt x="324348" y="819462"/>
                  </a:lnTo>
                  <a:lnTo>
                    <a:pt x="327549" y="821578"/>
                  </a:lnTo>
                  <a:lnTo>
                    <a:pt x="422345" y="876893"/>
                  </a:lnTo>
                  <a:lnTo>
                    <a:pt x="545537" y="876893"/>
                  </a:lnTo>
                  <a:lnTo>
                    <a:pt x="457882" y="926803"/>
                  </a:lnTo>
                  <a:lnTo>
                    <a:pt x="451969" y="930101"/>
                  </a:lnTo>
                  <a:lnTo>
                    <a:pt x="445730" y="932556"/>
                  </a:lnTo>
                  <a:lnTo>
                    <a:pt x="432601" y="935779"/>
                  </a:lnTo>
                  <a:lnTo>
                    <a:pt x="425942" y="936491"/>
                  </a:lnTo>
                  <a:close/>
                </a:path>
              </a:pathLst>
            </a:custGeom>
            <a:solidFill>
              <a:srgbClr val="8BC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060026" y="2653905"/>
            <a:ext cx="617855" cy="755015"/>
          </a:xfrm>
          <a:custGeom>
            <a:avLst/>
            <a:gdLst/>
            <a:ahLst/>
            <a:cxnLst/>
            <a:rect l="l" t="t" r="r" b="b"/>
            <a:pathLst>
              <a:path w="617854" h="755014">
                <a:moveTo>
                  <a:pt x="617613" y="137248"/>
                </a:moveTo>
                <a:lnTo>
                  <a:pt x="617499" y="136690"/>
                </a:lnTo>
                <a:lnTo>
                  <a:pt x="617499" y="136372"/>
                </a:lnTo>
                <a:lnTo>
                  <a:pt x="614984" y="117614"/>
                </a:lnTo>
                <a:lnTo>
                  <a:pt x="607847" y="100063"/>
                </a:lnTo>
                <a:lnTo>
                  <a:pt x="597306" y="84683"/>
                </a:lnTo>
                <a:lnTo>
                  <a:pt x="584492" y="71501"/>
                </a:lnTo>
                <a:lnTo>
                  <a:pt x="580796" y="68618"/>
                </a:lnTo>
                <a:lnTo>
                  <a:pt x="569785" y="60020"/>
                </a:lnTo>
                <a:lnTo>
                  <a:pt x="553072" y="49695"/>
                </a:lnTo>
                <a:lnTo>
                  <a:pt x="548995" y="47650"/>
                </a:lnTo>
                <a:lnTo>
                  <a:pt x="548995" y="136372"/>
                </a:lnTo>
                <a:lnTo>
                  <a:pt x="548995" y="137248"/>
                </a:lnTo>
                <a:lnTo>
                  <a:pt x="548995" y="617613"/>
                </a:lnTo>
                <a:lnTo>
                  <a:pt x="548640" y="623430"/>
                </a:lnTo>
                <a:lnTo>
                  <a:pt x="506552" y="651789"/>
                </a:lnTo>
                <a:lnTo>
                  <a:pt x="453694" y="669747"/>
                </a:lnTo>
                <a:lnTo>
                  <a:pt x="410286" y="678573"/>
                </a:lnTo>
                <a:lnTo>
                  <a:pt x="361645" y="684237"/>
                </a:lnTo>
                <a:lnTo>
                  <a:pt x="308813" y="686231"/>
                </a:lnTo>
                <a:lnTo>
                  <a:pt x="255981" y="684237"/>
                </a:lnTo>
                <a:lnTo>
                  <a:pt x="207340" y="678573"/>
                </a:lnTo>
                <a:lnTo>
                  <a:pt x="163918" y="669747"/>
                </a:lnTo>
                <a:lnTo>
                  <a:pt x="126758" y="658266"/>
                </a:lnTo>
                <a:lnTo>
                  <a:pt x="87058" y="638517"/>
                </a:lnTo>
                <a:lnTo>
                  <a:pt x="68630" y="618490"/>
                </a:lnTo>
                <a:lnTo>
                  <a:pt x="68630" y="552818"/>
                </a:lnTo>
                <a:lnTo>
                  <a:pt x="82931" y="559981"/>
                </a:lnTo>
                <a:lnTo>
                  <a:pt x="102666" y="568121"/>
                </a:lnTo>
                <a:lnTo>
                  <a:pt x="146761" y="581787"/>
                </a:lnTo>
                <a:lnTo>
                  <a:pt x="196596" y="591947"/>
                </a:lnTo>
                <a:lnTo>
                  <a:pt x="251002" y="598271"/>
                </a:lnTo>
                <a:lnTo>
                  <a:pt x="308813" y="600456"/>
                </a:lnTo>
                <a:lnTo>
                  <a:pt x="366623" y="598271"/>
                </a:lnTo>
                <a:lnTo>
                  <a:pt x="421030" y="591947"/>
                </a:lnTo>
                <a:lnTo>
                  <a:pt x="470865" y="581787"/>
                </a:lnTo>
                <a:lnTo>
                  <a:pt x="514959" y="568121"/>
                </a:lnTo>
                <a:lnTo>
                  <a:pt x="548995" y="552818"/>
                </a:lnTo>
                <a:lnTo>
                  <a:pt x="548995" y="463207"/>
                </a:lnTo>
                <a:lnTo>
                  <a:pt x="548640" y="469023"/>
                </a:lnTo>
                <a:lnTo>
                  <a:pt x="538975" y="477596"/>
                </a:lnTo>
                <a:lnTo>
                  <a:pt x="490855" y="503872"/>
                </a:lnTo>
                <a:lnTo>
                  <a:pt x="453694" y="515340"/>
                </a:lnTo>
                <a:lnTo>
                  <a:pt x="410286" y="524167"/>
                </a:lnTo>
                <a:lnTo>
                  <a:pt x="361645" y="529831"/>
                </a:lnTo>
                <a:lnTo>
                  <a:pt x="308813" y="531825"/>
                </a:lnTo>
                <a:lnTo>
                  <a:pt x="255981" y="529831"/>
                </a:lnTo>
                <a:lnTo>
                  <a:pt x="207340" y="524167"/>
                </a:lnTo>
                <a:lnTo>
                  <a:pt x="163918" y="515340"/>
                </a:lnTo>
                <a:lnTo>
                  <a:pt x="126758" y="503872"/>
                </a:lnTo>
                <a:lnTo>
                  <a:pt x="87058" y="484111"/>
                </a:lnTo>
                <a:lnTo>
                  <a:pt x="68630" y="464083"/>
                </a:lnTo>
                <a:lnTo>
                  <a:pt x="68630" y="398411"/>
                </a:lnTo>
                <a:lnTo>
                  <a:pt x="82931" y="405574"/>
                </a:lnTo>
                <a:lnTo>
                  <a:pt x="102666" y="413715"/>
                </a:lnTo>
                <a:lnTo>
                  <a:pt x="146761" y="427380"/>
                </a:lnTo>
                <a:lnTo>
                  <a:pt x="196596" y="437540"/>
                </a:lnTo>
                <a:lnTo>
                  <a:pt x="251002" y="443865"/>
                </a:lnTo>
                <a:lnTo>
                  <a:pt x="308813" y="446049"/>
                </a:lnTo>
                <a:lnTo>
                  <a:pt x="366623" y="443865"/>
                </a:lnTo>
                <a:lnTo>
                  <a:pt x="421030" y="437540"/>
                </a:lnTo>
                <a:lnTo>
                  <a:pt x="470865" y="427380"/>
                </a:lnTo>
                <a:lnTo>
                  <a:pt x="514959" y="413715"/>
                </a:lnTo>
                <a:lnTo>
                  <a:pt x="548995" y="398411"/>
                </a:lnTo>
                <a:lnTo>
                  <a:pt x="548995" y="308800"/>
                </a:lnTo>
                <a:lnTo>
                  <a:pt x="548640" y="314629"/>
                </a:lnTo>
                <a:lnTo>
                  <a:pt x="538975" y="323202"/>
                </a:lnTo>
                <a:lnTo>
                  <a:pt x="490855" y="349465"/>
                </a:lnTo>
                <a:lnTo>
                  <a:pt x="453694" y="360934"/>
                </a:lnTo>
                <a:lnTo>
                  <a:pt x="410286" y="369760"/>
                </a:lnTo>
                <a:lnTo>
                  <a:pt x="361645" y="375424"/>
                </a:lnTo>
                <a:lnTo>
                  <a:pt x="308813" y="377431"/>
                </a:lnTo>
                <a:lnTo>
                  <a:pt x="255981" y="375424"/>
                </a:lnTo>
                <a:lnTo>
                  <a:pt x="207340" y="369760"/>
                </a:lnTo>
                <a:lnTo>
                  <a:pt x="163918" y="360934"/>
                </a:lnTo>
                <a:lnTo>
                  <a:pt x="126758" y="349465"/>
                </a:lnTo>
                <a:lnTo>
                  <a:pt x="87058" y="329717"/>
                </a:lnTo>
                <a:lnTo>
                  <a:pt x="68630" y="309676"/>
                </a:lnTo>
                <a:lnTo>
                  <a:pt x="68630" y="226860"/>
                </a:lnTo>
                <a:lnTo>
                  <a:pt x="82931" y="234022"/>
                </a:lnTo>
                <a:lnTo>
                  <a:pt x="102666" y="242163"/>
                </a:lnTo>
                <a:lnTo>
                  <a:pt x="146761" y="255828"/>
                </a:lnTo>
                <a:lnTo>
                  <a:pt x="196596" y="265976"/>
                </a:lnTo>
                <a:lnTo>
                  <a:pt x="251002" y="272313"/>
                </a:lnTo>
                <a:lnTo>
                  <a:pt x="308813" y="274497"/>
                </a:lnTo>
                <a:lnTo>
                  <a:pt x="366623" y="272313"/>
                </a:lnTo>
                <a:lnTo>
                  <a:pt x="421030" y="265976"/>
                </a:lnTo>
                <a:lnTo>
                  <a:pt x="470865" y="255828"/>
                </a:lnTo>
                <a:lnTo>
                  <a:pt x="514959" y="242163"/>
                </a:lnTo>
                <a:lnTo>
                  <a:pt x="548995" y="226860"/>
                </a:lnTo>
                <a:lnTo>
                  <a:pt x="548995" y="138125"/>
                </a:lnTo>
                <a:lnTo>
                  <a:pt x="548640" y="143065"/>
                </a:lnTo>
                <a:lnTo>
                  <a:pt x="538975" y="151638"/>
                </a:lnTo>
                <a:lnTo>
                  <a:pt x="490855" y="177901"/>
                </a:lnTo>
                <a:lnTo>
                  <a:pt x="453694" y="189382"/>
                </a:lnTo>
                <a:lnTo>
                  <a:pt x="410286" y="198208"/>
                </a:lnTo>
                <a:lnTo>
                  <a:pt x="361645" y="203873"/>
                </a:lnTo>
                <a:lnTo>
                  <a:pt x="308813" y="205867"/>
                </a:lnTo>
                <a:lnTo>
                  <a:pt x="255981" y="203873"/>
                </a:lnTo>
                <a:lnTo>
                  <a:pt x="207340" y="198208"/>
                </a:lnTo>
                <a:lnTo>
                  <a:pt x="163918" y="189382"/>
                </a:lnTo>
                <a:lnTo>
                  <a:pt x="126758" y="177901"/>
                </a:lnTo>
                <a:lnTo>
                  <a:pt x="87058" y="158153"/>
                </a:lnTo>
                <a:lnTo>
                  <a:pt x="68630" y="138125"/>
                </a:lnTo>
                <a:lnTo>
                  <a:pt x="68630" y="137248"/>
                </a:lnTo>
                <a:lnTo>
                  <a:pt x="68630" y="136372"/>
                </a:lnTo>
                <a:lnTo>
                  <a:pt x="97853" y="109689"/>
                </a:lnTo>
                <a:lnTo>
                  <a:pt x="163918" y="85115"/>
                </a:lnTo>
                <a:lnTo>
                  <a:pt x="207340" y="76288"/>
                </a:lnTo>
                <a:lnTo>
                  <a:pt x="255981" y="70624"/>
                </a:lnTo>
                <a:lnTo>
                  <a:pt x="308813" y="68618"/>
                </a:lnTo>
                <a:lnTo>
                  <a:pt x="361645" y="70624"/>
                </a:lnTo>
                <a:lnTo>
                  <a:pt x="410286" y="76288"/>
                </a:lnTo>
                <a:lnTo>
                  <a:pt x="453694" y="85115"/>
                </a:lnTo>
                <a:lnTo>
                  <a:pt x="490855" y="96583"/>
                </a:lnTo>
                <a:lnTo>
                  <a:pt x="530567" y="116344"/>
                </a:lnTo>
                <a:lnTo>
                  <a:pt x="548995" y="136372"/>
                </a:lnTo>
                <a:lnTo>
                  <a:pt x="548995" y="47650"/>
                </a:lnTo>
                <a:lnTo>
                  <a:pt x="470865" y="18669"/>
                </a:lnTo>
                <a:lnTo>
                  <a:pt x="421030" y="8509"/>
                </a:lnTo>
                <a:lnTo>
                  <a:pt x="366623" y="2184"/>
                </a:lnTo>
                <a:lnTo>
                  <a:pt x="308813" y="0"/>
                </a:lnTo>
                <a:lnTo>
                  <a:pt x="251002" y="2184"/>
                </a:lnTo>
                <a:lnTo>
                  <a:pt x="196596" y="8509"/>
                </a:lnTo>
                <a:lnTo>
                  <a:pt x="146761" y="18669"/>
                </a:lnTo>
                <a:lnTo>
                  <a:pt x="102666" y="32334"/>
                </a:lnTo>
                <a:lnTo>
                  <a:pt x="64541" y="49695"/>
                </a:lnTo>
                <a:lnTo>
                  <a:pt x="33121" y="71501"/>
                </a:lnTo>
                <a:lnTo>
                  <a:pt x="2628" y="117614"/>
                </a:lnTo>
                <a:lnTo>
                  <a:pt x="127" y="136372"/>
                </a:lnTo>
                <a:lnTo>
                  <a:pt x="127" y="136626"/>
                </a:lnTo>
                <a:lnTo>
                  <a:pt x="0" y="137248"/>
                </a:lnTo>
                <a:lnTo>
                  <a:pt x="0" y="308800"/>
                </a:lnTo>
                <a:lnTo>
                  <a:pt x="0" y="463207"/>
                </a:lnTo>
                <a:lnTo>
                  <a:pt x="0" y="617613"/>
                </a:lnTo>
                <a:lnTo>
                  <a:pt x="2628" y="637247"/>
                </a:lnTo>
                <a:lnTo>
                  <a:pt x="33121" y="683348"/>
                </a:lnTo>
                <a:lnTo>
                  <a:pt x="64541" y="705167"/>
                </a:lnTo>
                <a:lnTo>
                  <a:pt x="102666" y="722515"/>
                </a:lnTo>
                <a:lnTo>
                  <a:pt x="146761" y="736180"/>
                </a:lnTo>
                <a:lnTo>
                  <a:pt x="196596" y="746340"/>
                </a:lnTo>
                <a:lnTo>
                  <a:pt x="251002" y="752678"/>
                </a:lnTo>
                <a:lnTo>
                  <a:pt x="308813" y="754862"/>
                </a:lnTo>
                <a:lnTo>
                  <a:pt x="366623" y="752678"/>
                </a:lnTo>
                <a:lnTo>
                  <a:pt x="421030" y="746340"/>
                </a:lnTo>
                <a:lnTo>
                  <a:pt x="470865" y="736180"/>
                </a:lnTo>
                <a:lnTo>
                  <a:pt x="514959" y="722515"/>
                </a:lnTo>
                <a:lnTo>
                  <a:pt x="553072" y="705167"/>
                </a:lnTo>
                <a:lnTo>
                  <a:pt x="584492" y="683348"/>
                </a:lnTo>
                <a:lnTo>
                  <a:pt x="614984" y="637247"/>
                </a:lnTo>
                <a:lnTo>
                  <a:pt x="617613" y="617613"/>
                </a:lnTo>
                <a:lnTo>
                  <a:pt x="617613" y="463207"/>
                </a:lnTo>
                <a:lnTo>
                  <a:pt x="617613" y="308800"/>
                </a:lnTo>
                <a:lnTo>
                  <a:pt x="617613" y="137248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5672" y="2653818"/>
            <a:ext cx="761648" cy="7523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9120" y="3263814"/>
            <a:ext cx="1238249" cy="69532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300804" y="4204360"/>
            <a:ext cx="1788795" cy="2054860"/>
          </a:xfrm>
          <a:custGeom>
            <a:avLst/>
            <a:gdLst/>
            <a:ahLst/>
            <a:cxnLst/>
            <a:rect l="l" t="t" r="r" b="b"/>
            <a:pathLst>
              <a:path w="1788794" h="2054860">
                <a:moveTo>
                  <a:pt x="899826" y="2054620"/>
                </a:moveTo>
                <a:lnTo>
                  <a:pt x="888393" y="2054620"/>
                </a:lnTo>
                <a:lnTo>
                  <a:pt x="882676" y="2053179"/>
                </a:lnTo>
                <a:lnTo>
                  <a:pt x="728431" y="1964101"/>
                </a:lnTo>
                <a:lnTo>
                  <a:pt x="16552" y="1553110"/>
                </a:lnTo>
                <a:lnTo>
                  <a:pt x="9646" y="1547796"/>
                </a:lnTo>
                <a:lnTo>
                  <a:pt x="4436" y="1540987"/>
                </a:lnTo>
                <a:lnTo>
                  <a:pt x="1146" y="1533068"/>
                </a:lnTo>
                <a:lnTo>
                  <a:pt x="0" y="1524428"/>
                </a:lnTo>
                <a:lnTo>
                  <a:pt x="5" y="530205"/>
                </a:lnTo>
                <a:lnTo>
                  <a:pt x="16602" y="501523"/>
                </a:lnTo>
                <a:lnTo>
                  <a:pt x="16751" y="501473"/>
                </a:lnTo>
                <a:lnTo>
                  <a:pt x="319775" y="326498"/>
                </a:lnTo>
                <a:lnTo>
                  <a:pt x="877606" y="4436"/>
                </a:lnTo>
                <a:lnTo>
                  <a:pt x="885659" y="1109"/>
                </a:lnTo>
                <a:lnTo>
                  <a:pt x="894159" y="0"/>
                </a:lnTo>
                <a:lnTo>
                  <a:pt x="902659" y="1109"/>
                </a:lnTo>
                <a:lnTo>
                  <a:pt x="910712" y="4436"/>
                </a:lnTo>
                <a:lnTo>
                  <a:pt x="1026683" y="71394"/>
                </a:lnTo>
                <a:lnTo>
                  <a:pt x="894109" y="71394"/>
                </a:lnTo>
                <a:lnTo>
                  <a:pt x="673303" y="198847"/>
                </a:lnTo>
                <a:lnTo>
                  <a:pt x="739592" y="237122"/>
                </a:lnTo>
                <a:lnTo>
                  <a:pt x="607091" y="237122"/>
                </a:lnTo>
                <a:lnTo>
                  <a:pt x="403336" y="354733"/>
                </a:lnTo>
                <a:lnTo>
                  <a:pt x="469632" y="393009"/>
                </a:lnTo>
                <a:lnTo>
                  <a:pt x="337124" y="393009"/>
                </a:lnTo>
                <a:lnTo>
                  <a:pt x="99417" y="530205"/>
                </a:lnTo>
                <a:lnTo>
                  <a:pt x="198953" y="587668"/>
                </a:lnTo>
                <a:lnTo>
                  <a:pt x="66311" y="587668"/>
                </a:lnTo>
                <a:lnTo>
                  <a:pt x="66261" y="1505340"/>
                </a:lnTo>
                <a:lnTo>
                  <a:pt x="861003" y="1964151"/>
                </a:lnTo>
                <a:lnTo>
                  <a:pt x="1059702" y="1964151"/>
                </a:lnTo>
                <a:lnTo>
                  <a:pt x="905542" y="2053129"/>
                </a:lnTo>
                <a:lnTo>
                  <a:pt x="899826" y="2054620"/>
                </a:lnTo>
                <a:close/>
              </a:path>
              <a:path w="1788794" h="2054860">
                <a:moveTo>
                  <a:pt x="1600493" y="657707"/>
                </a:moveTo>
                <a:lnTo>
                  <a:pt x="1467996" y="657707"/>
                </a:lnTo>
                <a:lnTo>
                  <a:pt x="1688802" y="530205"/>
                </a:lnTo>
                <a:lnTo>
                  <a:pt x="894109" y="71394"/>
                </a:lnTo>
                <a:lnTo>
                  <a:pt x="1026683" y="71394"/>
                </a:lnTo>
                <a:lnTo>
                  <a:pt x="1771666" y="501523"/>
                </a:lnTo>
                <a:lnTo>
                  <a:pt x="1788219" y="587568"/>
                </a:lnTo>
                <a:lnTo>
                  <a:pt x="1721957" y="587568"/>
                </a:lnTo>
                <a:lnTo>
                  <a:pt x="1600493" y="657707"/>
                </a:lnTo>
                <a:close/>
              </a:path>
              <a:path w="1788794" h="2054860">
                <a:moveTo>
                  <a:pt x="1330544" y="813544"/>
                </a:moveTo>
                <a:lnTo>
                  <a:pt x="1198028" y="813544"/>
                </a:lnTo>
                <a:lnTo>
                  <a:pt x="1401784" y="695933"/>
                </a:lnTo>
                <a:lnTo>
                  <a:pt x="607091" y="237122"/>
                </a:lnTo>
                <a:lnTo>
                  <a:pt x="739592" y="237122"/>
                </a:lnTo>
                <a:lnTo>
                  <a:pt x="1467996" y="657707"/>
                </a:lnTo>
                <a:lnTo>
                  <a:pt x="1600493" y="657707"/>
                </a:lnTo>
                <a:lnTo>
                  <a:pt x="1501152" y="715071"/>
                </a:lnTo>
                <a:lnTo>
                  <a:pt x="1501152" y="753297"/>
                </a:lnTo>
                <a:lnTo>
                  <a:pt x="1434890" y="753297"/>
                </a:lnTo>
                <a:lnTo>
                  <a:pt x="1330544" y="813544"/>
                </a:lnTo>
                <a:close/>
              </a:path>
              <a:path w="1788794" h="2054860">
                <a:moveTo>
                  <a:pt x="1026621" y="989016"/>
                </a:moveTo>
                <a:lnTo>
                  <a:pt x="894159" y="989016"/>
                </a:lnTo>
                <a:lnTo>
                  <a:pt x="1131816" y="851820"/>
                </a:lnTo>
                <a:lnTo>
                  <a:pt x="337124" y="393009"/>
                </a:lnTo>
                <a:lnTo>
                  <a:pt x="469632" y="393009"/>
                </a:lnTo>
                <a:lnTo>
                  <a:pt x="1198028" y="813544"/>
                </a:lnTo>
                <a:lnTo>
                  <a:pt x="1330544" y="813544"/>
                </a:lnTo>
                <a:lnTo>
                  <a:pt x="1236702" y="867726"/>
                </a:lnTo>
                <a:lnTo>
                  <a:pt x="1236702" y="905952"/>
                </a:lnTo>
                <a:lnTo>
                  <a:pt x="1170490" y="905952"/>
                </a:lnTo>
                <a:lnTo>
                  <a:pt x="1026621" y="989016"/>
                </a:lnTo>
                <a:close/>
              </a:path>
              <a:path w="1788794" h="2054860">
                <a:moveTo>
                  <a:pt x="1059788" y="1964101"/>
                </a:moveTo>
                <a:lnTo>
                  <a:pt x="927265" y="1964101"/>
                </a:lnTo>
                <a:lnTo>
                  <a:pt x="1721921" y="1505340"/>
                </a:lnTo>
                <a:lnTo>
                  <a:pt x="1721957" y="587568"/>
                </a:lnTo>
                <a:lnTo>
                  <a:pt x="1788219" y="587568"/>
                </a:lnTo>
                <a:lnTo>
                  <a:pt x="1788219" y="1524428"/>
                </a:lnTo>
                <a:lnTo>
                  <a:pt x="1787073" y="1533068"/>
                </a:lnTo>
                <a:lnTo>
                  <a:pt x="1783783" y="1540987"/>
                </a:lnTo>
                <a:lnTo>
                  <a:pt x="1778573" y="1547796"/>
                </a:lnTo>
                <a:lnTo>
                  <a:pt x="1771666" y="1553110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059702" y="1964151"/>
                </a:moveTo>
                <a:lnTo>
                  <a:pt x="861003" y="1964151"/>
                </a:lnTo>
                <a:lnTo>
                  <a:pt x="860917" y="1046379"/>
                </a:lnTo>
                <a:lnTo>
                  <a:pt x="66311" y="587668"/>
                </a:lnTo>
                <a:lnTo>
                  <a:pt x="198953" y="587668"/>
                </a:lnTo>
                <a:lnTo>
                  <a:pt x="894159" y="989016"/>
                </a:lnTo>
                <a:lnTo>
                  <a:pt x="1026621" y="989016"/>
                </a:lnTo>
                <a:lnTo>
                  <a:pt x="927265" y="1046379"/>
                </a:lnTo>
                <a:lnTo>
                  <a:pt x="927265" y="1964101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369209" y="1006612"/>
                </a:moveTo>
                <a:lnTo>
                  <a:pt x="1236702" y="1006612"/>
                </a:lnTo>
                <a:lnTo>
                  <a:pt x="1434890" y="892183"/>
                </a:lnTo>
                <a:lnTo>
                  <a:pt x="1434890" y="753297"/>
                </a:lnTo>
                <a:lnTo>
                  <a:pt x="1501152" y="753297"/>
                </a:lnTo>
                <a:lnTo>
                  <a:pt x="1501152" y="911321"/>
                </a:lnTo>
                <a:lnTo>
                  <a:pt x="1500005" y="919962"/>
                </a:lnTo>
                <a:lnTo>
                  <a:pt x="1496715" y="927880"/>
                </a:lnTo>
                <a:lnTo>
                  <a:pt x="1491505" y="934689"/>
                </a:lnTo>
                <a:lnTo>
                  <a:pt x="1484599" y="940003"/>
                </a:lnTo>
                <a:lnTo>
                  <a:pt x="1369209" y="1006612"/>
                </a:lnTo>
                <a:close/>
              </a:path>
              <a:path w="1788794" h="2054860">
                <a:moveTo>
                  <a:pt x="1209312" y="1097082"/>
                </a:moveTo>
                <a:lnTo>
                  <a:pt x="1197879" y="1097082"/>
                </a:lnTo>
                <a:lnTo>
                  <a:pt x="1192163" y="1095641"/>
                </a:lnTo>
                <a:lnTo>
                  <a:pt x="1170490" y="1063976"/>
                </a:lnTo>
                <a:lnTo>
                  <a:pt x="1170490" y="905952"/>
                </a:lnTo>
                <a:lnTo>
                  <a:pt x="1236702" y="905952"/>
                </a:lnTo>
                <a:lnTo>
                  <a:pt x="1236702" y="1006612"/>
                </a:lnTo>
                <a:lnTo>
                  <a:pt x="1369209" y="1006612"/>
                </a:lnTo>
                <a:lnTo>
                  <a:pt x="1215029" y="1095591"/>
                </a:lnTo>
                <a:lnTo>
                  <a:pt x="1209312" y="1097082"/>
                </a:lnTo>
                <a:close/>
              </a:path>
              <a:path w="1788794" h="2054860">
                <a:moveTo>
                  <a:pt x="1060584" y="1773269"/>
                </a:moveTo>
                <a:lnTo>
                  <a:pt x="1049151" y="1773269"/>
                </a:lnTo>
                <a:lnTo>
                  <a:pt x="1043434" y="1771828"/>
                </a:lnTo>
                <a:lnTo>
                  <a:pt x="1021761" y="1740163"/>
                </a:lnTo>
                <a:lnTo>
                  <a:pt x="1021761" y="1448622"/>
                </a:lnTo>
                <a:lnTo>
                  <a:pt x="1290784" y="1274194"/>
                </a:lnTo>
                <a:lnTo>
                  <a:pt x="1307337" y="1269758"/>
                </a:lnTo>
                <a:lnTo>
                  <a:pt x="1315838" y="1270867"/>
                </a:lnTo>
                <a:lnTo>
                  <a:pt x="1340443" y="1302826"/>
                </a:lnTo>
                <a:lnTo>
                  <a:pt x="1340443" y="1360240"/>
                </a:lnTo>
                <a:lnTo>
                  <a:pt x="1274182" y="1360240"/>
                </a:lnTo>
                <a:lnTo>
                  <a:pt x="1087973" y="1467760"/>
                </a:lnTo>
                <a:lnTo>
                  <a:pt x="1087973" y="1682799"/>
                </a:lnTo>
                <a:lnTo>
                  <a:pt x="1220423" y="1682799"/>
                </a:lnTo>
                <a:lnTo>
                  <a:pt x="1066300" y="1771778"/>
                </a:lnTo>
                <a:lnTo>
                  <a:pt x="1060584" y="1773269"/>
                </a:lnTo>
                <a:close/>
              </a:path>
              <a:path w="1788794" h="2054860">
                <a:moveTo>
                  <a:pt x="1220423" y="1682799"/>
                </a:moveTo>
                <a:lnTo>
                  <a:pt x="1087973" y="1682799"/>
                </a:lnTo>
                <a:lnTo>
                  <a:pt x="1274182" y="1575280"/>
                </a:lnTo>
                <a:lnTo>
                  <a:pt x="1274182" y="1360240"/>
                </a:lnTo>
                <a:lnTo>
                  <a:pt x="1340443" y="1360240"/>
                </a:lnTo>
                <a:lnTo>
                  <a:pt x="1340443" y="1594368"/>
                </a:lnTo>
                <a:lnTo>
                  <a:pt x="1339297" y="1603008"/>
                </a:lnTo>
                <a:lnTo>
                  <a:pt x="1336007" y="1610927"/>
                </a:lnTo>
                <a:lnTo>
                  <a:pt x="1330797" y="1617736"/>
                </a:lnTo>
                <a:lnTo>
                  <a:pt x="1323890" y="1623050"/>
                </a:lnTo>
                <a:lnTo>
                  <a:pt x="1220423" y="1682799"/>
                </a:lnTo>
                <a:close/>
              </a:path>
              <a:path w="1788794" h="2054860">
                <a:moveTo>
                  <a:pt x="332849" y="1557633"/>
                </a:moveTo>
                <a:lnTo>
                  <a:pt x="327232" y="1557633"/>
                </a:lnTo>
                <a:lnTo>
                  <a:pt x="321515" y="1556191"/>
                </a:lnTo>
                <a:lnTo>
                  <a:pt x="281423" y="1533068"/>
                </a:lnTo>
                <a:lnTo>
                  <a:pt x="144503" y="1453990"/>
                </a:lnTo>
                <a:lnTo>
                  <a:pt x="128180" y="1421206"/>
                </a:lnTo>
                <a:lnTo>
                  <a:pt x="132374" y="1408756"/>
                </a:lnTo>
                <a:lnTo>
                  <a:pt x="141070" y="1398884"/>
                </a:lnTo>
                <a:lnTo>
                  <a:pt x="152475" y="1393315"/>
                </a:lnTo>
                <a:lnTo>
                  <a:pt x="165137" y="1392433"/>
                </a:lnTo>
                <a:lnTo>
                  <a:pt x="177609" y="1396627"/>
                </a:lnTo>
                <a:lnTo>
                  <a:pt x="349402" y="1495845"/>
                </a:lnTo>
                <a:lnTo>
                  <a:pt x="359281" y="1504542"/>
                </a:lnTo>
                <a:lnTo>
                  <a:pt x="364867" y="1515946"/>
                </a:lnTo>
                <a:lnTo>
                  <a:pt x="365766" y="1528609"/>
                </a:lnTo>
                <a:lnTo>
                  <a:pt x="361580" y="1541080"/>
                </a:lnTo>
                <a:lnTo>
                  <a:pt x="356126" y="1548154"/>
                </a:lnTo>
                <a:lnTo>
                  <a:pt x="349228" y="1553346"/>
                </a:lnTo>
                <a:lnTo>
                  <a:pt x="341323" y="1556542"/>
                </a:lnTo>
                <a:lnTo>
                  <a:pt x="332849" y="1557633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0091373" y="4467957"/>
            <a:ext cx="3727450" cy="1530985"/>
            <a:chOff x="10091373" y="4467957"/>
            <a:chExt cx="3727450" cy="1530985"/>
          </a:xfrm>
        </p:grpSpPr>
        <p:sp>
          <p:nvSpPr>
            <p:cNvPr id="10" name="object 10"/>
            <p:cNvSpPr/>
            <p:nvPr/>
          </p:nvSpPr>
          <p:spPr>
            <a:xfrm>
              <a:off x="10421401" y="4467957"/>
              <a:ext cx="2360930" cy="1530985"/>
            </a:xfrm>
            <a:custGeom>
              <a:avLst/>
              <a:gdLst/>
              <a:ahLst/>
              <a:cxnLst/>
              <a:rect l="l" t="t" r="r" b="b"/>
              <a:pathLst>
                <a:path w="2360929" h="1530985">
                  <a:moveTo>
                    <a:pt x="777896" y="1530688"/>
                  </a:moveTo>
                  <a:lnTo>
                    <a:pt x="727888" y="1529572"/>
                  </a:lnTo>
                  <a:lnTo>
                    <a:pt x="678478" y="1526192"/>
                  </a:lnTo>
                  <a:lnTo>
                    <a:pt x="629773" y="1520500"/>
                  </a:lnTo>
                  <a:lnTo>
                    <a:pt x="581884" y="1512446"/>
                  </a:lnTo>
                  <a:lnTo>
                    <a:pt x="534918" y="1501983"/>
                  </a:lnTo>
                  <a:lnTo>
                    <a:pt x="488984" y="1489061"/>
                  </a:lnTo>
                  <a:lnTo>
                    <a:pt x="444191" y="1473632"/>
                  </a:lnTo>
                  <a:lnTo>
                    <a:pt x="400648" y="1455648"/>
                  </a:lnTo>
                  <a:lnTo>
                    <a:pt x="358463" y="1435059"/>
                  </a:lnTo>
                  <a:lnTo>
                    <a:pt x="317745" y="1411818"/>
                  </a:lnTo>
                  <a:lnTo>
                    <a:pt x="278603" y="1385876"/>
                  </a:lnTo>
                  <a:lnTo>
                    <a:pt x="241145" y="1357183"/>
                  </a:lnTo>
                  <a:lnTo>
                    <a:pt x="205481" y="1325692"/>
                  </a:lnTo>
                  <a:lnTo>
                    <a:pt x="171718" y="1291354"/>
                  </a:lnTo>
                  <a:lnTo>
                    <a:pt x="139966" y="1254121"/>
                  </a:lnTo>
                  <a:lnTo>
                    <a:pt x="110334" y="1213943"/>
                  </a:lnTo>
                  <a:lnTo>
                    <a:pt x="82929" y="1170772"/>
                  </a:lnTo>
                  <a:lnTo>
                    <a:pt x="58819" y="1122455"/>
                  </a:lnTo>
                  <a:lnTo>
                    <a:pt x="39309" y="1074067"/>
                  </a:lnTo>
                  <a:lnTo>
                    <a:pt x="23810" y="1024575"/>
                  </a:lnTo>
                  <a:lnTo>
                    <a:pt x="12225" y="974177"/>
                  </a:lnTo>
                  <a:lnTo>
                    <a:pt x="4459" y="923073"/>
                  </a:lnTo>
                  <a:lnTo>
                    <a:pt x="416" y="871463"/>
                  </a:lnTo>
                  <a:lnTo>
                    <a:pt x="0" y="819545"/>
                  </a:lnTo>
                  <a:lnTo>
                    <a:pt x="3114" y="767519"/>
                  </a:lnTo>
                  <a:lnTo>
                    <a:pt x="6542" y="730995"/>
                  </a:lnTo>
                  <a:lnTo>
                    <a:pt x="212221" y="730995"/>
                  </a:lnTo>
                  <a:lnTo>
                    <a:pt x="212221" y="483399"/>
                  </a:lnTo>
                  <a:lnTo>
                    <a:pt x="453437" y="483399"/>
                  </a:lnTo>
                  <a:lnTo>
                    <a:pt x="453437" y="241699"/>
                  </a:lnTo>
                  <a:lnTo>
                    <a:pt x="935927" y="241699"/>
                  </a:lnTo>
                  <a:lnTo>
                    <a:pt x="935927" y="0"/>
                  </a:lnTo>
                  <a:lnTo>
                    <a:pt x="1225420" y="0"/>
                  </a:lnTo>
                  <a:lnTo>
                    <a:pt x="1225991" y="483227"/>
                  </a:lnTo>
                  <a:lnTo>
                    <a:pt x="1467207" y="483227"/>
                  </a:lnTo>
                  <a:lnTo>
                    <a:pt x="1467207" y="730308"/>
                  </a:lnTo>
                  <a:lnTo>
                    <a:pt x="1589186" y="730308"/>
                  </a:lnTo>
                  <a:lnTo>
                    <a:pt x="1631951" y="728392"/>
                  </a:lnTo>
                  <a:lnTo>
                    <a:pt x="1674144" y="723059"/>
                  </a:lnTo>
                  <a:lnTo>
                    <a:pt x="1715766" y="714309"/>
                  </a:lnTo>
                  <a:lnTo>
                    <a:pt x="1756815" y="702142"/>
                  </a:lnTo>
                  <a:lnTo>
                    <a:pt x="1797722" y="686199"/>
                  </a:lnTo>
                  <a:lnTo>
                    <a:pt x="1838287" y="665275"/>
                  </a:lnTo>
                  <a:lnTo>
                    <a:pt x="1815798" y="629874"/>
                  </a:lnTo>
                  <a:lnTo>
                    <a:pt x="1799093" y="591253"/>
                  </a:lnTo>
                  <a:lnTo>
                    <a:pt x="1787703" y="550572"/>
                  </a:lnTo>
                  <a:lnTo>
                    <a:pt x="1781154" y="508989"/>
                  </a:lnTo>
                  <a:lnTo>
                    <a:pt x="1779740" y="461513"/>
                  </a:lnTo>
                  <a:lnTo>
                    <a:pt x="1784300" y="411542"/>
                  </a:lnTo>
                  <a:lnTo>
                    <a:pt x="1795485" y="362049"/>
                  </a:lnTo>
                  <a:lnTo>
                    <a:pt x="1813949" y="316008"/>
                  </a:lnTo>
                  <a:lnTo>
                    <a:pt x="1840344" y="276391"/>
                  </a:lnTo>
                  <a:lnTo>
                    <a:pt x="1865711" y="247023"/>
                  </a:lnTo>
                  <a:lnTo>
                    <a:pt x="1895991" y="271353"/>
                  </a:lnTo>
                  <a:lnTo>
                    <a:pt x="1932845" y="303951"/>
                  </a:lnTo>
                  <a:lnTo>
                    <a:pt x="1966553" y="340263"/>
                  </a:lnTo>
                  <a:lnTo>
                    <a:pt x="1995988" y="379945"/>
                  </a:lnTo>
                  <a:lnTo>
                    <a:pt x="2020025" y="422657"/>
                  </a:lnTo>
                  <a:lnTo>
                    <a:pt x="2037536" y="468056"/>
                  </a:lnTo>
                  <a:lnTo>
                    <a:pt x="2047394" y="515801"/>
                  </a:lnTo>
                  <a:lnTo>
                    <a:pt x="2094321" y="505108"/>
                  </a:lnTo>
                  <a:lnTo>
                    <a:pt x="2142726" y="500179"/>
                  </a:lnTo>
                  <a:lnTo>
                    <a:pt x="2191420" y="501203"/>
                  </a:lnTo>
                  <a:lnTo>
                    <a:pt x="2239213" y="508372"/>
                  </a:lnTo>
                  <a:lnTo>
                    <a:pt x="2284918" y="521876"/>
                  </a:lnTo>
                  <a:lnTo>
                    <a:pt x="2327346" y="541906"/>
                  </a:lnTo>
                  <a:lnTo>
                    <a:pt x="2360484" y="561084"/>
                  </a:lnTo>
                  <a:lnTo>
                    <a:pt x="2343058" y="595204"/>
                  </a:lnTo>
                  <a:lnTo>
                    <a:pt x="2317781" y="636318"/>
                  </a:lnTo>
                  <a:lnTo>
                    <a:pt x="2287592" y="670974"/>
                  </a:lnTo>
                  <a:lnTo>
                    <a:pt x="2253135" y="699528"/>
                  </a:lnTo>
                  <a:lnTo>
                    <a:pt x="2215053" y="722336"/>
                  </a:lnTo>
                  <a:lnTo>
                    <a:pt x="2173992" y="739754"/>
                  </a:lnTo>
                  <a:lnTo>
                    <a:pt x="2130595" y="752138"/>
                  </a:lnTo>
                  <a:lnTo>
                    <a:pt x="2085506" y="759846"/>
                  </a:lnTo>
                  <a:lnTo>
                    <a:pt x="2039371" y="763232"/>
                  </a:lnTo>
                  <a:lnTo>
                    <a:pt x="1992832" y="762653"/>
                  </a:lnTo>
                  <a:lnTo>
                    <a:pt x="1972534" y="810716"/>
                  </a:lnTo>
                  <a:lnTo>
                    <a:pt x="1950823" y="857176"/>
                  </a:lnTo>
                  <a:lnTo>
                    <a:pt x="1927726" y="902038"/>
                  </a:lnTo>
                  <a:lnTo>
                    <a:pt x="1903270" y="945307"/>
                  </a:lnTo>
                  <a:lnTo>
                    <a:pt x="1877483" y="986989"/>
                  </a:lnTo>
                  <a:lnTo>
                    <a:pt x="1850393" y="1027087"/>
                  </a:lnTo>
                  <a:lnTo>
                    <a:pt x="1822025" y="1065608"/>
                  </a:lnTo>
                  <a:lnTo>
                    <a:pt x="1792409" y="1102557"/>
                  </a:lnTo>
                  <a:lnTo>
                    <a:pt x="1761571" y="1137937"/>
                  </a:lnTo>
                  <a:lnTo>
                    <a:pt x="1729538" y="1171755"/>
                  </a:lnTo>
                  <a:lnTo>
                    <a:pt x="1696338" y="1204016"/>
                  </a:lnTo>
                  <a:lnTo>
                    <a:pt x="1661998" y="1234725"/>
                  </a:lnTo>
                  <a:lnTo>
                    <a:pt x="1626545" y="1263886"/>
                  </a:lnTo>
                  <a:lnTo>
                    <a:pt x="1590007" y="1291504"/>
                  </a:lnTo>
                  <a:lnTo>
                    <a:pt x="1552411" y="1317586"/>
                  </a:lnTo>
                  <a:lnTo>
                    <a:pt x="1513785" y="1342135"/>
                  </a:lnTo>
                  <a:lnTo>
                    <a:pt x="1474155" y="1365158"/>
                  </a:lnTo>
                  <a:lnTo>
                    <a:pt x="1433550" y="1386658"/>
                  </a:lnTo>
                  <a:lnTo>
                    <a:pt x="1391995" y="1406642"/>
                  </a:lnTo>
                  <a:lnTo>
                    <a:pt x="1349520" y="1425113"/>
                  </a:lnTo>
                  <a:lnTo>
                    <a:pt x="1306150" y="1442078"/>
                  </a:lnTo>
                  <a:lnTo>
                    <a:pt x="1261914" y="1457541"/>
                  </a:lnTo>
                  <a:lnTo>
                    <a:pt x="1216838" y="1471507"/>
                  </a:lnTo>
                  <a:lnTo>
                    <a:pt x="1170951" y="1483982"/>
                  </a:lnTo>
                  <a:lnTo>
                    <a:pt x="1124278" y="1494970"/>
                  </a:lnTo>
                  <a:lnTo>
                    <a:pt x="1076849" y="1504476"/>
                  </a:lnTo>
                  <a:lnTo>
                    <a:pt x="1028689" y="1512507"/>
                  </a:lnTo>
                  <a:lnTo>
                    <a:pt x="979827" y="1519065"/>
                  </a:lnTo>
                  <a:lnTo>
                    <a:pt x="930289" y="1524158"/>
                  </a:lnTo>
                  <a:lnTo>
                    <a:pt x="880103" y="1527789"/>
                  </a:lnTo>
                  <a:lnTo>
                    <a:pt x="829296" y="1529964"/>
                  </a:lnTo>
                  <a:lnTo>
                    <a:pt x="777896" y="1530688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398128" y="4508005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423786" y="4525448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4405" y="4991578"/>
              <a:ext cx="209104" cy="2094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15646" y="474962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492"/>
                  </a:moveTo>
                  <a:lnTo>
                    <a:pt x="0" y="209492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492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15646" y="499145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941304" y="4767173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941304" y="5008897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156887" y="4991578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0"/>
                  </a:moveTo>
                  <a:lnTo>
                    <a:pt x="0" y="0"/>
                  </a:lnTo>
                  <a:lnTo>
                    <a:pt x="21" y="209492"/>
                  </a:lnTo>
                  <a:lnTo>
                    <a:pt x="209104" y="209492"/>
                  </a:lnTo>
                  <a:lnTo>
                    <a:pt x="209104" y="0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56887" y="474973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0"/>
                  </a:moveTo>
                  <a:lnTo>
                    <a:pt x="0" y="0"/>
                  </a:lnTo>
                  <a:lnTo>
                    <a:pt x="21" y="209503"/>
                  </a:lnTo>
                  <a:lnTo>
                    <a:pt x="209104" y="209503"/>
                  </a:lnTo>
                  <a:lnTo>
                    <a:pt x="209104" y="0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182545" y="5008915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0"/>
                  </a:moveTo>
                  <a:lnTo>
                    <a:pt x="0" y="174607"/>
                  </a:lnTo>
                </a:path>
                <a:path w="158115" h="174625">
                  <a:moveTo>
                    <a:pt x="31355" y="10"/>
                  </a:moveTo>
                  <a:lnTo>
                    <a:pt x="31355" y="174607"/>
                  </a:lnTo>
                </a:path>
                <a:path w="158115" h="174625">
                  <a:moveTo>
                    <a:pt x="63026" y="10"/>
                  </a:moveTo>
                  <a:lnTo>
                    <a:pt x="63026" y="174607"/>
                  </a:lnTo>
                </a:path>
                <a:path w="158115" h="174625">
                  <a:moveTo>
                    <a:pt x="94709" y="10"/>
                  </a:moveTo>
                  <a:lnTo>
                    <a:pt x="94709" y="174607"/>
                  </a:lnTo>
                </a:path>
                <a:path w="158115" h="174625">
                  <a:moveTo>
                    <a:pt x="126391" y="10"/>
                  </a:moveTo>
                  <a:lnTo>
                    <a:pt x="126391" y="174607"/>
                  </a:lnTo>
                </a:path>
                <a:path w="158115" h="174625">
                  <a:moveTo>
                    <a:pt x="157725" y="10"/>
                  </a:moveTo>
                  <a:lnTo>
                    <a:pt x="157725" y="174607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182545" y="4767190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0"/>
                  </a:moveTo>
                  <a:lnTo>
                    <a:pt x="0" y="174607"/>
                  </a:lnTo>
                </a:path>
                <a:path w="158115" h="174625">
                  <a:moveTo>
                    <a:pt x="31355" y="10"/>
                  </a:moveTo>
                  <a:lnTo>
                    <a:pt x="31355" y="174607"/>
                  </a:lnTo>
                </a:path>
                <a:path w="158115" h="174625">
                  <a:moveTo>
                    <a:pt x="63026" y="10"/>
                  </a:moveTo>
                  <a:lnTo>
                    <a:pt x="63026" y="174607"/>
                  </a:lnTo>
                </a:path>
                <a:path w="158115" h="174625">
                  <a:moveTo>
                    <a:pt x="94709" y="10"/>
                  </a:moveTo>
                  <a:lnTo>
                    <a:pt x="94709" y="174607"/>
                  </a:lnTo>
                </a:path>
                <a:path w="158115" h="174625">
                  <a:moveTo>
                    <a:pt x="126391" y="10"/>
                  </a:moveTo>
                  <a:lnTo>
                    <a:pt x="126391" y="174607"/>
                  </a:lnTo>
                </a:path>
                <a:path w="158115" h="174625">
                  <a:moveTo>
                    <a:pt x="157725" y="10"/>
                  </a:moveTo>
                  <a:lnTo>
                    <a:pt x="157725" y="174607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398128" y="474962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492"/>
                  </a:moveTo>
                  <a:lnTo>
                    <a:pt x="0" y="209492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492"/>
                  </a:lnTo>
                  <a:close/>
                </a:path>
              </a:pathLst>
            </a:custGeom>
            <a:solidFill>
              <a:srgbClr val="00AB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398128" y="499145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104" y="209503"/>
                  </a:moveTo>
                  <a:lnTo>
                    <a:pt x="0" y="209503"/>
                  </a:lnTo>
                  <a:lnTo>
                    <a:pt x="21" y="0"/>
                  </a:lnTo>
                  <a:lnTo>
                    <a:pt x="209104" y="0"/>
                  </a:lnTo>
                  <a:lnTo>
                    <a:pt x="209104" y="209503"/>
                  </a:lnTo>
                  <a:close/>
                </a:path>
              </a:pathLst>
            </a:custGeom>
            <a:solidFill>
              <a:srgbClr val="20C2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423786" y="4767173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423786" y="5008897"/>
              <a:ext cx="158115" cy="174625"/>
            </a:xfrm>
            <a:custGeom>
              <a:avLst/>
              <a:gdLst/>
              <a:ahLst/>
              <a:cxnLst/>
              <a:rect l="l" t="t" r="r" b="b"/>
              <a:pathLst>
                <a:path w="158115" h="174625">
                  <a:moveTo>
                    <a:pt x="0" y="174607"/>
                  </a:moveTo>
                  <a:lnTo>
                    <a:pt x="0" y="0"/>
                  </a:lnTo>
                </a:path>
                <a:path w="158115" h="174625">
                  <a:moveTo>
                    <a:pt x="31355" y="174596"/>
                  </a:moveTo>
                  <a:lnTo>
                    <a:pt x="31355" y="0"/>
                  </a:lnTo>
                </a:path>
                <a:path w="158115" h="174625">
                  <a:moveTo>
                    <a:pt x="63026" y="174596"/>
                  </a:moveTo>
                  <a:lnTo>
                    <a:pt x="63026" y="0"/>
                  </a:lnTo>
                </a:path>
                <a:path w="158115" h="174625">
                  <a:moveTo>
                    <a:pt x="94709" y="174596"/>
                  </a:moveTo>
                  <a:lnTo>
                    <a:pt x="94709" y="0"/>
                  </a:lnTo>
                </a:path>
                <a:path w="158115" h="174625">
                  <a:moveTo>
                    <a:pt x="126391" y="174596"/>
                  </a:moveTo>
                  <a:lnTo>
                    <a:pt x="126391" y="0"/>
                  </a:lnTo>
                </a:path>
                <a:path w="158115" h="174625">
                  <a:moveTo>
                    <a:pt x="157725" y="174596"/>
                  </a:moveTo>
                  <a:lnTo>
                    <a:pt x="157725" y="0"/>
                  </a:lnTo>
                </a:path>
              </a:pathLst>
            </a:custGeom>
            <a:ln w="16474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9369" y="4991578"/>
              <a:ext cx="209104" cy="2094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461544" y="4770724"/>
              <a:ext cx="2267585" cy="1188085"/>
            </a:xfrm>
            <a:custGeom>
              <a:avLst/>
              <a:gdLst/>
              <a:ahLst/>
              <a:cxnLst/>
              <a:rect l="l" t="t" r="r" b="b"/>
              <a:pathLst>
                <a:path w="2267584" h="1188085">
                  <a:moveTo>
                    <a:pt x="737628" y="1187523"/>
                  </a:moveTo>
                  <a:lnTo>
                    <a:pt x="682537" y="1186169"/>
                  </a:lnTo>
                  <a:lnTo>
                    <a:pt x="628692" y="1182098"/>
                  </a:lnTo>
                  <a:lnTo>
                    <a:pt x="576192" y="1175295"/>
                  </a:lnTo>
                  <a:lnTo>
                    <a:pt x="525139" y="1165745"/>
                  </a:lnTo>
                  <a:lnTo>
                    <a:pt x="475630" y="1153432"/>
                  </a:lnTo>
                  <a:lnTo>
                    <a:pt x="427767" y="1138342"/>
                  </a:lnTo>
                  <a:lnTo>
                    <a:pt x="381648" y="1120459"/>
                  </a:lnTo>
                  <a:lnTo>
                    <a:pt x="337374" y="1099769"/>
                  </a:lnTo>
                  <a:lnTo>
                    <a:pt x="295044" y="1076257"/>
                  </a:lnTo>
                  <a:lnTo>
                    <a:pt x="254759" y="1049907"/>
                  </a:lnTo>
                  <a:lnTo>
                    <a:pt x="216617" y="1020705"/>
                  </a:lnTo>
                  <a:lnTo>
                    <a:pt x="180719" y="988636"/>
                  </a:lnTo>
                  <a:lnTo>
                    <a:pt x="147165" y="953684"/>
                  </a:lnTo>
                  <a:lnTo>
                    <a:pt x="135931" y="936411"/>
                  </a:lnTo>
                  <a:lnTo>
                    <a:pt x="129524" y="926572"/>
                  </a:lnTo>
                  <a:lnTo>
                    <a:pt x="121106" y="914697"/>
                  </a:lnTo>
                  <a:lnTo>
                    <a:pt x="111412" y="901403"/>
                  </a:lnTo>
                  <a:lnTo>
                    <a:pt x="102028" y="887878"/>
                  </a:lnTo>
                  <a:lnTo>
                    <a:pt x="67025" y="827822"/>
                  </a:lnTo>
                  <a:lnTo>
                    <a:pt x="46146" y="781988"/>
                  </a:lnTo>
                  <a:lnTo>
                    <a:pt x="29028" y="734114"/>
                  </a:lnTo>
                  <a:lnTo>
                    <a:pt x="15763" y="684331"/>
                  </a:lnTo>
                  <a:lnTo>
                    <a:pt x="6443" y="632770"/>
                  </a:lnTo>
                  <a:lnTo>
                    <a:pt x="1158" y="579559"/>
                  </a:lnTo>
                  <a:lnTo>
                    <a:pt x="0" y="524830"/>
                  </a:lnTo>
                  <a:lnTo>
                    <a:pt x="3060" y="468713"/>
                  </a:lnTo>
                  <a:lnTo>
                    <a:pt x="3150" y="467835"/>
                  </a:lnTo>
                  <a:lnTo>
                    <a:pt x="1549097" y="467835"/>
                  </a:lnTo>
                  <a:lnTo>
                    <a:pt x="1603168" y="465052"/>
                  </a:lnTo>
                  <a:lnTo>
                    <a:pt x="1655787" y="457199"/>
                  </a:lnTo>
                  <a:lnTo>
                    <a:pt x="1705865" y="445021"/>
                  </a:lnTo>
                  <a:lnTo>
                    <a:pt x="1752316" y="429263"/>
                  </a:lnTo>
                  <a:lnTo>
                    <a:pt x="1794050" y="410669"/>
                  </a:lnTo>
                  <a:lnTo>
                    <a:pt x="1829981" y="389986"/>
                  </a:lnTo>
                  <a:lnTo>
                    <a:pt x="1859020" y="367957"/>
                  </a:lnTo>
                  <a:lnTo>
                    <a:pt x="1828072" y="335269"/>
                  </a:lnTo>
                  <a:lnTo>
                    <a:pt x="1805224" y="295839"/>
                  </a:lnTo>
                  <a:lnTo>
                    <a:pt x="1789990" y="251676"/>
                  </a:lnTo>
                  <a:lnTo>
                    <a:pt x="1781884" y="204794"/>
                  </a:lnTo>
                  <a:lnTo>
                    <a:pt x="1780417" y="157203"/>
                  </a:lnTo>
                  <a:lnTo>
                    <a:pt x="1785104" y="110917"/>
                  </a:lnTo>
                  <a:lnTo>
                    <a:pt x="1795458" y="67946"/>
                  </a:lnTo>
                  <a:lnTo>
                    <a:pt x="1810992" y="30303"/>
                  </a:lnTo>
                  <a:lnTo>
                    <a:pt x="1831220" y="0"/>
                  </a:lnTo>
                  <a:lnTo>
                    <a:pt x="1857986" y="23238"/>
                  </a:lnTo>
                  <a:lnTo>
                    <a:pt x="1886574" y="52406"/>
                  </a:lnTo>
                  <a:lnTo>
                    <a:pt x="1914430" y="87064"/>
                  </a:lnTo>
                  <a:lnTo>
                    <a:pt x="1939001" y="126776"/>
                  </a:lnTo>
                  <a:lnTo>
                    <a:pt x="1957733" y="171107"/>
                  </a:lnTo>
                  <a:lnTo>
                    <a:pt x="1968072" y="219618"/>
                  </a:lnTo>
                  <a:lnTo>
                    <a:pt x="1967465" y="271874"/>
                  </a:lnTo>
                  <a:lnTo>
                    <a:pt x="2262771" y="271874"/>
                  </a:lnTo>
                  <a:lnTo>
                    <a:pt x="2240713" y="315497"/>
                  </a:lnTo>
                  <a:lnTo>
                    <a:pt x="2207850" y="349640"/>
                  </a:lnTo>
                  <a:lnTo>
                    <a:pt x="2169624" y="376594"/>
                  </a:lnTo>
                  <a:lnTo>
                    <a:pt x="2126839" y="396758"/>
                  </a:lnTo>
                  <a:lnTo>
                    <a:pt x="2080301" y="410528"/>
                  </a:lnTo>
                  <a:lnTo>
                    <a:pt x="2036166" y="417463"/>
                  </a:lnTo>
                  <a:lnTo>
                    <a:pt x="1926214" y="417463"/>
                  </a:lnTo>
                  <a:lnTo>
                    <a:pt x="1906659" y="466554"/>
                  </a:lnTo>
                  <a:lnTo>
                    <a:pt x="1885655" y="513924"/>
                  </a:lnTo>
                  <a:lnTo>
                    <a:pt x="1863233" y="559582"/>
                  </a:lnTo>
                  <a:lnTo>
                    <a:pt x="1839424" y="603540"/>
                  </a:lnTo>
                  <a:lnTo>
                    <a:pt x="1814260" y="645809"/>
                  </a:lnTo>
                  <a:lnTo>
                    <a:pt x="1787773" y="686399"/>
                  </a:lnTo>
                  <a:lnTo>
                    <a:pt x="1759993" y="725321"/>
                  </a:lnTo>
                  <a:lnTo>
                    <a:pt x="1730953" y="762585"/>
                  </a:lnTo>
                  <a:lnTo>
                    <a:pt x="1700684" y="798202"/>
                  </a:lnTo>
                  <a:lnTo>
                    <a:pt x="1669216" y="832184"/>
                  </a:lnTo>
                  <a:lnTo>
                    <a:pt x="1636583" y="864540"/>
                  </a:lnTo>
                  <a:lnTo>
                    <a:pt x="1602815" y="895282"/>
                  </a:lnTo>
                  <a:lnTo>
                    <a:pt x="1567943" y="924419"/>
                  </a:lnTo>
                  <a:lnTo>
                    <a:pt x="1532000" y="951963"/>
                  </a:lnTo>
                  <a:lnTo>
                    <a:pt x="1495016" y="977925"/>
                  </a:lnTo>
                  <a:lnTo>
                    <a:pt x="1457024" y="1002315"/>
                  </a:lnTo>
                  <a:lnTo>
                    <a:pt x="1418054" y="1025144"/>
                  </a:lnTo>
                  <a:lnTo>
                    <a:pt x="1378138" y="1046423"/>
                  </a:lnTo>
                  <a:lnTo>
                    <a:pt x="1337308" y="1066161"/>
                  </a:lnTo>
                  <a:lnTo>
                    <a:pt x="1295595" y="1084371"/>
                  </a:lnTo>
                  <a:lnTo>
                    <a:pt x="1253031" y="1101063"/>
                  </a:lnTo>
                  <a:lnTo>
                    <a:pt x="1209646" y="1116246"/>
                  </a:lnTo>
                  <a:lnTo>
                    <a:pt x="1165473" y="1129933"/>
                  </a:lnTo>
                  <a:lnTo>
                    <a:pt x="1120543" y="1142134"/>
                  </a:lnTo>
                  <a:lnTo>
                    <a:pt x="1074888" y="1152860"/>
                  </a:lnTo>
                  <a:lnTo>
                    <a:pt x="1028538" y="1162120"/>
                  </a:lnTo>
                  <a:lnTo>
                    <a:pt x="981526" y="1169927"/>
                  </a:lnTo>
                  <a:lnTo>
                    <a:pt x="933882" y="1176290"/>
                  </a:lnTo>
                  <a:lnTo>
                    <a:pt x="885639" y="1181220"/>
                  </a:lnTo>
                  <a:lnTo>
                    <a:pt x="836828" y="1184729"/>
                  </a:lnTo>
                  <a:lnTo>
                    <a:pt x="787481" y="1186826"/>
                  </a:lnTo>
                  <a:lnTo>
                    <a:pt x="737628" y="1187523"/>
                  </a:lnTo>
                  <a:close/>
                </a:path>
                <a:path w="2267584" h="1188085">
                  <a:moveTo>
                    <a:pt x="2262771" y="271874"/>
                  </a:moveTo>
                  <a:lnTo>
                    <a:pt x="1967465" y="271874"/>
                  </a:lnTo>
                  <a:lnTo>
                    <a:pt x="1967668" y="271759"/>
                  </a:lnTo>
                  <a:lnTo>
                    <a:pt x="2008246" y="255199"/>
                  </a:lnTo>
                  <a:lnTo>
                    <a:pt x="2055803" y="243231"/>
                  </a:lnTo>
                  <a:lnTo>
                    <a:pt x="2107795" y="237539"/>
                  </a:lnTo>
                  <a:lnTo>
                    <a:pt x="2161933" y="239706"/>
                  </a:lnTo>
                  <a:lnTo>
                    <a:pt x="2215928" y="251315"/>
                  </a:lnTo>
                  <a:lnTo>
                    <a:pt x="2262771" y="271874"/>
                  </a:lnTo>
                  <a:close/>
                </a:path>
                <a:path w="2267584" h="1188085">
                  <a:moveTo>
                    <a:pt x="1967466" y="271790"/>
                  </a:moveTo>
                  <a:close/>
                </a:path>
                <a:path w="2267584" h="1188085">
                  <a:moveTo>
                    <a:pt x="1979183" y="420483"/>
                  </a:moveTo>
                  <a:lnTo>
                    <a:pt x="1926214" y="417463"/>
                  </a:lnTo>
                  <a:lnTo>
                    <a:pt x="2036166" y="417463"/>
                  </a:lnTo>
                  <a:lnTo>
                    <a:pt x="2030814" y="418304"/>
                  </a:lnTo>
                  <a:lnTo>
                    <a:pt x="1979183" y="420483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468906" y="5408579"/>
              <a:ext cx="1811655" cy="549910"/>
            </a:xfrm>
            <a:custGeom>
              <a:avLst/>
              <a:gdLst/>
              <a:ahLst/>
              <a:cxnLst/>
              <a:rect l="l" t="t" r="r" b="b"/>
              <a:pathLst>
                <a:path w="1811654" h="549910">
                  <a:moveTo>
                    <a:pt x="730265" y="549668"/>
                  </a:moveTo>
                  <a:lnTo>
                    <a:pt x="675174" y="548315"/>
                  </a:lnTo>
                  <a:lnTo>
                    <a:pt x="621329" y="544244"/>
                  </a:lnTo>
                  <a:lnTo>
                    <a:pt x="568830" y="537441"/>
                  </a:lnTo>
                  <a:lnTo>
                    <a:pt x="517776" y="527890"/>
                  </a:lnTo>
                  <a:lnTo>
                    <a:pt x="468268" y="515577"/>
                  </a:lnTo>
                  <a:lnTo>
                    <a:pt x="420404" y="500487"/>
                  </a:lnTo>
                  <a:lnTo>
                    <a:pt x="374286" y="482605"/>
                  </a:lnTo>
                  <a:lnTo>
                    <a:pt x="330011" y="461915"/>
                  </a:lnTo>
                  <a:lnTo>
                    <a:pt x="287682" y="438403"/>
                  </a:lnTo>
                  <a:lnTo>
                    <a:pt x="247396" y="412053"/>
                  </a:lnTo>
                  <a:lnTo>
                    <a:pt x="209255" y="382851"/>
                  </a:lnTo>
                  <a:lnTo>
                    <a:pt x="173357" y="350782"/>
                  </a:lnTo>
                  <a:lnTo>
                    <a:pt x="139802" y="315830"/>
                  </a:lnTo>
                  <a:lnTo>
                    <a:pt x="128569" y="298556"/>
                  </a:lnTo>
                  <a:lnTo>
                    <a:pt x="122162" y="288717"/>
                  </a:lnTo>
                  <a:lnTo>
                    <a:pt x="113743" y="276843"/>
                  </a:lnTo>
                  <a:lnTo>
                    <a:pt x="104049" y="263549"/>
                  </a:lnTo>
                  <a:lnTo>
                    <a:pt x="94666" y="250023"/>
                  </a:lnTo>
                  <a:lnTo>
                    <a:pt x="59663" y="189968"/>
                  </a:lnTo>
                  <a:lnTo>
                    <a:pt x="38784" y="144133"/>
                  </a:lnTo>
                  <a:lnTo>
                    <a:pt x="21666" y="96260"/>
                  </a:lnTo>
                  <a:lnTo>
                    <a:pt x="8401" y="46477"/>
                  </a:lnTo>
                  <a:lnTo>
                    <a:pt x="0" y="0"/>
                  </a:lnTo>
                  <a:lnTo>
                    <a:pt x="1811634" y="0"/>
                  </a:lnTo>
                  <a:lnTo>
                    <a:pt x="1780411" y="48545"/>
                  </a:lnTo>
                  <a:lnTo>
                    <a:pt x="1752631" y="87466"/>
                  </a:lnTo>
                  <a:lnTo>
                    <a:pt x="1723591" y="124731"/>
                  </a:lnTo>
                  <a:lnTo>
                    <a:pt x="1693321" y="160348"/>
                  </a:lnTo>
                  <a:lnTo>
                    <a:pt x="1661854" y="194330"/>
                  </a:lnTo>
                  <a:lnTo>
                    <a:pt x="1629221" y="226686"/>
                  </a:lnTo>
                  <a:lnTo>
                    <a:pt x="1595452" y="257427"/>
                  </a:lnTo>
                  <a:lnTo>
                    <a:pt x="1560581" y="286565"/>
                  </a:lnTo>
                  <a:lnTo>
                    <a:pt x="1524638" y="314109"/>
                  </a:lnTo>
                  <a:lnTo>
                    <a:pt x="1487654" y="340071"/>
                  </a:lnTo>
                  <a:lnTo>
                    <a:pt x="1449662" y="364461"/>
                  </a:lnTo>
                  <a:lnTo>
                    <a:pt x="1410692" y="387290"/>
                  </a:lnTo>
                  <a:lnTo>
                    <a:pt x="1370776" y="408568"/>
                  </a:lnTo>
                  <a:lnTo>
                    <a:pt x="1329946" y="428307"/>
                  </a:lnTo>
                  <a:lnTo>
                    <a:pt x="1288233" y="446517"/>
                  </a:lnTo>
                  <a:lnTo>
                    <a:pt x="1245668" y="463208"/>
                  </a:lnTo>
                  <a:lnTo>
                    <a:pt x="1202284" y="478392"/>
                  </a:lnTo>
                  <a:lnTo>
                    <a:pt x="1158111" y="492079"/>
                  </a:lnTo>
                  <a:lnTo>
                    <a:pt x="1113181" y="504280"/>
                  </a:lnTo>
                  <a:lnTo>
                    <a:pt x="1067525" y="515005"/>
                  </a:lnTo>
                  <a:lnTo>
                    <a:pt x="1021176" y="524266"/>
                  </a:lnTo>
                  <a:lnTo>
                    <a:pt x="974163" y="532072"/>
                  </a:lnTo>
                  <a:lnTo>
                    <a:pt x="926520" y="538435"/>
                  </a:lnTo>
                  <a:lnTo>
                    <a:pt x="878277" y="543366"/>
                  </a:lnTo>
                  <a:lnTo>
                    <a:pt x="829466" y="546874"/>
                  </a:lnTo>
                  <a:lnTo>
                    <a:pt x="780118" y="548972"/>
                  </a:lnTo>
                  <a:lnTo>
                    <a:pt x="730265" y="549668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601532" y="5696183"/>
              <a:ext cx="662940" cy="262255"/>
            </a:xfrm>
            <a:custGeom>
              <a:avLst/>
              <a:gdLst/>
              <a:ahLst/>
              <a:cxnLst/>
              <a:rect l="l" t="t" r="r" b="b"/>
              <a:pathLst>
                <a:path w="662940" h="262254">
                  <a:moveTo>
                    <a:pt x="597639" y="262064"/>
                  </a:moveTo>
                  <a:lnTo>
                    <a:pt x="542548" y="260711"/>
                  </a:lnTo>
                  <a:lnTo>
                    <a:pt x="488703" y="256640"/>
                  </a:lnTo>
                  <a:lnTo>
                    <a:pt x="436204" y="249836"/>
                  </a:lnTo>
                  <a:lnTo>
                    <a:pt x="385150" y="240286"/>
                  </a:lnTo>
                  <a:lnTo>
                    <a:pt x="335642" y="227973"/>
                  </a:lnTo>
                  <a:lnTo>
                    <a:pt x="287778" y="212883"/>
                  </a:lnTo>
                  <a:lnTo>
                    <a:pt x="241659" y="195000"/>
                  </a:lnTo>
                  <a:lnTo>
                    <a:pt x="197385" y="174311"/>
                  </a:lnTo>
                  <a:lnTo>
                    <a:pt x="155056" y="150798"/>
                  </a:lnTo>
                  <a:lnTo>
                    <a:pt x="114770" y="124449"/>
                  </a:lnTo>
                  <a:lnTo>
                    <a:pt x="76628" y="95247"/>
                  </a:lnTo>
                  <a:lnTo>
                    <a:pt x="40731" y="63177"/>
                  </a:lnTo>
                  <a:lnTo>
                    <a:pt x="7176" y="28226"/>
                  </a:lnTo>
                  <a:lnTo>
                    <a:pt x="0" y="17380"/>
                  </a:lnTo>
                  <a:lnTo>
                    <a:pt x="398589" y="0"/>
                  </a:lnTo>
                  <a:lnTo>
                    <a:pt x="416637" y="37368"/>
                  </a:lnTo>
                  <a:lnTo>
                    <a:pt x="438293" y="73757"/>
                  </a:lnTo>
                  <a:lnTo>
                    <a:pt x="463906" y="108979"/>
                  </a:lnTo>
                  <a:lnTo>
                    <a:pt x="493822" y="142849"/>
                  </a:lnTo>
                  <a:lnTo>
                    <a:pt x="528389" y="175178"/>
                  </a:lnTo>
                  <a:lnTo>
                    <a:pt x="567955" y="205779"/>
                  </a:lnTo>
                  <a:lnTo>
                    <a:pt x="612867" y="234465"/>
                  </a:lnTo>
                  <a:lnTo>
                    <a:pt x="662838" y="260715"/>
                  </a:lnTo>
                  <a:lnTo>
                    <a:pt x="647492" y="261367"/>
                  </a:lnTo>
                  <a:lnTo>
                    <a:pt x="597639" y="262064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461544" y="5008134"/>
              <a:ext cx="2267585" cy="950594"/>
            </a:xfrm>
            <a:custGeom>
              <a:avLst/>
              <a:gdLst/>
              <a:ahLst/>
              <a:cxnLst/>
              <a:rect l="l" t="t" r="r" b="b"/>
              <a:pathLst>
                <a:path w="2267584" h="950595">
                  <a:moveTo>
                    <a:pt x="1425179" y="783561"/>
                  </a:moveTo>
                  <a:lnTo>
                    <a:pt x="683556" y="783561"/>
                  </a:lnTo>
                  <a:lnTo>
                    <a:pt x="731657" y="781200"/>
                  </a:lnTo>
                  <a:lnTo>
                    <a:pt x="781106" y="776349"/>
                  </a:lnTo>
                  <a:lnTo>
                    <a:pt x="831842" y="768975"/>
                  </a:lnTo>
                  <a:lnTo>
                    <a:pt x="883800" y="759046"/>
                  </a:lnTo>
                  <a:lnTo>
                    <a:pt x="936918" y="746531"/>
                  </a:lnTo>
                  <a:lnTo>
                    <a:pt x="991133" y="731396"/>
                  </a:lnTo>
                  <a:lnTo>
                    <a:pt x="1046382" y="713612"/>
                  </a:lnTo>
                  <a:lnTo>
                    <a:pt x="1102602" y="693144"/>
                  </a:lnTo>
                  <a:lnTo>
                    <a:pt x="1148665" y="674633"/>
                  </a:lnTo>
                  <a:lnTo>
                    <a:pt x="1194400" y="654708"/>
                  </a:lnTo>
                  <a:lnTo>
                    <a:pt x="1239766" y="633415"/>
                  </a:lnTo>
                  <a:lnTo>
                    <a:pt x="1284722" y="610801"/>
                  </a:lnTo>
                  <a:lnTo>
                    <a:pt x="1329226" y="586910"/>
                  </a:lnTo>
                  <a:lnTo>
                    <a:pt x="1373239" y="561789"/>
                  </a:lnTo>
                  <a:lnTo>
                    <a:pt x="1416719" y="535485"/>
                  </a:lnTo>
                  <a:lnTo>
                    <a:pt x="1459626" y="508042"/>
                  </a:lnTo>
                  <a:lnTo>
                    <a:pt x="1501919" y="479507"/>
                  </a:lnTo>
                  <a:lnTo>
                    <a:pt x="1543557" y="449927"/>
                  </a:lnTo>
                  <a:lnTo>
                    <a:pt x="1584499" y="419346"/>
                  </a:lnTo>
                  <a:lnTo>
                    <a:pt x="1624705" y="387811"/>
                  </a:lnTo>
                  <a:lnTo>
                    <a:pt x="1664133" y="355369"/>
                  </a:lnTo>
                  <a:lnTo>
                    <a:pt x="1702744" y="322064"/>
                  </a:lnTo>
                  <a:lnTo>
                    <a:pt x="1740495" y="287943"/>
                  </a:lnTo>
                  <a:lnTo>
                    <a:pt x="1777347" y="253052"/>
                  </a:lnTo>
                  <a:lnTo>
                    <a:pt x="1813258" y="217437"/>
                  </a:lnTo>
                  <a:lnTo>
                    <a:pt x="1848187" y="181143"/>
                  </a:lnTo>
                  <a:lnTo>
                    <a:pt x="1882095" y="144218"/>
                  </a:lnTo>
                  <a:lnTo>
                    <a:pt x="1914940" y="106706"/>
                  </a:lnTo>
                  <a:lnTo>
                    <a:pt x="1946680" y="68655"/>
                  </a:lnTo>
                  <a:lnTo>
                    <a:pt x="1977002" y="30455"/>
                  </a:lnTo>
                  <a:lnTo>
                    <a:pt x="2008220" y="17705"/>
                  </a:lnTo>
                  <a:lnTo>
                    <a:pt x="2055766" y="5716"/>
                  </a:lnTo>
                  <a:lnTo>
                    <a:pt x="2107742" y="0"/>
                  </a:lnTo>
                  <a:lnTo>
                    <a:pt x="2161865" y="2143"/>
                  </a:lnTo>
                  <a:lnTo>
                    <a:pt x="2215848" y="13733"/>
                  </a:lnTo>
                  <a:lnTo>
                    <a:pt x="2267407" y="36357"/>
                  </a:lnTo>
                  <a:lnTo>
                    <a:pt x="2240713" y="78087"/>
                  </a:lnTo>
                  <a:lnTo>
                    <a:pt x="2207850" y="112230"/>
                  </a:lnTo>
                  <a:lnTo>
                    <a:pt x="2169624" y="139185"/>
                  </a:lnTo>
                  <a:lnTo>
                    <a:pt x="2126839" y="159348"/>
                  </a:lnTo>
                  <a:lnTo>
                    <a:pt x="2080301" y="173119"/>
                  </a:lnTo>
                  <a:lnTo>
                    <a:pt x="2036166" y="180054"/>
                  </a:lnTo>
                  <a:lnTo>
                    <a:pt x="1926214" y="180054"/>
                  </a:lnTo>
                  <a:lnTo>
                    <a:pt x="1906659" y="229145"/>
                  </a:lnTo>
                  <a:lnTo>
                    <a:pt x="1885655" y="276514"/>
                  </a:lnTo>
                  <a:lnTo>
                    <a:pt x="1863233" y="322173"/>
                  </a:lnTo>
                  <a:lnTo>
                    <a:pt x="1839424" y="366131"/>
                  </a:lnTo>
                  <a:lnTo>
                    <a:pt x="1814260" y="408400"/>
                  </a:lnTo>
                  <a:lnTo>
                    <a:pt x="1787773" y="448990"/>
                  </a:lnTo>
                  <a:lnTo>
                    <a:pt x="1759993" y="487911"/>
                  </a:lnTo>
                  <a:lnTo>
                    <a:pt x="1730953" y="525176"/>
                  </a:lnTo>
                  <a:lnTo>
                    <a:pt x="1700684" y="560793"/>
                  </a:lnTo>
                  <a:lnTo>
                    <a:pt x="1669216" y="594774"/>
                  </a:lnTo>
                  <a:lnTo>
                    <a:pt x="1636583" y="627131"/>
                  </a:lnTo>
                  <a:lnTo>
                    <a:pt x="1602815" y="657872"/>
                  </a:lnTo>
                  <a:lnTo>
                    <a:pt x="1567943" y="687010"/>
                  </a:lnTo>
                  <a:lnTo>
                    <a:pt x="1532000" y="714554"/>
                  </a:lnTo>
                  <a:lnTo>
                    <a:pt x="1495016" y="740516"/>
                  </a:lnTo>
                  <a:lnTo>
                    <a:pt x="1457024" y="764906"/>
                  </a:lnTo>
                  <a:lnTo>
                    <a:pt x="1425179" y="783561"/>
                  </a:lnTo>
                  <a:close/>
                </a:path>
                <a:path w="2267584" h="950595">
                  <a:moveTo>
                    <a:pt x="1979183" y="183073"/>
                  </a:moveTo>
                  <a:lnTo>
                    <a:pt x="1926214" y="180054"/>
                  </a:lnTo>
                  <a:lnTo>
                    <a:pt x="2036166" y="180054"/>
                  </a:lnTo>
                  <a:lnTo>
                    <a:pt x="2030814" y="180894"/>
                  </a:lnTo>
                  <a:lnTo>
                    <a:pt x="1979183" y="183073"/>
                  </a:lnTo>
                  <a:close/>
                </a:path>
                <a:path w="2267584" h="950595">
                  <a:moveTo>
                    <a:pt x="737628" y="950113"/>
                  </a:moveTo>
                  <a:lnTo>
                    <a:pt x="682537" y="948760"/>
                  </a:lnTo>
                  <a:lnTo>
                    <a:pt x="628692" y="944689"/>
                  </a:lnTo>
                  <a:lnTo>
                    <a:pt x="576192" y="937886"/>
                  </a:lnTo>
                  <a:lnTo>
                    <a:pt x="525139" y="928335"/>
                  </a:lnTo>
                  <a:lnTo>
                    <a:pt x="475630" y="916022"/>
                  </a:lnTo>
                  <a:lnTo>
                    <a:pt x="427767" y="900932"/>
                  </a:lnTo>
                  <a:lnTo>
                    <a:pt x="381648" y="883050"/>
                  </a:lnTo>
                  <a:lnTo>
                    <a:pt x="337374" y="862360"/>
                  </a:lnTo>
                  <a:lnTo>
                    <a:pt x="295044" y="838848"/>
                  </a:lnTo>
                  <a:lnTo>
                    <a:pt x="254759" y="812498"/>
                  </a:lnTo>
                  <a:lnTo>
                    <a:pt x="216617" y="783296"/>
                  </a:lnTo>
                  <a:lnTo>
                    <a:pt x="180719" y="751227"/>
                  </a:lnTo>
                  <a:lnTo>
                    <a:pt x="147165" y="716275"/>
                  </a:lnTo>
                  <a:lnTo>
                    <a:pt x="135931" y="699001"/>
                  </a:lnTo>
                  <a:lnTo>
                    <a:pt x="129524" y="689162"/>
                  </a:lnTo>
                  <a:lnTo>
                    <a:pt x="121106" y="677288"/>
                  </a:lnTo>
                  <a:lnTo>
                    <a:pt x="111412" y="663994"/>
                  </a:lnTo>
                  <a:lnTo>
                    <a:pt x="102028" y="650468"/>
                  </a:lnTo>
                  <a:lnTo>
                    <a:pt x="67025" y="590412"/>
                  </a:lnTo>
                  <a:lnTo>
                    <a:pt x="46146" y="544578"/>
                  </a:lnTo>
                  <a:lnTo>
                    <a:pt x="29028" y="496705"/>
                  </a:lnTo>
                  <a:lnTo>
                    <a:pt x="15763" y="446922"/>
                  </a:lnTo>
                  <a:lnTo>
                    <a:pt x="6443" y="395360"/>
                  </a:lnTo>
                  <a:lnTo>
                    <a:pt x="1158" y="342150"/>
                  </a:lnTo>
                  <a:lnTo>
                    <a:pt x="0" y="287421"/>
                  </a:lnTo>
                  <a:lnTo>
                    <a:pt x="3060" y="231303"/>
                  </a:lnTo>
                  <a:lnTo>
                    <a:pt x="3159" y="230341"/>
                  </a:lnTo>
                  <a:lnTo>
                    <a:pt x="94730" y="230341"/>
                  </a:lnTo>
                  <a:lnTo>
                    <a:pt x="95010" y="284607"/>
                  </a:lnTo>
                  <a:lnTo>
                    <a:pt x="99222" y="336387"/>
                  </a:lnTo>
                  <a:lnTo>
                    <a:pt x="107261" y="385627"/>
                  </a:lnTo>
                  <a:lnTo>
                    <a:pt x="119023" y="432273"/>
                  </a:lnTo>
                  <a:lnTo>
                    <a:pt x="134404" y="476270"/>
                  </a:lnTo>
                  <a:lnTo>
                    <a:pt x="153298" y="517564"/>
                  </a:lnTo>
                  <a:lnTo>
                    <a:pt x="175603" y="556102"/>
                  </a:lnTo>
                  <a:lnTo>
                    <a:pt x="201213" y="591829"/>
                  </a:lnTo>
                  <a:lnTo>
                    <a:pt x="230023" y="624690"/>
                  </a:lnTo>
                  <a:lnTo>
                    <a:pt x="262029" y="654708"/>
                  </a:lnTo>
                  <a:lnTo>
                    <a:pt x="296830" y="681600"/>
                  </a:lnTo>
                  <a:lnTo>
                    <a:pt x="340235" y="708103"/>
                  </a:lnTo>
                  <a:lnTo>
                    <a:pt x="389901" y="733028"/>
                  </a:lnTo>
                  <a:lnTo>
                    <a:pt x="426798" y="747208"/>
                  </a:lnTo>
                  <a:lnTo>
                    <a:pt x="465485" y="759121"/>
                  </a:lnTo>
                  <a:lnTo>
                    <a:pt x="505898" y="768735"/>
                  </a:lnTo>
                  <a:lnTo>
                    <a:pt x="547974" y="776018"/>
                  </a:lnTo>
                  <a:lnTo>
                    <a:pt x="591652" y="780938"/>
                  </a:lnTo>
                  <a:lnTo>
                    <a:pt x="636866" y="783463"/>
                  </a:lnTo>
                  <a:lnTo>
                    <a:pt x="1425179" y="783561"/>
                  </a:lnTo>
                  <a:lnTo>
                    <a:pt x="1418054" y="787735"/>
                  </a:lnTo>
                  <a:lnTo>
                    <a:pt x="1378138" y="809013"/>
                  </a:lnTo>
                  <a:lnTo>
                    <a:pt x="1337308" y="828752"/>
                  </a:lnTo>
                  <a:lnTo>
                    <a:pt x="1295595" y="846962"/>
                  </a:lnTo>
                  <a:lnTo>
                    <a:pt x="1253031" y="863653"/>
                  </a:lnTo>
                  <a:lnTo>
                    <a:pt x="1209646" y="878837"/>
                  </a:lnTo>
                  <a:lnTo>
                    <a:pt x="1165473" y="892524"/>
                  </a:lnTo>
                  <a:lnTo>
                    <a:pt x="1120543" y="904725"/>
                  </a:lnTo>
                  <a:lnTo>
                    <a:pt x="1074888" y="915450"/>
                  </a:lnTo>
                  <a:lnTo>
                    <a:pt x="1028538" y="924711"/>
                  </a:lnTo>
                  <a:lnTo>
                    <a:pt x="981526" y="932517"/>
                  </a:lnTo>
                  <a:lnTo>
                    <a:pt x="933882" y="938880"/>
                  </a:lnTo>
                  <a:lnTo>
                    <a:pt x="885639" y="943811"/>
                  </a:lnTo>
                  <a:lnTo>
                    <a:pt x="836828" y="947319"/>
                  </a:lnTo>
                  <a:lnTo>
                    <a:pt x="787481" y="949417"/>
                  </a:lnTo>
                  <a:lnTo>
                    <a:pt x="737628" y="950113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72776" y="5670902"/>
              <a:ext cx="448309" cy="38735"/>
            </a:xfrm>
            <a:custGeom>
              <a:avLst/>
              <a:gdLst/>
              <a:ahLst/>
              <a:cxnLst/>
              <a:rect l="l" t="t" r="r" b="b"/>
              <a:pathLst>
                <a:path w="448309" h="38735">
                  <a:moveTo>
                    <a:pt x="0" y="34005"/>
                  </a:moveTo>
                  <a:lnTo>
                    <a:pt x="50148" y="36434"/>
                  </a:lnTo>
                  <a:lnTo>
                    <a:pt x="100788" y="38054"/>
                  </a:lnTo>
                  <a:lnTo>
                    <a:pt x="151669" y="38546"/>
                  </a:lnTo>
                  <a:lnTo>
                    <a:pt x="202541" y="37592"/>
                  </a:lnTo>
                  <a:lnTo>
                    <a:pt x="253156" y="34874"/>
                  </a:lnTo>
                  <a:lnTo>
                    <a:pt x="303262" y="30074"/>
                  </a:lnTo>
                  <a:lnTo>
                    <a:pt x="352611" y="22873"/>
                  </a:lnTo>
                  <a:lnTo>
                    <a:pt x="400953" y="12954"/>
                  </a:lnTo>
                  <a:lnTo>
                    <a:pt x="448037" y="0"/>
                  </a:lnTo>
                </a:path>
              </a:pathLst>
            </a:custGeom>
            <a:ln w="35951">
              <a:solidFill>
                <a:srgbClr val="384D5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3951" y="5540607"/>
              <a:ext cx="115351" cy="1155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091373" y="5309154"/>
              <a:ext cx="2683510" cy="330835"/>
            </a:xfrm>
            <a:custGeom>
              <a:avLst/>
              <a:gdLst/>
              <a:ahLst/>
              <a:cxnLst/>
              <a:rect l="l" t="t" r="r" b="b"/>
              <a:pathLst>
                <a:path w="2683509" h="330835">
                  <a:moveTo>
                    <a:pt x="1020911" y="330719"/>
                  </a:moveTo>
                  <a:lnTo>
                    <a:pt x="1004839" y="327464"/>
                  </a:lnTo>
                  <a:lnTo>
                    <a:pt x="991709" y="318590"/>
                  </a:lnTo>
                  <a:lnTo>
                    <a:pt x="982852" y="305433"/>
                  </a:lnTo>
                  <a:lnTo>
                    <a:pt x="979604" y="289329"/>
                  </a:lnTo>
                  <a:lnTo>
                    <a:pt x="982852" y="273226"/>
                  </a:lnTo>
                  <a:lnTo>
                    <a:pt x="991709" y="260069"/>
                  </a:lnTo>
                  <a:lnTo>
                    <a:pt x="1004839" y="251194"/>
                  </a:lnTo>
                  <a:lnTo>
                    <a:pt x="1020911" y="247939"/>
                  </a:lnTo>
                  <a:lnTo>
                    <a:pt x="1026112" y="247939"/>
                  </a:lnTo>
                  <a:lnTo>
                    <a:pt x="1031066" y="248868"/>
                  </a:lnTo>
                  <a:lnTo>
                    <a:pt x="1035880" y="250744"/>
                  </a:lnTo>
                  <a:lnTo>
                    <a:pt x="1030795" y="253607"/>
                  </a:lnTo>
                  <a:lnTo>
                    <a:pt x="1027367" y="259102"/>
                  </a:lnTo>
                  <a:lnTo>
                    <a:pt x="1027367" y="274731"/>
                  </a:lnTo>
                  <a:lnTo>
                    <a:pt x="1034908" y="282288"/>
                  </a:lnTo>
                  <a:lnTo>
                    <a:pt x="1061904" y="282288"/>
                  </a:lnTo>
                  <a:lnTo>
                    <a:pt x="1062211" y="283837"/>
                  </a:lnTo>
                  <a:lnTo>
                    <a:pt x="1062218" y="289329"/>
                  </a:lnTo>
                  <a:lnTo>
                    <a:pt x="1058970" y="305457"/>
                  </a:lnTo>
                  <a:lnTo>
                    <a:pt x="1050113" y="318611"/>
                  </a:lnTo>
                  <a:lnTo>
                    <a:pt x="1036982" y="327472"/>
                  </a:lnTo>
                  <a:lnTo>
                    <a:pt x="1020911" y="330719"/>
                  </a:lnTo>
                  <a:close/>
                </a:path>
                <a:path w="2683509" h="330835">
                  <a:moveTo>
                    <a:pt x="1061904" y="282288"/>
                  </a:moveTo>
                  <a:lnTo>
                    <a:pt x="1050620" y="282288"/>
                  </a:lnTo>
                  <a:lnTo>
                    <a:pt x="1055648" y="278738"/>
                  </a:lnTo>
                  <a:lnTo>
                    <a:pt x="1059076" y="273472"/>
                  </a:lnTo>
                  <a:lnTo>
                    <a:pt x="1061163" y="278551"/>
                  </a:lnTo>
                  <a:lnTo>
                    <a:pt x="1061904" y="282288"/>
                  </a:lnTo>
                  <a:close/>
                </a:path>
                <a:path w="2683509" h="330835">
                  <a:moveTo>
                    <a:pt x="2683199" y="111632"/>
                  </a:moveTo>
                  <a:lnTo>
                    <a:pt x="0" y="111632"/>
                  </a:lnTo>
                  <a:lnTo>
                    <a:pt x="41476" y="101891"/>
                  </a:lnTo>
                  <a:lnTo>
                    <a:pt x="88948" y="88248"/>
                  </a:lnTo>
                  <a:lnTo>
                    <a:pt x="132078" y="68312"/>
                  </a:lnTo>
                  <a:lnTo>
                    <a:pt x="160532" y="39693"/>
                  </a:lnTo>
                  <a:lnTo>
                    <a:pt x="163972" y="0"/>
                  </a:lnTo>
                  <a:lnTo>
                    <a:pt x="200008" y="32294"/>
                  </a:lnTo>
                  <a:lnTo>
                    <a:pt x="242995" y="55778"/>
                  </a:lnTo>
                  <a:lnTo>
                    <a:pt x="290887" y="71277"/>
                  </a:lnTo>
                  <a:lnTo>
                    <a:pt x="341638" y="79618"/>
                  </a:lnTo>
                  <a:lnTo>
                    <a:pt x="393204" y="81628"/>
                  </a:lnTo>
                  <a:lnTo>
                    <a:pt x="722648" y="81628"/>
                  </a:lnTo>
                  <a:lnTo>
                    <a:pt x="751753" y="85617"/>
                  </a:lnTo>
                  <a:lnTo>
                    <a:pt x="808777" y="88271"/>
                  </a:lnTo>
                  <a:lnTo>
                    <a:pt x="1842782" y="88271"/>
                  </a:lnTo>
                  <a:lnTo>
                    <a:pt x="1843081" y="88289"/>
                  </a:lnTo>
                  <a:lnTo>
                    <a:pt x="2594659" y="88289"/>
                  </a:lnTo>
                  <a:lnTo>
                    <a:pt x="2641700" y="101726"/>
                  </a:lnTo>
                  <a:lnTo>
                    <a:pt x="2683199" y="111632"/>
                  </a:lnTo>
                  <a:close/>
                </a:path>
                <a:path w="2683509" h="330835">
                  <a:moveTo>
                    <a:pt x="2579919" y="81606"/>
                  </a:moveTo>
                  <a:lnTo>
                    <a:pt x="2290073" y="81606"/>
                  </a:lnTo>
                  <a:lnTo>
                    <a:pt x="2341601" y="79593"/>
                  </a:lnTo>
                  <a:lnTo>
                    <a:pt x="2392329" y="71252"/>
                  </a:lnTo>
                  <a:lnTo>
                    <a:pt x="2440208" y="55756"/>
                  </a:lnTo>
                  <a:lnTo>
                    <a:pt x="2483191" y="32281"/>
                  </a:lnTo>
                  <a:lnTo>
                    <a:pt x="2519227" y="0"/>
                  </a:lnTo>
                  <a:lnTo>
                    <a:pt x="2522661" y="39858"/>
                  </a:lnTo>
                  <a:lnTo>
                    <a:pt x="2551104" y="68394"/>
                  </a:lnTo>
                  <a:lnTo>
                    <a:pt x="2579919" y="81606"/>
                  </a:lnTo>
                  <a:close/>
                </a:path>
                <a:path w="2683509" h="330835">
                  <a:moveTo>
                    <a:pt x="1842782" y="88271"/>
                  </a:moveTo>
                  <a:lnTo>
                    <a:pt x="808777" y="88271"/>
                  </a:lnTo>
                  <a:lnTo>
                    <a:pt x="867480" y="86701"/>
                  </a:lnTo>
                  <a:lnTo>
                    <a:pt x="925303" y="81262"/>
                  </a:lnTo>
                  <a:lnTo>
                    <a:pt x="979684" y="72310"/>
                  </a:lnTo>
                  <a:lnTo>
                    <a:pt x="1028064" y="60199"/>
                  </a:lnTo>
                  <a:lnTo>
                    <a:pt x="1067880" y="45286"/>
                  </a:lnTo>
                  <a:lnTo>
                    <a:pt x="1111581" y="8472"/>
                  </a:lnTo>
                  <a:lnTo>
                    <a:pt x="1140612" y="34787"/>
                  </a:lnTo>
                  <a:lnTo>
                    <a:pt x="1177326" y="55839"/>
                  </a:lnTo>
                  <a:lnTo>
                    <a:pt x="1220017" y="71628"/>
                  </a:lnTo>
                  <a:lnTo>
                    <a:pt x="1266977" y="82154"/>
                  </a:lnTo>
                  <a:lnTo>
                    <a:pt x="1316498" y="87417"/>
                  </a:lnTo>
                  <a:lnTo>
                    <a:pt x="1828670" y="87417"/>
                  </a:lnTo>
                  <a:lnTo>
                    <a:pt x="1842782" y="88271"/>
                  </a:lnTo>
                  <a:close/>
                </a:path>
                <a:path w="2683509" h="330835">
                  <a:moveTo>
                    <a:pt x="1828670" y="87417"/>
                  </a:moveTo>
                  <a:lnTo>
                    <a:pt x="1366872" y="87417"/>
                  </a:lnTo>
                  <a:lnTo>
                    <a:pt x="1416393" y="82154"/>
                  </a:lnTo>
                  <a:lnTo>
                    <a:pt x="1463353" y="71628"/>
                  </a:lnTo>
                  <a:lnTo>
                    <a:pt x="1506044" y="55839"/>
                  </a:lnTo>
                  <a:lnTo>
                    <a:pt x="1542758" y="34787"/>
                  </a:lnTo>
                  <a:lnTo>
                    <a:pt x="1571789" y="8472"/>
                  </a:lnTo>
                  <a:lnTo>
                    <a:pt x="1585113" y="26607"/>
                  </a:lnTo>
                  <a:lnTo>
                    <a:pt x="1645247" y="57261"/>
                  </a:lnTo>
                  <a:lnTo>
                    <a:pt x="1688030" y="69221"/>
                  </a:lnTo>
                  <a:lnTo>
                    <a:pt x="1736605" y="78566"/>
                  </a:lnTo>
                  <a:lnTo>
                    <a:pt x="1788960" y="85015"/>
                  </a:lnTo>
                  <a:lnTo>
                    <a:pt x="1828670" y="87417"/>
                  </a:lnTo>
                  <a:close/>
                </a:path>
                <a:path w="2683509" h="330835">
                  <a:moveTo>
                    <a:pt x="722648" y="81628"/>
                  </a:moveTo>
                  <a:lnTo>
                    <a:pt x="393204" y="81628"/>
                  </a:lnTo>
                  <a:lnTo>
                    <a:pt x="443634" y="78116"/>
                  </a:lnTo>
                  <a:lnTo>
                    <a:pt x="490636" y="69950"/>
                  </a:lnTo>
                  <a:lnTo>
                    <a:pt x="532349" y="57932"/>
                  </a:lnTo>
                  <a:lnTo>
                    <a:pt x="566711" y="42889"/>
                  </a:lnTo>
                  <a:lnTo>
                    <a:pt x="591670" y="25646"/>
                  </a:lnTo>
                  <a:lnTo>
                    <a:pt x="616368" y="48753"/>
                  </a:lnTo>
                  <a:lnTo>
                    <a:pt x="652988" y="66213"/>
                  </a:lnTo>
                  <a:lnTo>
                    <a:pt x="698970" y="78382"/>
                  </a:lnTo>
                  <a:lnTo>
                    <a:pt x="722648" y="81628"/>
                  </a:lnTo>
                  <a:close/>
                </a:path>
                <a:path w="2683509" h="330835">
                  <a:moveTo>
                    <a:pt x="2594659" y="88289"/>
                  </a:moveTo>
                  <a:lnTo>
                    <a:pt x="1843081" y="88289"/>
                  </a:lnTo>
                  <a:lnTo>
                    <a:pt x="1896955" y="88110"/>
                  </a:lnTo>
                  <a:lnTo>
                    <a:pt x="1948569" y="84199"/>
                  </a:lnTo>
                  <a:lnTo>
                    <a:pt x="1995910" y="76276"/>
                  </a:lnTo>
                  <a:lnTo>
                    <a:pt x="2036963" y="64062"/>
                  </a:lnTo>
                  <a:lnTo>
                    <a:pt x="2069717" y="47279"/>
                  </a:lnTo>
                  <a:lnTo>
                    <a:pt x="2092157" y="25646"/>
                  </a:lnTo>
                  <a:lnTo>
                    <a:pt x="2116951" y="42891"/>
                  </a:lnTo>
                  <a:lnTo>
                    <a:pt x="2151203" y="57938"/>
                  </a:lnTo>
                  <a:lnTo>
                    <a:pt x="2192878" y="69961"/>
                  </a:lnTo>
                  <a:lnTo>
                    <a:pt x="2239795" y="78116"/>
                  </a:lnTo>
                  <a:lnTo>
                    <a:pt x="2290073" y="81606"/>
                  </a:lnTo>
                  <a:lnTo>
                    <a:pt x="2579919" y="81606"/>
                  </a:lnTo>
                  <a:lnTo>
                    <a:pt x="2594226" y="88165"/>
                  </a:lnTo>
                  <a:lnTo>
                    <a:pt x="2594659" y="88289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801047" y="5520152"/>
              <a:ext cx="998855" cy="28575"/>
            </a:xfrm>
            <a:custGeom>
              <a:avLst/>
              <a:gdLst/>
              <a:ahLst/>
              <a:cxnLst/>
              <a:rect l="l" t="t" r="r" b="b"/>
              <a:pathLst>
                <a:path w="998855" h="28575">
                  <a:moveTo>
                    <a:pt x="0" y="28033"/>
                  </a:moveTo>
                  <a:lnTo>
                    <a:pt x="998472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721745" y="5465163"/>
              <a:ext cx="78105" cy="114300"/>
            </a:xfrm>
            <a:custGeom>
              <a:avLst/>
              <a:gdLst/>
              <a:ahLst/>
              <a:cxnLst/>
              <a:rect l="l" t="t" r="r" b="b"/>
              <a:pathLst>
                <a:path w="78105" h="114300">
                  <a:moveTo>
                    <a:pt x="0" y="0"/>
                  </a:moveTo>
                  <a:lnTo>
                    <a:pt x="77773" y="54988"/>
                  </a:lnTo>
                  <a:lnTo>
                    <a:pt x="3207" y="114254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834978" y="6776392"/>
            <a:ext cx="3606165" cy="8680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500" spc="-355" b="1">
                <a:solidFill>
                  <a:srgbClr val="FFFFFF"/>
                </a:solidFill>
                <a:latin typeface="Verdana"/>
                <a:cs typeface="Verdana"/>
              </a:rPr>
              <a:t>Developer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4132239" y="2932570"/>
            <a:ext cx="2514600" cy="10648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329565">
              <a:lnSpc>
                <a:spcPct val="117600"/>
              </a:lnSpc>
              <a:spcBef>
                <a:spcPts val="95"/>
              </a:spcBef>
            </a:pPr>
            <a:r>
              <a:rPr dirty="0" sz="2900" spc="-265">
                <a:latin typeface="Verdana"/>
                <a:cs typeface="Verdana"/>
              </a:rPr>
              <a:t>Packaging </a:t>
            </a:r>
            <a:r>
              <a:rPr dirty="0" sz="2900" spc="-260">
                <a:latin typeface="Verdana"/>
                <a:cs typeface="Verdana"/>
              </a:rPr>
              <a:t> </a:t>
            </a:r>
            <a:r>
              <a:rPr dirty="0" sz="2900" spc="-180">
                <a:latin typeface="Verdana"/>
                <a:cs typeface="Verdana"/>
              </a:rPr>
              <a:t>D</a:t>
            </a:r>
            <a:r>
              <a:rPr dirty="0" sz="2900" spc="-160">
                <a:latin typeface="Verdana"/>
                <a:cs typeface="Verdana"/>
              </a:rPr>
              <a:t>o</a:t>
            </a:r>
            <a:r>
              <a:rPr dirty="0" sz="2900" spc="-85">
                <a:latin typeface="Verdana"/>
                <a:cs typeface="Verdana"/>
              </a:rPr>
              <a:t>c</a:t>
            </a:r>
            <a:r>
              <a:rPr dirty="0" sz="2900" spc="-365">
                <a:latin typeface="Verdana"/>
                <a:cs typeface="Verdana"/>
              </a:rPr>
              <a:t>k</a:t>
            </a:r>
            <a:r>
              <a:rPr dirty="0" sz="2900" spc="-215">
                <a:latin typeface="Verdana"/>
                <a:cs typeface="Verdana"/>
              </a:rPr>
              <a:t>e</a:t>
            </a:r>
            <a:r>
              <a:rPr dirty="0" sz="2900" spc="-210">
                <a:latin typeface="Verdana"/>
                <a:cs typeface="Verdana"/>
              </a:rPr>
              <a:t>r</a:t>
            </a:r>
            <a:r>
              <a:rPr dirty="0" sz="2900" spc="-305">
                <a:latin typeface="Verdana"/>
                <a:cs typeface="Verdana"/>
              </a:rPr>
              <a:t> </a:t>
            </a:r>
            <a:r>
              <a:rPr dirty="0" sz="2900" spc="-630">
                <a:latin typeface="Verdana"/>
                <a:cs typeface="Verdana"/>
              </a:rPr>
              <a:t>I</a:t>
            </a:r>
            <a:r>
              <a:rPr dirty="0" sz="2900" spc="-350">
                <a:latin typeface="Verdana"/>
                <a:cs typeface="Verdana"/>
              </a:rPr>
              <a:t>m</a:t>
            </a:r>
            <a:r>
              <a:rPr dirty="0" sz="2900" spc="-280">
                <a:latin typeface="Verdana"/>
                <a:cs typeface="Verdana"/>
              </a:rPr>
              <a:t>a</a:t>
            </a:r>
            <a:r>
              <a:rPr dirty="0" sz="2900" spc="-390">
                <a:latin typeface="Verdana"/>
                <a:cs typeface="Verdana"/>
              </a:rPr>
              <a:t>g</a:t>
            </a:r>
            <a:r>
              <a:rPr dirty="0" sz="2900" spc="-215">
                <a:latin typeface="Verdana"/>
                <a:cs typeface="Verdana"/>
              </a:rPr>
              <a:t>e</a:t>
            </a:r>
            <a:endParaRPr sz="29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81519" y="5415556"/>
            <a:ext cx="2595245" cy="152400"/>
            <a:chOff x="7381519" y="5415556"/>
            <a:chExt cx="2595245" cy="152400"/>
          </a:xfrm>
        </p:grpSpPr>
        <p:sp>
          <p:nvSpPr>
            <p:cNvPr id="39" name="object 39"/>
            <p:cNvSpPr/>
            <p:nvPr/>
          </p:nvSpPr>
          <p:spPr>
            <a:xfrm>
              <a:off x="7400569" y="5491191"/>
              <a:ext cx="2557145" cy="19050"/>
            </a:xfrm>
            <a:custGeom>
              <a:avLst/>
              <a:gdLst/>
              <a:ahLst/>
              <a:cxnLst/>
              <a:rect l="l" t="t" r="r" b="b"/>
              <a:pathLst>
                <a:path w="2557145" h="19050">
                  <a:moveTo>
                    <a:pt x="0" y="18909"/>
                  </a:moveTo>
                  <a:lnTo>
                    <a:pt x="2557105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881054" y="543460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620" y="56584"/>
                  </a:lnTo>
                  <a:lnTo>
                    <a:pt x="845" y="11429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594" y="5997435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9181" y="5739584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4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4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4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4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4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4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4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4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4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4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4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4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17026" y="4909032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604" y="118300"/>
                </a:lnTo>
                <a:lnTo>
                  <a:pt x="690994" y="84543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26"/>
                </a:lnTo>
                <a:lnTo>
                  <a:pt x="649020" y="162255"/>
                </a:lnTo>
                <a:lnTo>
                  <a:pt x="649020" y="730161"/>
                </a:lnTo>
                <a:lnTo>
                  <a:pt x="648601" y="737031"/>
                </a:lnTo>
                <a:lnTo>
                  <a:pt x="614476" y="762723"/>
                </a:lnTo>
                <a:lnTo>
                  <a:pt x="536359" y="791794"/>
                </a:lnTo>
                <a:lnTo>
                  <a:pt x="485038" y="802220"/>
                </a:lnTo>
                <a:lnTo>
                  <a:pt x="427532" y="808913"/>
                </a:lnTo>
                <a:lnTo>
                  <a:pt x="365074" y="811288"/>
                </a:lnTo>
                <a:lnTo>
                  <a:pt x="302615" y="808913"/>
                </a:lnTo>
                <a:lnTo>
                  <a:pt x="245110" y="802220"/>
                </a:lnTo>
                <a:lnTo>
                  <a:pt x="193789" y="791794"/>
                </a:lnTo>
                <a:lnTo>
                  <a:pt x="149847" y="778217"/>
                </a:lnTo>
                <a:lnTo>
                  <a:pt x="102908" y="754875"/>
                </a:lnTo>
                <a:lnTo>
                  <a:pt x="81127" y="731189"/>
                </a:lnTo>
                <a:lnTo>
                  <a:pt x="81127" y="653554"/>
                </a:lnTo>
                <a:lnTo>
                  <a:pt x="98031" y="662025"/>
                </a:lnTo>
                <a:lnTo>
                  <a:pt x="121361" y="671652"/>
                </a:lnTo>
                <a:lnTo>
                  <a:pt x="162471" y="684885"/>
                </a:lnTo>
                <a:lnTo>
                  <a:pt x="208114" y="695528"/>
                </a:lnTo>
                <a:lnTo>
                  <a:pt x="257568" y="703364"/>
                </a:lnTo>
                <a:lnTo>
                  <a:pt x="310121" y="708215"/>
                </a:lnTo>
                <a:lnTo>
                  <a:pt x="365074" y="709879"/>
                </a:lnTo>
                <a:lnTo>
                  <a:pt x="420027" y="708215"/>
                </a:lnTo>
                <a:lnTo>
                  <a:pt x="472579" y="703364"/>
                </a:lnTo>
                <a:lnTo>
                  <a:pt x="522033" y="695528"/>
                </a:lnTo>
                <a:lnTo>
                  <a:pt x="567677" y="684885"/>
                </a:lnTo>
                <a:lnTo>
                  <a:pt x="608787" y="671652"/>
                </a:lnTo>
                <a:lnTo>
                  <a:pt x="649020" y="653554"/>
                </a:lnTo>
                <a:lnTo>
                  <a:pt x="649020" y="547624"/>
                </a:lnTo>
                <a:lnTo>
                  <a:pt x="648601" y="554494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57"/>
                </a:lnTo>
                <a:lnTo>
                  <a:pt x="485038" y="619683"/>
                </a:lnTo>
                <a:lnTo>
                  <a:pt x="427532" y="626376"/>
                </a:lnTo>
                <a:lnTo>
                  <a:pt x="365074" y="628751"/>
                </a:lnTo>
                <a:lnTo>
                  <a:pt x="302615" y="626376"/>
                </a:lnTo>
                <a:lnTo>
                  <a:pt x="245110" y="619683"/>
                </a:lnTo>
                <a:lnTo>
                  <a:pt x="193789" y="609257"/>
                </a:lnTo>
                <a:lnTo>
                  <a:pt x="149847" y="595680"/>
                </a:lnTo>
                <a:lnTo>
                  <a:pt x="102908" y="572338"/>
                </a:lnTo>
                <a:lnTo>
                  <a:pt x="81127" y="548652"/>
                </a:lnTo>
                <a:lnTo>
                  <a:pt x="81127" y="471017"/>
                </a:lnTo>
                <a:lnTo>
                  <a:pt x="98031" y="479488"/>
                </a:lnTo>
                <a:lnTo>
                  <a:pt x="121361" y="489115"/>
                </a:lnTo>
                <a:lnTo>
                  <a:pt x="162471" y="502348"/>
                </a:lnTo>
                <a:lnTo>
                  <a:pt x="208114" y="512991"/>
                </a:lnTo>
                <a:lnTo>
                  <a:pt x="257568" y="520827"/>
                </a:lnTo>
                <a:lnTo>
                  <a:pt x="310121" y="525678"/>
                </a:lnTo>
                <a:lnTo>
                  <a:pt x="365074" y="527342"/>
                </a:lnTo>
                <a:lnTo>
                  <a:pt x="420027" y="525678"/>
                </a:lnTo>
                <a:lnTo>
                  <a:pt x="472579" y="520827"/>
                </a:lnTo>
                <a:lnTo>
                  <a:pt x="522033" y="512991"/>
                </a:lnTo>
                <a:lnTo>
                  <a:pt x="567677" y="502348"/>
                </a:lnTo>
                <a:lnTo>
                  <a:pt x="608787" y="489115"/>
                </a:lnTo>
                <a:lnTo>
                  <a:pt x="649020" y="471017"/>
                </a:lnTo>
                <a:lnTo>
                  <a:pt x="649020" y="365086"/>
                </a:lnTo>
                <a:lnTo>
                  <a:pt x="648601" y="371957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20"/>
                </a:lnTo>
                <a:lnTo>
                  <a:pt x="485038" y="437146"/>
                </a:lnTo>
                <a:lnTo>
                  <a:pt x="427532" y="443839"/>
                </a:lnTo>
                <a:lnTo>
                  <a:pt x="365074" y="446214"/>
                </a:lnTo>
                <a:lnTo>
                  <a:pt x="302615" y="443839"/>
                </a:lnTo>
                <a:lnTo>
                  <a:pt x="245110" y="437146"/>
                </a:lnTo>
                <a:lnTo>
                  <a:pt x="193789" y="426720"/>
                </a:lnTo>
                <a:lnTo>
                  <a:pt x="149847" y="413143"/>
                </a:lnTo>
                <a:lnTo>
                  <a:pt x="102908" y="389801"/>
                </a:lnTo>
                <a:lnTo>
                  <a:pt x="81127" y="366115"/>
                </a:lnTo>
                <a:lnTo>
                  <a:pt x="81127" y="268185"/>
                </a:lnTo>
                <a:lnTo>
                  <a:pt x="98031" y="276669"/>
                </a:lnTo>
                <a:lnTo>
                  <a:pt x="121361" y="286296"/>
                </a:lnTo>
                <a:lnTo>
                  <a:pt x="162471" y="299529"/>
                </a:lnTo>
                <a:lnTo>
                  <a:pt x="208114" y="310172"/>
                </a:lnTo>
                <a:lnTo>
                  <a:pt x="257568" y="318008"/>
                </a:lnTo>
                <a:lnTo>
                  <a:pt x="310121" y="322859"/>
                </a:lnTo>
                <a:lnTo>
                  <a:pt x="365074" y="324510"/>
                </a:lnTo>
                <a:lnTo>
                  <a:pt x="420027" y="322859"/>
                </a:lnTo>
                <a:lnTo>
                  <a:pt x="472579" y="318008"/>
                </a:lnTo>
                <a:lnTo>
                  <a:pt x="522033" y="310172"/>
                </a:lnTo>
                <a:lnTo>
                  <a:pt x="567677" y="299529"/>
                </a:lnTo>
                <a:lnTo>
                  <a:pt x="608787" y="286296"/>
                </a:lnTo>
                <a:lnTo>
                  <a:pt x="649020" y="268185"/>
                </a:lnTo>
                <a:lnTo>
                  <a:pt x="649020" y="163296"/>
                </a:lnTo>
                <a:lnTo>
                  <a:pt x="648601" y="169138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901"/>
                </a:lnTo>
                <a:lnTo>
                  <a:pt x="485038" y="234327"/>
                </a:lnTo>
                <a:lnTo>
                  <a:pt x="427532" y="241020"/>
                </a:lnTo>
                <a:lnTo>
                  <a:pt x="365074" y="243382"/>
                </a:lnTo>
                <a:lnTo>
                  <a:pt x="302615" y="241020"/>
                </a:lnTo>
                <a:lnTo>
                  <a:pt x="245110" y="234327"/>
                </a:lnTo>
                <a:lnTo>
                  <a:pt x="193789" y="223901"/>
                </a:lnTo>
                <a:lnTo>
                  <a:pt x="149847" y="210324"/>
                </a:lnTo>
                <a:lnTo>
                  <a:pt x="102908" y="186982"/>
                </a:lnTo>
                <a:lnTo>
                  <a:pt x="81127" y="163296"/>
                </a:lnTo>
                <a:lnTo>
                  <a:pt x="81127" y="162255"/>
                </a:lnTo>
                <a:lnTo>
                  <a:pt x="81127" y="161226"/>
                </a:lnTo>
                <a:lnTo>
                  <a:pt x="115671" y="129692"/>
                </a:lnTo>
                <a:lnTo>
                  <a:pt x="193789" y="100622"/>
                </a:lnTo>
                <a:lnTo>
                  <a:pt x="245110" y="90195"/>
                </a:lnTo>
                <a:lnTo>
                  <a:pt x="302615" y="83502"/>
                </a:lnTo>
                <a:lnTo>
                  <a:pt x="365074" y="81127"/>
                </a:lnTo>
                <a:lnTo>
                  <a:pt x="427532" y="83502"/>
                </a:lnTo>
                <a:lnTo>
                  <a:pt x="485038" y="90195"/>
                </a:lnTo>
                <a:lnTo>
                  <a:pt x="536359" y="100622"/>
                </a:lnTo>
                <a:lnTo>
                  <a:pt x="580288" y="114198"/>
                </a:lnTo>
                <a:lnTo>
                  <a:pt x="627240" y="137541"/>
                </a:lnTo>
                <a:lnTo>
                  <a:pt x="649020" y="161226"/>
                </a:lnTo>
                <a:lnTo>
                  <a:pt x="649020" y="56337"/>
                </a:lnTo>
                <a:lnTo>
                  <a:pt x="608787" y="38227"/>
                </a:lnTo>
                <a:lnTo>
                  <a:pt x="567677" y="24993"/>
                </a:lnTo>
                <a:lnTo>
                  <a:pt x="522033" y="14351"/>
                </a:lnTo>
                <a:lnTo>
                  <a:pt x="472579" y="6515"/>
                </a:lnTo>
                <a:lnTo>
                  <a:pt x="420027" y="1663"/>
                </a:lnTo>
                <a:lnTo>
                  <a:pt x="365074" y="0"/>
                </a:lnTo>
                <a:lnTo>
                  <a:pt x="310121" y="1663"/>
                </a:lnTo>
                <a:lnTo>
                  <a:pt x="257568" y="6515"/>
                </a:lnTo>
                <a:lnTo>
                  <a:pt x="208114" y="14351"/>
                </a:lnTo>
                <a:lnTo>
                  <a:pt x="162471" y="24993"/>
                </a:lnTo>
                <a:lnTo>
                  <a:pt x="121361" y="38227"/>
                </a:lnTo>
                <a:lnTo>
                  <a:pt x="76301" y="58750"/>
                </a:lnTo>
                <a:lnTo>
                  <a:pt x="39154" y="84543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86"/>
                </a:lnTo>
                <a:lnTo>
                  <a:pt x="0" y="547624"/>
                </a:lnTo>
                <a:lnTo>
                  <a:pt x="0" y="730161"/>
                </a:lnTo>
                <a:lnTo>
                  <a:pt x="3111" y="753376"/>
                </a:lnTo>
                <a:lnTo>
                  <a:pt x="24003" y="792302"/>
                </a:lnTo>
                <a:lnTo>
                  <a:pt x="56553" y="821448"/>
                </a:lnTo>
                <a:lnTo>
                  <a:pt x="98031" y="844562"/>
                </a:lnTo>
                <a:lnTo>
                  <a:pt x="162471" y="867422"/>
                </a:lnTo>
                <a:lnTo>
                  <a:pt x="208114" y="878065"/>
                </a:lnTo>
                <a:lnTo>
                  <a:pt x="257568" y="885901"/>
                </a:lnTo>
                <a:lnTo>
                  <a:pt x="310121" y="890752"/>
                </a:lnTo>
                <a:lnTo>
                  <a:pt x="365074" y="892416"/>
                </a:lnTo>
                <a:lnTo>
                  <a:pt x="420027" y="890752"/>
                </a:lnTo>
                <a:lnTo>
                  <a:pt x="472579" y="885901"/>
                </a:lnTo>
                <a:lnTo>
                  <a:pt x="522033" y="878065"/>
                </a:lnTo>
                <a:lnTo>
                  <a:pt x="567677" y="867422"/>
                </a:lnTo>
                <a:lnTo>
                  <a:pt x="608787" y="854189"/>
                </a:lnTo>
                <a:lnTo>
                  <a:pt x="653846" y="833666"/>
                </a:lnTo>
                <a:lnTo>
                  <a:pt x="690994" y="807872"/>
                </a:lnTo>
                <a:lnTo>
                  <a:pt x="718604" y="774115"/>
                </a:lnTo>
                <a:lnTo>
                  <a:pt x="730148" y="730161"/>
                </a:lnTo>
                <a:lnTo>
                  <a:pt x="730148" y="547624"/>
                </a:lnTo>
                <a:lnTo>
                  <a:pt x="730148" y="365086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3443" y="4908892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1510" y="5318495"/>
            <a:ext cx="1714499" cy="96202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761782" y="1855248"/>
            <a:ext cx="1788795" cy="2054860"/>
          </a:xfrm>
          <a:custGeom>
            <a:avLst/>
            <a:gdLst/>
            <a:ahLst/>
            <a:cxnLst/>
            <a:rect l="l" t="t" r="r" b="b"/>
            <a:pathLst>
              <a:path w="1788795" h="2054860">
                <a:moveTo>
                  <a:pt x="899826" y="2054620"/>
                </a:moveTo>
                <a:lnTo>
                  <a:pt x="888393" y="2054620"/>
                </a:lnTo>
                <a:lnTo>
                  <a:pt x="882676" y="2053179"/>
                </a:lnTo>
                <a:lnTo>
                  <a:pt x="728431" y="1964101"/>
                </a:lnTo>
                <a:lnTo>
                  <a:pt x="16552" y="1553110"/>
                </a:lnTo>
                <a:lnTo>
                  <a:pt x="9646" y="1547796"/>
                </a:lnTo>
                <a:lnTo>
                  <a:pt x="4436" y="1540987"/>
                </a:lnTo>
                <a:lnTo>
                  <a:pt x="1146" y="1533068"/>
                </a:lnTo>
                <a:lnTo>
                  <a:pt x="0" y="1524428"/>
                </a:lnTo>
                <a:lnTo>
                  <a:pt x="5" y="530205"/>
                </a:lnTo>
                <a:lnTo>
                  <a:pt x="16602" y="501523"/>
                </a:lnTo>
                <a:lnTo>
                  <a:pt x="16751" y="501473"/>
                </a:lnTo>
                <a:lnTo>
                  <a:pt x="319775" y="326498"/>
                </a:lnTo>
                <a:lnTo>
                  <a:pt x="877606" y="4436"/>
                </a:lnTo>
                <a:lnTo>
                  <a:pt x="885659" y="1109"/>
                </a:lnTo>
                <a:lnTo>
                  <a:pt x="894159" y="0"/>
                </a:lnTo>
                <a:lnTo>
                  <a:pt x="902659" y="1109"/>
                </a:lnTo>
                <a:lnTo>
                  <a:pt x="910712" y="4436"/>
                </a:lnTo>
                <a:lnTo>
                  <a:pt x="1026683" y="71394"/>
                </a:lnTo>
                <a:lnTo>
                  <a:pt x="894109" y="71394"/>
                </a:lnTo>
                <a:lnTo>
                  <a:pt x="673303" y="198847"/>
                </a:lnTo>
                <a:lnTo>
                  <a:pt x="739592" y="237122"/>
                </a:lnTo>
                <a:lnTo>
                  <a:pt x="607091" y="237122"/>
                </a:lnTo>
                <a:lnTo>
                  <a:pt x="403336" y="354733"/>
                </a:lnTo>
                <a:lnTo>
                  <a:pt x="469632" y="393009"/>
                </a:lnTo>
                <a:lnTo>
                  <a:pt x="337124" y="393009"/>
                </a:lnTo>
                <a:lnTo>
                  <a:pt x="99417" y="530205"/>
                </a:lnTo>
                <a:lnTo>
                  <a:pt x="198953" y="587668"/>
                </a:lnTo>
                <a:lnTo>
                  <a:pt x="66311" y="587668"/>
                </a:lnTo>
                <a:lnTo>
                  <a:pt x="66261" y="1505340"/>
                </a:lnTo>
                <a:lnTo>
                  <a:pt x="861003" y="1964151"/>
                </a:lnTo>
                <a:lnTo>
                  <a:pt x="1059702" y="1964151"/>
                </a:lnTo>
                <a:lnTo>
                  <a:pt x="905542" y="2053129"/>
                </a:lnTo>
                <a:lnTo>
                  <a:pt x="899826" y="2054620"/>
                </a:lnTo>
                <a:close/>
              </a:path>
              <a:path w="1788795" h="2054860">
                <a:moveTo>
                  <a:pt x="1600493" y="657707"/>
                </a:moveTo>
                <a:lnTo>
                  <a:pt x="1467996" y="657707"/>
                </a:lnTo>
                <a:lnTo>
                  <a:pt x="1688802" y="530205"/>
                </a:lnTo>
                <a:lnTo>
                  <a:pt x="894109" y="71394"/>
                </a:lnTo>
                <a:lnTo>
                  <a:pt x="1026683" y="71394"/>
                </a:lnTo>
                <a:lnTo>
                  <a:pt x="1771666" y="501523"/>
                </a:lnTo>
                <a:lnTo>
                  <a:pt x="1788219" y="587568"/>
                </a:lnTo>
                <a:lnTo>
                  <a:pt x="1721957" y="587568"/>
                </a:lnTo>
                <a:lnTo>
                  <a:pt x="1600493" y="657707"/>
                </a:lnTo>
                <a:close/>
              </a:path>
              <a:path w="1788795" h="2054860">
                <a:moveTo>
                  <a:pt x="1330544" y="813544"/>
                </a:moveTo>
                <a:lnTo>
                  <a:pt x="1198028" y="813544"/>
                </a:lnTo>
                <a:lnTo>
                  <a:pt x="1401784" y="695933"/>
                </a:lnTo>
                <a:lnTo>
                  <a:pt x="607091" y="237122"/>
                </a:lnTo>
                <a:lnTo>
                  <a:pt x="739592" y="237122"/>
                </a:lnTo>
                <a:lnTo>
                  <a:pt x="1467996" y="657707"/>
                </a:lnTo>
                <a:lnTo>
                  <a:pt x="1600493" y="657707"/>
                </a:lnTo>
                <a:lnTo>
                  <a:pt x="1501152" y="715071"/>
                </a:lnTo>
                <a:lnTo>
                  <a:pt x="1501152" y="753297"/>
                </a:lnTo>
                <a:lnTo>
                  <a:pt x="1434890" y="753297"/>
                </a:lnTo>
                <a:lnTo>
                  <a:pt x="1330544" y="813544"/>
                </a:lnTo>
                <a:close/>
              </a:path>
              <a:path w="1788795" h="2054860">
                <a:moveTo>
                  <a:pt x="1026621" y="989016"/>
                </a:moveTo>
                <a:lnTo>
                  <a:pt x="894159" y="989016"/>
                </a:lnTo>
                <a:lnTo>
                  <a:pt x="1131816" y="851820"/>
                </a:lnTo>
                <a:lnTo>
                  <a:pt x="337124" y="393009"/>
                </a:lnTo>
                <a:lnTo>
                  <a:pt x="469632" y="393009"/>
                </a:lnTo>
                <a:lnTo>
                  <a:pt x="1198028" y="813544"/>
                </a:lnTo>
                <a:lnTo>
                  <a:pt x="1330544" y="813544"/>
                </a:lnTo>
                <a:lnTo>
                  <a:pt x="1236702" y="867726"/>
                </a:lnTo>
                <a:lnTo>
                  <a:pt x="1236702" y="905952"/>
                </a:lnTo>
                <a:lnTo>
                  <a:pt x="1170490" y="905952"/>
                </a:lnTo>
                <a:lnTo>
                  <a:pt x="1026621" y="989016"/>
                </a:lnTo>
                <a:close/>
              </a:path>
              <a:path w="1788795" h="2054860">
                <a:moveTo>
                  <a:pt x="1059788" y="1964101"/>
                </a:moveTo>
                <a:lnTo>
                  <a:pt x="927265" y="1964101"/>
                </a:lnTo>
                <a:lnTo>
                  <a:pt x="1721921" y="1505340"/>
                </a:lnTo>
                <a:lnTo>
                  <a:pt x="1721957" y="587568"/>
                </a:lnTo>
                <a:lnTo>
                  <a:pt x="1788219" y="587568"/>
                </a:lnTo>
                <a:lnTo>
                  <a:pt x="1788219" y="1524428"/>
                </a:lnTo>
                <a:lnTo>
                  <a:pt x="1787073" y="1533068"/>
                </a:lnTo>
                <a:lnTo>
                  <a:pt x="1783783" y="1540987"/>
                </a:lnTo>
                <a:lnTo>
                  <a:pt x="1778573" y="1547796"/>
                </a:lnTo>
                <a:lnTo>
                  <a:pt x="1771666" y="1553110"/>
                </a:lnTo>
                <a:lnTo>
                  <a:pt x="1059788" y="1964101"/>
                </a:lnTo>
                <a:close/>
              </a:path>
              <a:path w="1788795" h="2054860">
                <a:moveTo>
                  <a:pt x="1059702" y="1964151"/>
                </a:moveTo>
                <a:lnTo>
                  <a:pt x="861003" y="1964151"/>
                </a:lnTo>
                <a:lnTo>
                  <a:pt x="860917" y="1046379"/>
                </a:lnTo>
                <a:lnTo>
                  <a:pt x="66311" y="587668"/>
                </a:lnTo>
                <a:lnTo>
                  <a:pt x="198953" y="587668"/>
                </a:lnTo>
                <a:lnTo>
                  <a:pt x="894159" y="989016"/>
                </a:lnTo>
                <a:lnTo>
                  <a:pt x="1026621" y="989016"/>
                </a:lnTo>
                <a:lnTo>
                  <a:pt x="927265" y="1046379"/>
                </a:lnTo>
                <a:lnTo>
                  <a:pt x="927265" y="1964101"/>
                </a:lnTo>
                <a:lnTo>
                  <a:pt x="1059788" y="1964101"/>
                </a:lnTo>
                <a:close/>
              </a:path>
              <a:path w="1788795" h="2054860">
                <a:moveTo>
                  <a:pt x="1369209" y="1006612"/>
                </a:moveTo>
                <a:lnTo>
                  <a:pt x="1236702" y="1006612"/>
                </a:lnTo>
                <a:lnTo>
                  <a:pt x="1434890" y="892183"/>
                </a:lnTo>
                <a:lnTo>
                  <a:pt x="1434890" y="753297"/>
                </a:lnTo>
                <a:lnTo>
                  <a:pt x="1501152" y="753297"/>
                </a:lnTo>
                <a:lnTo>
                  <a:pt x="1501152" y="911321"/>
                </a:lnTo>
                <a:lnTo>
                  <a:pt x="1500005" y="919962"/>
                </a:lnTo>
                <a:lnTo>
                  <a:pt x="1496715" y="927880"/>
                </a:lnTo>
                <a:lnTo>
                  <a:pt x="1491505" y="934689"/>
                </a:lnTo>
                <a:lnTo>
                  <a:pt x="1484599" y="940003"/>
                </a:lnTo>
                <a:lnTo>
                  <a:pt x="1369209" y="1006612"/>
                </a:lnTo>
                <a:close/>
              </a:path>
              <a:path w="1788795" h="2054860">
                <a:moveTo>
                  <a:pt x="1209312" y="1097082"/>
                </a:moveTo>
                <a:lnTo>
                  <a:pt x="1197879" y="1097082"/>
                </a:lnTo>
                <a:lnTo>
                  <a:pt x="1192163" y="1095641"/>
                </a:lnTo>
                <a:lnTo>
                  <a:pt x="1170490" y="1063976"/>
                </a:lnTo>
                <a:lnTo>
                  <a:pt x="1170490" y="905952"/>
                </a:lnTo>
                <a:lnTo>
                  <a:pt x="1236702" y="905952"/>
                </a:lnTo>
                <a:lnTo>
                  <a:pt x="1236702" y="1006612"/>
                </a:lnTo>
                <a:lnTo>
                  <a:pt x="1369209" y="1006612"/>
                </a:lnTo>
                <a:lnTo>
                  <a:pt x="1215029" y="1095591"/>
                </a:lnTo>
                <a:lnTo>
                  <a:pt x="1209312" y="1097082"/>
                </a:lnTo>
                <a:close/>
              </a:path>
              <a:path w="1788795" h="2054860">
                <a:moveTo>
                  <a:pt x="1060584" y="1773269"/>
                </a:moveTo>
                <a:lnTo>
                  <a:pt x="1049151" y="1773269"/>
                </a:lnTo>
                <a:lnTo>
                  <a:pt x="1043434" y="1771828"/>
                </a:lnTo>
                <a:lnTo>
                  <a:pt x="1021761" y="1740163"/>
                </a:lnTo>
                <a:lnTo>
                  <a:pt x="1021761" y="1448622"/>
                </a:lnTo>
                <a:lnTo>
                  <a:pt x="1290784" y="1274194"/>
                </a:lnTo>
                <a:lnTo>
                  <a:pt x="1307337" y="1269758"/>
                </a:lnTo>
                <a:lnTo>
                  <a:pt x="1315838" y="1270867"/>
                </a:lnTo>
                <a:lnTo>
                  <a:pt x="1340443" y="1302826"/>
                </a:lnTo>
                <a:lnTo>
                  <a:pt x="1340443" y="1360240"/>
                </a:lnTo>
                <a:lnTo>
                  <a:pt x="1274182" y="1360240"/>
                </a:lnTo>
                <a:lnTo>
                  <a:pt x="1087973" y="1467760"/>
                </a:lnTo>
                <a:lnTo>
                  <a:pt x="1087973" y="1682799"/>
                </a:lnTo>
                <a:lnTo>
                  <a:pt x="1220423" y="1682799"/>
                </a:lnTo>
                <a:lnTo>
                  <a:pt x="1066300" y="1771778"/>
                </a:lnTo>
                <a:lnTo>
                  <a:pt x="1060584" y="1773269"/>
                </a:lnTo>
                <a:close/>
              </a:path>
              <a:path w="1788795" h="2054860">
                <a:moveTo>
                  <a:pt x="1220423" y="1682799"/>
                </a:moveTo>
                <a:lnTo>
                  <a:pt x="1087973" y="1682799"/>
                </a:lnTo>
                <a:lnTo>
                  <a:pt x="1274182" y="1575280"/>
                </a:lnTo>
                <a:lnTo>
                  <a:pt x="1274182" y="1360240"/>
                </a:lnTo>
                <a:lnTo>
                  <a:pt x="1340443" y="1360240"/>
                </a:lnTo>
                <a:lnTo>
                  <a:pt x="1340443" y="1594368"/>
                </a:lnTo>
                <a:lnTo>
                  <a:pt x="1339297" y="1603008"/>
                </a:lnTo>
                <a:lnTo>
                  <a:pt x="1336007" y="1610927"/>
                </a:lnTo>
                <a:lnTo>
                  <a:pt x="1330797" y="1617736"/>
                </a:lnTo>
                <a:lnTo>
                  <a:pt x="1323890" y="1623050"/>
                </a:lnTo>
                <a:lnTo>
                  <a:pt x="1220423" y="1682799"/>
                </a:lnTo>
                <a:close/>
              </a:path>
              <a:path w="1788795" h="2054860">
                <a:moveTo>
                  <a:pt x="332849" y="1557633"/>
                </a:moveTo>
                <a:lnTo>
                  <a:pt x="327232" y="1557633"/>
                </a:lnTo>
                <a:lnTo>
                  <a:pt x="321515" y="1556191"/>
                </a:lnTo>
                <a:lnTo>
                  <a:pt x="281423" y="1533068"/>
                </a:lnTo>
                <a:lnTo>
                  <a:pt x="144503" y="1453990"/>
                </a:lnTo>
                <a:lnTo>
                  <a:pt x="128180" y="1421206"/>
                </a:lnTo>
                <a:lnTo>
                  <a:pt x="132374" y="1408756"/>
                </a:lnTo>
                <a:lnTo>
                  <a:pt x="141070" y="1398884"/>
                </a:lnTo>
                <a:lnTo>
                  <a:pt x="152475" y="1393315"/>
                </a:lnTo>
                <a:lnTo>
                  <a:pt x="165137" y="1392433"/>
                </a:lnTo>
                <a:lnTo>
                  <a:pt x="177609" y="1396627"/>
                </a:lnTo>
                <a:lnTo>
                  <a:pt x="349402" y="1495845"/>
                </a:lnTo>
                <a:lnTo>
                  <a:pt x="359281" y="1504542"/>
                </a:lnTo>
                <a:lnTo>
                  <a:pt x="364867" y="1515946"/>
                </a:lnTo>
                <a:lnTo>
                  <a:pt x="365766" y="1528609"/>
                </a:lnTo>
                <a:lnTo>
                  <a:pt x="361580" y="1541080"/>
                </a:lnTo>
                <a:lnTo>
                  <a:pt x="356126" y="1548154"/>
                </a:lnTo>
                <a:lnTo>
                  <a:pt x="349228" y="1553346"/>
                </a:lnTo>
                <a:lnTo>
                  <a:pt x="341323" y="1556542"/>
                </a:lnTo>
                <a:lnTo>
                  <a:pt x="332849" y="1557633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42921" y="3614501"/>
            <a:ext cx="3133724" cy="2895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8572" y="1203452"/>
            <a:ext cx="5598874" cy="167820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908620" y="1715404"/>
            <a:ext cx="1788795" cy="2054860"/>
          </a:xfrm>
          <a:custGeom>
            <a:avLst/>
            <a:gdLst/>
            <a:ahLst/>
            <a:cxnLst/>
            <a:rect l="l" t="t" r="r" b="b"/>
            <a:pathLst>
              <a:path w="1788794" h="2054860">
                <a:moveTo>
                  <a:pt x="899826" y="2054620"/>
                </a:moveTo>
                <a:lnTo>
                  <a:pt x="888393" y="2054620"/>
                </a:lnTo>
                <a:lnTo>
                  <a:pt x="882676" y="2053179"/>
                </a:lnTo>
                <a:lnTo>
                  <a:pt x="728431" y="1964101"/>
                </a:lnTo>
                <a:lnTo>
                  <a:pt x="16552" y="1553110"/>
                </a:lnTo>
                <a:lnTo>
                  <a:pt x="9646" y="1547796"/>
                </a:lnTo>
                <a:lnTo>
                  <a:pt x="4436" y="1540987"/>
                </a:lnTo>
                <a:lnTo>
                  <a:pt x="1146" y="1533068"/>
                </a:lnTo>
                <a:lnTo>
                  <a:pt x="0" y="1524428"/>
                </a:lnTo>
                <a:lnTo>
                  <a:pt x="5" y="530205"/>
                </a:lnTo>
                <a:lnTo>
                  <a:pt x="16602" y="501523"/>
                </a:lnTo>
                <a:lnTo>
                  <a:pt x="16751" y="501473"/>
                </a:lnTo>
                <a:lnTo>
                  <a:pt x="319775" y="326498"/>
                </a:lnTo>
                <a:lnTo>
                  <a:pt x="877606" y="4436"/>
                </a:lnTo>
                <a:lnTo>
                  <a:pt x="885659" y="1109"/>
                </a:lnTo>
                <a:lnTo>
                  <a:pt x="894159" y="0"/>
                </a:lnTo>
                <a:lnTo>
                  <a:pt x="902659" y="1109"/>
                </a:lnTo>
                <a:lnTo>
                  <a:pt x="910712" y="4436"/>
                </a:lnTo>
                <a:lnTo>
                  <a:pt x="1026683" y="71394"/>
                </a:lnTo>
                <a:lnTo>
                  <a:pt x="894109" y="71394"/>
                </a:lnTo>
                <a:lnTo>
                  <a:pt x="673303" y="198847"/>
                </a:lnTo>
                <a:lnTo>
                  <a:pt x="739592" y="237122"/>
                </a:lnTo>
                <a:lnTo>
                  <a:pt x="607091" y="237122"/>
                </a:lnTo>
                <a:lnTo>
                  <a:pt x="403336" y="354733"/>
                </a:lnTo>
                <a:lnTo>
                  <a:pt x="469632" y="393009"/>
                </a:lnTo>
                <a:lnTo>
                  <a:pt x="337124" y="393009"/>
                </a:lnTo>
                <a:lnTo>
                  <a:pt x="99417" y="530205"/>
                </a:lnTo>
                <a:lnTo>
                  <a:pt x="198953" y="587668"/>
                </a:lnTo>
                <a:lnTo>
                  <a:pt x="66311" y="587668"/>
                </a:lnTo>
                <a:lnTo>
                  <a:pt x="66261" y="1505340"/>
                </a:lnTo>
                <a:lnTo>
                  <a:pt x="861003" y="1964151"/>
                </a:lnTo>
                <a:lnTo>
                  <a:pt x="1059702" y="1964151"/>
                </a:lnTo>
                <a:lnTo>
                  <a:pt x="905542" y="2053129"/>
                </a:lnTo>
                <a:lnTo>
                  <a:pt x="899826" y="2054620"/>
                </a:lnTo>
                <a:close/>
              </a:path>
              <a:path w="1788794" h="2054860">
                <a:moveTo>
                  <a:pt x="1600493" y="657707"/>
                </a:moveTo>
                <a:lnTo>
                  <a:pt x="1467996" y="657707"/>
                </a:lnTo>
                <a:lnTo>
                  <a:pt x="1688802" y="530205"/>
                </a:lnTo>
                <a:lnTo>
                  <a:pt x="894109" y="71394"/>
                </a:lnTo>
                <a:lnTo>
                  <a:pt x="1026683" y="71394"/>
                </a:lnTo>
                <a:lnTo>
                  <a:pt x="1771666" y="501523"/>
                </a:lnTo>
                <a:lnTo>
                  <a:pt x="1788219" y="587568"/>
                </a:lnTo>
                <a:lnTo>
                  <a:pt x="1721957" y="587568"/>
                </a:lnTo>
                <a:lnTo>
                  <a:pt x="1600493" y="657707"/>
                </a:lnTo>
                <a:close/>
              </a:path>
              <a:path w="1788794" h="2054860">
                <a:moveTo>
                  <a:pt x="1330544" y="813544"/>
                </a:moveTo>
                <a:lnTo>
                  <a:pt x="1198028" y="813544"/>
                </a:lnTo>
                <a:lnTo>
                  <a:pt x="1401784" y="695933"/>
                </a:lnTo>
                <a:lnTo>
                  <a:pt x="607091" y="237122"/>
                </a:lnTo>
                <a:lnTo>
                  <a:pt x="739592" y="237122"/>
                </a:lnTo>
                <a:lnTo>
                  <a:pt x="1467996" y="657707"/>
                </a:lnTo>
                <a:lnTo>
                  <a:pt x="1600493" y="657707"/>
                </a:lnTo>
                <a:lnTo>
                  <a:pt x="1501152" y="715071"/>
                </a:lnTo>
                <a:lnTo>
                  <a:pt x="1501152" y="753297"/>
                </a:lnTo>
                <a:lnTo>
                  <a:pt x="1434890" y="753297"/>
                </a:lnTo>
                <a:lnTo>
                  <a:pt x="1330544" y="813544"/>
                </a:lnTo>
                <a:close/>
              </a:path>
              <a:path w="1788794" h="2054860">
                <a:moveTo>
                  <a:pt x="1026621" y="989016"/>
                </a:moveTo>
                <a:lnTo>
                  <a:pt x="894159" y="989016"/>
                </a:lnTo>
                <a:lnTo>
                  <a:pt x="1131816" y="851820"/>
                </a:lnTo>
                <a:lnTo>
                  <a:pt x="337124" y="393009"/>
                </a:lnTo>
                <a:lnTo>
                  <a:pt x="469632" y="393009"/>
                </a:lnTo>
                <a:lnTo>
                  <a:pt x="1198028" y="813544"/>
                </a:lnTo>
                <a:lnTo>
                  <a:pt x="1330544" y="813544"/>
                </a:lnTo>
                <a:lnTo>
                  <a:pt x="1236702" y="867726"/>
                </a:lnTo>
                <a:lnTo>
                  <a:pt x="1236702" y="905952"/>
                </a:lnTo>
                <a:lnTo>
                  <a:pt x="1170490" y="905952"/>
                </a:lnTo>
                <a:lnTo>
                  <a:pt x="1026621" y="989016"/>
                </a:lnTo>
                <a:close/>
              </a:path>
              <a:path w="1788794" h="2054860">
                <a:moveTo>
                  <a:pt x="1059788" y="1964101"/>
                </a:moveTo>
                <a:lnTo>
                  <a:pt x="927265" y="1964101"/>
                </a:lnTo>
                <a:lnTo>
                  <a:pt x="1721921" y="1505340"/>
                </a:lnTo>
                <a:lnTo>
                  <a:pt x="1721957" y="587568"/>
                </a:lnTo>
                <a:lnTo>
                  <a:pt x="1788219" y="587568"/>
                </a:lnTo>
                <a:lnTo>
                  <a:pt x="1788219" y="1524428"/>
                </a:lnTo>
                <a:lnTo>
                  <a:pt x="1787073" y="1533068"/>
                </a:lnTo>
                <a:lnTo>
                  <a:pt x="1783783" y="1540987"/>
                </a:lnTo>
                <a:lnTo>
                  <a:pt x="1778573" y="1547796"/>
                </a:lnTo>
                <a:lnTo>
                  <a:pt x="1771666" y="1553110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059702" y="1964151"/>
                </a:moveTo>
                <a:lnTo>
                  <a:pt x="861003" y="1964151"/>
                </a:lnTo>
                <a:lnTo>
                  <a:pt x="860917" y="1046379"/>
                </a:lnTo>
                <a:lnTo>
                  <a:pt x="66311" y="587668"/>
                </a:lnTo>
                <a:lnTo>
                  <a:pt x="198953" y="587668"/>
                </a:lnTo>
                <a:lnTo>
                  <a:pt x="894159" y="989016"/>
                </a:lnTo>
                <a:lnTo>
                  <a:pt x="1026621" y="989016"/>
                </a:lnTo>
                <a:lnTo>
                  <a:pt x="927265" y="1046379"/>
                </a:lnTo>
                <a:lnTo>
                  <a:pt x="927265" y="1964101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369209" y="1006612"/>
                </a:moveTo>
                <a:lnTo>
                  <a:pt x="1236702" y="1006612"/>
                </a:lnTo>
                <a:lnTo>
                  <a:pt x="1434890" y="892183"/>
                </a:lnTo>
                <a:lnTo>
                  <a:pt x="1434890" y="753297"/>
                </a:lnTo>
                <a:lnTo>
                  <a:pt x="1501152" y="753297"/>
                </a:lnTo>
                <a:lnTo>
                  <a:pt x="1501152" y="911321"/>
                </a:lnTo>
                <a:lnTo>
                  <a:pt x="1500005" y="919962"/>
                </a:lnTo>
                <a:lnTo>
                  <a:pt x="1496715" y="927880"/>
                </a:lnTo>
                <a:lnTo>
                  <a:pt x="1491505" y="934689"/>
                </a:lnTo>
                <a:lnTo>
                  <a:pt x="1484599" y="940003"/>
                </a:lnTo>
                <a:lnTo>
                  <a:pt x="1369209" y="1006612"/>
                </a:lnTo>
                <a:close/>
              </a:path>
              <a:path w="1788794" h="2054860">
                <a:moveTo>
                  <a:pt x="1209312" y="1097082"/>
                </a:moveTo>
                <a:lnTo>
                  <a:pt x="1197879" y="1097082"/>
                </a:lnTo>
                <a:lnTo>
                  <a:pt x="1192163" y="1095641"/>
                </a:lnTo>
                <a:lnTo>
                  <a:pt x="1170490" y="1063976"/>
                </a:lnTo>
                <a:lnTo>
                  <a:pt x="1170490" y="905952"/>
                </a:lnTo>
                <a:lnTo>
                  <a:pt x="1236702" y="905952"/>
                </a:lnTo>
                <a:lnTo>
                  <a:pt x="1236702" y="1006612"/>
                </a:lnTo>
                <a:lnTo>
                  <a:pt x="1369209" y="1006612"/>
                </a:lnTo>
                <a:lnTo>
                  <a:pt x="1215029" y="1095591"/>
                </a:lnTo>
                <a:lnTo>
                  <a:pt x="1209312" y="1097082"/>
                </a:lnTo>
                <a:close/>
              </a:path>
              <a:path w="1788794" h="2054860">
                <a:moveTo>
                  <a:pt x="1060584" y="1773269"/>
                </a:moveTo>
                <a:lnTo>
                  <a:pt x="1049151" y="1773269"/>
                </a:lnTo>
                <a:lnTo>
                  <a:pt x="1043434" y="1771828"/>
                </a:lnTo>
                <a:lnTo>
                  <a:pt x="1021761" y="1740163"/>
                </a:lnTo>
                <a:lnTo>
                  <a:pt x="1021761" y="1448622"/>
                </a:lnTo>
                <a:lnTo>
                  <a:pt x="1290784" y="1274194"/>
                </a:lnTo>
                <a:lnTo>
                  <a:pt x="1307337" y="1269758"/>
                </a:lnTo>
                <a:lnTo>
                  <a:pt x="1315838" y="1270867"/>
                </a:lnTo>
                <a:lnTo>
                  <a:pt x="1340443" y="1302826"/>
                </a:lnTo>
                <a:lnTo>
                  <a:pt x="1340443" y="1360240"/>
                </a:lnTo>
                <a:lnTo>
                  <a:pt x="1274182" y="1360240"/>
                </a:lnTo>
                <a:lnTo>
                  <a:pt x="1087973" y="1467760"/>
                </a:lnTo>
                <a:lnTo>
                  <a:pt x="1087973" y="1682799"/>
                </a:lnTo>
                <a:lnTo>
                  <a:pt x="1220423" y="1682799"/>
                </a:lnTo>
                <a:lnTo>
                  <a:pt x="1066300" y="1771778"/>
                </a:lnTo>
                <a:lnTo>
                  <a:pt x="1060584" y="1773269"/>
                </a:lnTo>
                <a:close/>
              </a:path>
              <a:path w="1788794" h="2054860">
                <a:moveTo>
                  <a:pt x="1220423" y="1682799"/>
                </a:moveTo>
                <a:lnTo>
                  <a:pt x="1087973" y="1682799"/>
                </a:lnTo>
                <a:lnTo>
                  <a:pt x="1274182" y="1575280"/>
                </a:lnTo>
                <a:lnTo>
                  <a:pt x="1274182" y="1360240"/>
                </a:lnTo>
                <a:lnTo>
                  <a:pt x="1340443" y="1360240"/>
                </a:lnTo>
                <a:lnTo>
                  <a:pt x="1340443" y="1594368"/>
                </a:lnTo>
                <a:lnTo>
                  <a:pt x="1339297" y="1603008"/>
                </a:lnTo>
                <a:lnTo>
                  <a:pt x="1336007" y="1610927"/>
                </a:lnTo>
                <a:lnTo>
                  <a:pt x="1330797" y="1617736"/>
                </a:lnTo>
                <a:lnTo>
                  <a:pt x="1323890" y="1623050"/>
                </a:lnTo>
                <a:lnTo>
                  <a:pt x="1220423" y="1682799"/>
                </a:lnTo>
                <a:close/>
              </a:path>
              <a:path w="1788794" h="2054860">
                <a:moveTo>
                  <a:pt x="332849" y="1557633"/>
                </a:moveTo>
                <a:lnTo>
                  <a:pt x="327232" y="1557633"/>
                </a:lnTo>
                <a:lnTo>
                  <a:pt x="321515" y="1556191"/>
                </a:lnTo>
                <a:lnTo>
                  <a:pt x="281423" y="1533068"/>
                </a:lnTo>
                <a:lnTo>
                  <a:pt x="144503" y="1453990"/>
                </a:lnTo>
                <a:lnTo>
                  <a:pt x="128180" y="1421206"/>
                </a:lnTo>
                <a:lnTo>
                  <a:pt x="132374" y="1408756"/>
                </a:lnTo>
                <a:lnTo>
                  <a:pt x="141070" y="1398884"/>
                </a:lnTo>
                <a:lnTo>
                  <a:pt x="152475" y="1393315"/>
                </a:lnTo>
                <a:lnTo>
                  <a:pt x="165137" y="1392433"/>
                </a:lnTo>
                <a:lnTo>
                  <a:pt x="177609" y="1396627"/>
                </a:lnTo>
                <a:lnTo>
                  <a:pt x="349402" y="1495845"/>
                </a:lnTo>
                <a:lnTo>
                  <a:pt x="359281" y="1504542"/>
                </a:lnTo>
                <a:lnTo>
                  <a:pt x="364867" y="1515946"/>
                </a:lnTo>
                <a:lnTo>
                  <a:pt x="365766" y="1528609"/>
                </a:lnTo>
                <a:lnTo>
                  <a:pt x="361580" y="1541080"/>
                </a:lnTo>
                <a:lnTo>
                  <a:pt x="356126" y="1548154"/>
                </a:lnTo>
                <a:lnTo>
                  <a:pt x="349228" y="1553346"/>
                </a:lnTo>
                <a:lnTo>
                  <a:pt x="341323" y="1556542"/>
                </a:lnTo>
                <a:lnTo>
                  <a:pt x="332849" y="1557633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41334" y="8181673"/>
            <a:ext cx="2939415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05" b="1">
                <a:solidFill>
                  <a:srgbClr val="FFFFFF"/>
                </a:solidFill>
                <a:latin typeface="Verdana"/>
                <a:cs typeface="Verdana"/>
              </a:rPr>
              <a:t>Developer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4227201" y="6584622"/>
            <a:ext cx="1796414" cy="711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50">
                <a:latin typeface="Verdana"/>
                <a:cs typeface="Verdana"/>
              </a:rPr>
              <a:t>Tester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594" y="5997435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9181" y="5739584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4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4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4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4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4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4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4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4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4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4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4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4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17026" y="4909032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604" y="118300"/>
                </a:lnTo>
                <a:lnTo>
                  <a:pt x="690994" y="84543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26"/>
                </a:lnTo>
                <a:lnTo>
                  <a:pt x="649020" y="162255"/>
                </a:lnTo>
                <a:lnTo>
                  <a:pt x="649020" y="730161"/>
                </a:lnTo>
                <a:lnTo>
                  <a:pt x="648601" y="737031"/>
                </a:lnTo>
                <a:lnTo>
                  <a:pt x="614476" y="762723"/>
                </a:lnTo>
                <a:lnTo>
                  <a:pt x="536359" y="791794"/>
                </a:lnTo>
                <a:lnTo>
                  <a:pt x="485038" y="802220"/>
                </a:lnTo>
                <a:lnTo>
                  <a:pt x="427532" y="808913"/>
                </a:lnTo>
                <a:lnTo>
                  <a:pt x="365074" y="811288"/>
                </a:lnTo>
                <a:lnTo>
                  <a:pt x="302615" y="808913"/>
                </a:lnTo>
                <a:lnTo>
                  <a:pt x="245110" y="802220"/>
                </a:lnTo>
                <a:lnTo>
                  <a:pt x="193789" y="791794"/>
                </a:lnTo>
                <a:lnTo>
                  <a:pt x="149847" y="778217"/>
                </a:lnTo>
                <a:lnTo>
                  <a:pt x="102908" y="754875"/>
                </a:lnTo>
                <a:lnTo>
                  <a:pt x="81127" y="731189"/>
                </a:lnTo>
                <a:lnTo>
                  <a:pt x="81127" y="653554"/>
                </a:lnTo>
                <a:lnTo>
                  <a:pt x="98031" y="662025"/>
                </a:lnTo>
                <a:lnTo>
                  <a:pt x="121361" y="671652"/>
                </a:lnTo>
                <a:lnTo>
                  <a:pt x="162471" y="684885"/>
                </a:lnTo>
                <a:lnTo>
                  <a:pt x="208114" y="695528"/>
                </a:lnTo>
                <a:lnTo>
                  <a:pt x="257568" y="703364"/>
                </a:lnTo>
                <a:lnTo>
                  <a:pt x="310121" y="708215"/>
                </a:lnTo>
                <a:lnTo>
                  <a:pt x="365074" y="709879"/>
                </a:lnTo>
                <a:lnTo>
                  <a:pt x="420027" y="708215"/>
                </a:lnTo>
                <a:lnTo>
                  <a:pt x="472579" y="703364"/>
                </a:lnTo>
                <a:lnTo>
                  <a:pt x="522033" y="695528"/>
                </a:lnTo>
                <a:lnTo>
                  <a:pt x="567677" y="684885"/>
                </a:lnTo>
                <a:lnTo>
                  <a:pt x="608787" y="671652"/>
                </a:lnTo>
                <a:lnTo>
                  <a:pt x="649020" y="653554"/>
                </a:lnTo>
                <a:lnTo>
                  <a:pt x="649020" y="547624"/>
                </a:lnTo>
                <a:lnTo>
                  <a:pt x="648601" y="554494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57"/>
                </a:lnTo>
                <a:lnTo>
                  <a:pt x="485038" y="619683"/>
                </a:lnTo>
                <a:lnTo>
                  <a:pt x="427532" y="626376"/>
                </a:lnTo>
                <a:lnTo>
                  <a:pt x="365074" y="628751"/>
                </a:lnTo>
                <a:lnTo>
                  <a:pt x="302615" y="626376"/>
                </a:lnTo>
                <a:lnTo>
                  <a:pt x="245110" y="619683"/>
                </a:lnTo>
                <a:lnTo>
                  <a:pt x="193789" y="609257"/>
                </a:lnTo>
                <a:lnTo>
                  <a:pt x="149847" y="595680"/>
                </a:lnTo>
                <a:lnTo>
                  <a:pt x="102908" y="572338"/>
                </a:lnTo>
                <a:lnTo>
                  <a:pt x="81127" y="548652"/>
                </a:lnTo>
                <a:lnTo>
                  <a:pt x="81127" y="471017"/>
                </a:lnTo>
                <a:lnTo>
                  <a:pt x="98031" y="479488"/>
                </a:lnTo>
                <a:lnTo>
                  <a:pt x="121361" y="489115"/>
                </a:lnTo>
                <a:lnTo>
                  <a:pt x="162471" y="502348"/>
                </a:lnTo>
                <a:lnTo>
                  <a:pt x="208114" y="512991"/>
                </a:lnTo>
                <a:lnTo>
                  <a:pt x="257568" y="520827"/>
                </a:lnTo>
                <a:lnTo>
                  <a:pt x="310121" y="525678"/>
                </a:lnTo>
                <a:lnTo>
                  <a:pt x="365074" y="527342"/>
                </a:lnTo>
                <a:lnTo>
                  <a:pt x="420027" y="525678"/>
                </a:lnTo>
                <a:lnTo>
                  <a:pt x="472579" y="520827"/>
                </a:lnTo>
                <a:lnTo>
                  <a:pt x="522033" y="512991"/>
                </a:lnTo>
                <a:lnTo>
                  <a:pt x="567677" y="502348"/>
                </a:lnTo>
                <a:lnTo>
                  <a:pt x="608787" y="489115"/>
                </a:lnTo>
                <a:lnTo>
                  <a:pt x="649020" y="471017"/>
                </a:lnTo>
                <a:lnTo>
                  <a:pt x="649020" y="365086"/>
                </a:lnTo>
                <a:lnTo>
                  <a:pt x="648601" y="371957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20"/>
                </a:lnTo>
                <a:lnTo>
                  <a:pt x="485038" y="437146"/>
                </a:lnTo>
                <a:lnTo>
                  <a:pt x="427532" y="443839"/>
                </a:lnTo>
                <a:lnTo>
                  <a:pt x="365074" y="446214"/>
                </a:lnTo>
                <a:lnTo>
                  <a:pt x="302615" y="443839"/>
                </a:lnTo>
                <a:lnTo>
                  <a:pt x="245110" y="437146"/>
                </a:lnTo>
                <a:lnTo>
                  <a:pt x="193789" y="426720"/>
                </a:lnTo>
                <a:lnTo>
                  <a:pt x="149847" y="413143"/>
                </a:lnTo>
                <a:lnTo>
                  <a:pt x="102908" y="389801"/>
                </a:lnTo>
                <a:lnTo>
                  <a:pt x="81127" y="366115"/>
                </a:lnTo>
                <a:lnTo>
                  <a:pt x="81127" y="268185"/>
                </a:lnTo>
                <a:lnTo>
                  <a:pt x="98031" y="276669"/>
                </a:lnTo>
                <a:lnTo>
                  <a:pt x="121361" y="286296"/>
                </a:lnTo>
                <a:lnTo>
                  <a:pt x="162471" y="299529"/>
                </a:lnTo>
                <a:lnTo>
                  <a:pt x="208114" y="310172"/>
                </a:lnTo>
                <a:lnTo>
                  <a:pt x="257568" y="318008"/>
                </a:lnTo>
                <a:lnTo>
                  <a:pt x="310121" y="322859"/>
                </a:lnTo>
                <a:lnTo>
                  <a:pt x="365074" y="324510"/>
                </a:lnTo>
                <a:lnTo>
                  <a:pt x="420027" y="322859"/>
                </a:lnTo>
                <a:lnTo>
                  <a:pt x="472579" y="318008"/>
                </a:lnTo>
                <a:lnTo>
                  <a:pt x="522033" y="310172"/>
                </a:lnTo>
                <a:lnTo>
                  <a:pt x="567677" y="299529"/>
                </a:lnTo>
                <a:lnTo>
                  <a:pt x="608787" y="286296"/>
                </a:lnTo>
                <a:lnTo>
                  <a:pt x="649020" y="268185"/>
                </a:lnTo>
                <a:lnTo>
                  <a:pt x="649020" y="163296"/>
                </a:lnTo>
                <a:lnTo>
                  <a:pt x="648601" y="169138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901"/>
                </a:lnTo>
                <a:lnTo>
                  <a:pt x="485038" y="234327"/>
                </a:lnTo>
                <a:lnTo>
                  <a:pt x="427532" y="241020"/>
                </a:lnTo>
                <a:lnTo>
                  <a:pt x="365074" y="243382"/>
                </a:lnTo>
                <a:lnTo>
                  <a:pt x="302615" y="241020"/>
                </a:lnTo>
                <a:lnTo>
                  <a:pt x="245110" y="234327"/>
                </a:lnTo>
                <a:lnTo>
                  <a:pt x="193789" y="223901"/>
                </a:lnTo>
                <a:lnTo>
                  <a:pt x="149847" y="210324"/>
                </a:lnTo>
                <a:lnTo>
                  <a:pt x="102908" y="186982"/>
                </a:lnTo>
                <a:lnTo>
                  <a:pt x="81127" y="163296"/>
                </a:lnTo>
                <a:lnTo>
                  <a:pt x="81127" y="162255"/>
                </a:lnTo>
                <a:lnTo>
                  <a:pt x="81127" y="161226"/>
                </a:lnTo>
                <a:lnTo>
                  <a:pt x="115671" y="129692"/>
                </a:lnTo>
                <a:lnTo>
                  <a:pt x="193789" y="100622"/>
                </a:lnTo>
                <a:lnTo>
                  <a:pt x="245110" y="90195"/>
                </a:lnTo>
                <a:lnTo>
                  <a:pt x="302615" y="83502"/>
                </a:lnTo>
                <a:lnTo>
                  <a:pt x="365074" y="81127"/>
                </a:lnTo>
                <a:lnTo>
                  <a:pt x="427532" y="83502"/>
                </a:lnTo>
                <a:lnTo>
                  <a:pt x="485038" y="90195"/>
                </a:lnTo>
                <a:lnTo>
                  <a:pt x="536359" y="100622"/>
                </a:lnTo>
                <a:lnTo>
                  <a:pt x="580288" y="114198"/>
                </a:lnTo>
                <a:lnTo>
                  <a:pt x="627240" y="137541"/>
                </a:lnTo>
                <a:lnTo>
                  <a:pt x="649020" y="161226"/>
                </a:lnTo>
                <a:lnTo>
                  <a:pt x="649020" y="56337"/>
                </a:lnTo>
                <a:lnTo>
                  <a:pt x="608787" y="38227"/>
                </a:lnTo>
                <a:lnTo>
                  <a:pt x="567677" y="24993"/>
                </a:lnTo>
                <a:lnTo>
                  <a:pt x="522033" y="14351"/>
                </a:lnTo>
                <a:lnTo>
                  <a:pt x="472579" y="6515"/>
                </a:lnTo>
                <a:lnTo>
                  <a:pt x="420027" y="1663"/>
                </a:lnTo>
                <a:lnTo>
                  <a:pt x="365074" y="0"/>
                </a:lnTo>
                <a:lnTo>
                  <a:pt x="310121" y="1663"/>
                </a:lnTo>
                <a:lnTo>
                  <a:pt x="257568" y="6515"/>
                </a:lnTo>
                <a:lnTo>
                  <a:pt x="208114" y="14351"/>
                </a:lnTo>
                <a:lnTo>
                  <a:pt x="162471" y="24993"/>
                </a:lnTo>
                <a:lnTo>
                  <a:pt x="121361" y="38227"/>
                </a:lnTo>
                <a:lnTo>
                  <a:pt x="76301" y="58750"/>
                </a:lnTo>
                <a:lnTo>
                  <a:pt x="39154" y="84543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86"/>
                </a:lnTo>
                <a:lnTo>
                  <a:pt x="0" y="547624"/>
                </a:lnTo>
                <a:lnTo>
                  <a:pt x="0" y="730161"/>
                </a:lnTo>
                <a:lnTo>
                  <a:pt x="3111" y="753376"/>
                </a:lnTo>
                <a:lnTo>
                  <a:pt x="24003" y="792302"/>
                </a:lnTo>
                <a:lnTo>
                  <a:pt x="56553" y="821448"/>
                </a:lnTo>
                <a:lnTo>
                  <a:pt x="98031" y="844562"/>
                </a:lnTo>
                <a:lnTo>
                  <a:pt x="162471" y="867422"/>
                </a:lnTo>
                <a:lnTo>
                  <a:pt x="208114" y="878065"/>
                </a:lnTo>
                <a:lnTo>
                  <a:pt x="257568" y="885901"/>
                </a:lnTo>
                <a:lnTo>
                  <a:pt x="310121" y="890752"/>
                </a:lnTo>
                <a:lnTo>
                  <a:pt x="365074" y="892416"/>
                </a:lnTo>
                <a:lnTo>
                  <a:pt x="420027" y="890752"/>
                </a:lnTo>
                <a:lnTo>
                  <a:pt x="472579" y="885901"/>
                </a:lnTo>
                <a:lnTo>
                  <a:pt x="522033" y="878065"/>
                </a:lnTo>
                <a:lnTo>
                  <a:pt x="567677" y="867422"/>
                </a:lnTo>
                <a:lnTo>
                  <a:pt x="608787" y="854189"/>
                </a:lnTo>
                <a:lnTo>
                  <a:pt x="653846" y="833666"/>
                </a:lnTo>
                <a:lnTo>
                  <a:pt x="690994" y="807872"/>
                </a:lnTo>
                <a:lnTo>
                  <a:pt x="718604" y="774115"/>
                </a:lnTo>
                <a:lnTo>
                  <a:pt x="730148" y="730161"/>
                </a:lnTo>
                <a:lnTo>
                  <a:pt x="730148" y="547624"/>
                </a:lnTo>
                <a:lnTo>
                  <a:pt x="730148" y="365086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3443" y="4908892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1510" y="5318495"/>
            <a:ext cx="1714499" cy="96202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761782" y="1855247"/>
            <a:ext cx="1788795" cy="2054860"/>
          </a:xfrm>
          <a:custGeom>
            <a:avLst/>
            <a:gdLst/>
            <a:ahLst/>
            <a:cxnLst/>
            <a:rect l="l" t="t" r="r" b="b"/>
            <a:pathLst>
              <a:path w="1788795" h="2054860">
                <a:moveTo>
                  <a:pt x="899826" y="2054620"/>
                </a:moveTo>
                <a:lnTo>
                  <a:pt x="888393" y="2054620"/>
                </a:lnTo>
                <a:lnTo>
                  <a:pt x="882676" y="2053179"/>
                </a:lnTo>
                <a:lnTo>
                  <a:pt x="728431" y="1964101"/>
                </a:lnTo>
                <a:lnTo>
                  <a:pt x="16552" y="1553110"/>
                </a:lnTo>
                <a:lnTo>
                  <a:pt x="9646" y="1547796"/>
                </a:lnTo>
                <a:lnTo>
                  <a:pt x="4436" y="1540987"/>
                </a:lnTo>
                <a:lnTo>
                  <a:pt x="1146" y="1533068"/>
                </a:lnTo>
                <a:lnTo>
                  <a:pt x="0" y="1524428"/>
                </a:lnTo>
                <a:lnTo>
                  <a:pt x="5" y="530205"/>
                </a:lnTo>
                <a:lnTo>
                  <a:pt x="16602" y="501523"/>
                </a:lnTo>
                <a:lnTo>
                  <a:pt x="16751" y="501473"/>
                </a:lnTo>
                <a:lnTo>
                  <a:pt x="319775" y="326498"/>
                </a:lnTo>
                <a:lnTo>
                  <a:pt x="877606" y="4436"/>
                </a:lnTo>
                <a:lnTo>
                  <a:pt x="885659" y="1109"/>
                </a:lnTo>
                <a:lnTo>
                  <a:pt x="894159" y="0"/>
                </a:lnTo>
                <a:lnTo>
                  <a:pt x="902659" y="1109"/>
                </a:lnTo>
                <a:lnTo>
                  <a:pt x="910712" y="4436"/>
                </a:lnTo>
                <a:lnTo>
                  <a:pt x="1026683" y="71394"/>
                </a:lnTo>
                <a:lnTo>
                  <a:pt x="894109" y="71394"/>
                </a:lnTo>
                <a:lnTo>
                  <a:pt x="673303" y="198847"/>
                </a:lnTo>
                <a:lnTo>
                  <a:pt x="739592" y="237122"/>
                </a:lnTo>
                <a:lnTo>
                  <a:pt x="607091" y="237122"/>
                </a:lnTo>
                <a:lnTo>
                  <a:pt x="403336" y="354733"/>
                </a:lnTo>
                <a:lnTo>
                  <a:pt x="469632" y="393009"/>
                </a:lnTo>
                <a:lnTo>
                  <a:pt x="337124" y="393009"/>
                </a:lnTo>
                <a:lnTo>
                  <a:pt x="99417" y="530205"/>
                </a:lnTo>
                <a:lnTo>
                  <a:pt x="198953" y="587668"/>
                </a:lnTo>
                <a:lnTo>
                  <a:pt x="66311" y="587668"/>
                </a:lnTo>
                <a:lnTo>
                  <a:pt x="66261" y="1505340"/>
                </a:lnTo>
                <a:lnTo>
                  <a:pt x="861003" y="1964151"/>
                </a:lnTo>
                <a:lnTo>
                  <a:pt x="1059702" y="1964151"/>
                </a:lnTo>
                <a:lnTo>
                  <a:pt x="905542" y="2053129"/>
                </a:lnTo>
                <a:lnTo>
                  <a:pt x="899826" y="2054620"/>
                </a:lnTo>
                <a:close/>
              </a:path>
              <a:path w="1788795" h="2054860">
                <a:moveTo>
                  <a:pt x="1600493" y="657707"/>
                </a:moveTo>
                <a:lnTo>
                  <a:pt x="1467996" y="657707"/>
                </a:lnTo>
                <a:lnTo>
                  <a:pt x="1688802" y="530205"/>
                </a:lnTo>
                <a:lnTo>
                  <a:pt x="894109" y="71394"/>
                </a:lnTo>
                <a:lnTo>
                  <a:pt x="1026683" y="71394"/>
                </a:lnTo>
                <a:lnTo>
                  <a:pt x="1771666" y="501523"/>
                </a:lnTo>
                <a:lnTo>
                  <a:pt x="1788219" y="587568"/>
                </a:lnTo>
                <a:lnTo>
                  <a:pt x="1721957" y="587568"/>
                </a:lnTo>
                <a:lnTo>
                  <a:pt x="1600493" y="657707"/>
                </a:lnTo>
                <a:close/>
              </a:path>
              <a:path w="1788795" h="2054860">
                <a:moveTo>
                  <a:pt x="1330544" y="813544"/>
                </a:moveTo>
                <a:lnTo>
                  <a:pt x="1198028" y="813544"/>
                </a:lnTo>
                <a:lnTo>
                  <a:pt x="1401784" y="695933"/>
                </a:lnTo>
                <a:lnTo>
                  <a:pt x="607091" y="237122"/>
                </a:lnTo>
                <a:lnTo>
                  <a:pt x="739592" y="237122"/>
                </a:lnTo>
                <a:lnTo>
                  <a:pt x="1467996" y="657707"/>
                </a:lnTo>
                <a:lnTo>
                  <a:pt x="1600493" y="657707"/>
                </a:lnTo>
                <a:lnTo>
                  <a:pt x="1501152" y="715071"/>
                </a:lnTo>
                <a:lnTo>
                  <a:pt x="1501152" y="753297"/>
                </a:lnTo>
                <a:lnTo>
                  <a:pt x="1434890" y="753297"/>
                </a:lnTo>
                <a:lnTo>
                  <a:pt x="1330544" y="813544"/>
                </a:lnTo>
                <a:close/>
              </a:path>
              <a:path w="1788795" h="2054860">
                <a:moveTo>
                  <a:pt x="1026621" y="989016"/>
                </a:moveTo>
                <a:lnTo>
                  <a:pt x="894159" y="989016"/>
                </a:lnTo>
                <a:lnTo>
                  <a:pt x="1131816" y="851820"/>
                </a:lnTo>
                <a:lnTo>
                  <a:pt x="337124" y="393009"/>
                </a:lnTo>
                <a:lnTo>
                  <a:pt x="469632" y="393009"/>
                </a:lnTo>
                <a:lnTo>
                  <a:pt x="1198028" y="813544"/>
                </a:lnTo>
                <a:lnTo>
                  <a:pt x="1330544" y="813544"/>
                </a:lnTo>
                <a:lnTo>
                  <a:pt x="1236702" y="867726"/>
                </a:lnTo>
                <a:lnTo>
                  <a:pt x="1236702" y="905952"/>
                </a:lnTo>
                <a:lnTo>
                  <a:pt x="1170490" y="905952"/>
                </a:lnTo>
                <a:lnTo>
                  <a:pt x="1026621" y="989016"/>
                </a:lnTo>
                <a:close/>
              </a:path>
              <a:path w="1788795" h="2054860">
                <a:moveTo>
                  <a:pt x="1059788" y="1964101"/>
                </a:moveTo>
                <a:lnTo>
                  <a:pt x="927265" y="1964101"/>
                </a:lnTo>
                <a:lnTo>
                  <a:pt x="1721921" y="1505340"/>
                </a:lnTo>
                <a:lnTo>
                  <a:pt x="1721957" y="587568"/>
                </a:lnTo>
                <a:lnTo>
                  <a:pt x="1788219" y="587568"/>
                </a:lnTo>
                <a:lnTo>
                  <a:pt x="1788219" y="1524428"/>
                </a:lnTo>
                <a:lnTo>
                  <a:pt x="1787073" y="1533068"/>
                </a:lnTo>
                <a:lnTo>
                  <a:pt x="1783783" y="1540987"/>
                </a:lnTo>
                <a:lnTo>
                  <a:pt x="1778573" y="1547796"/>
                </a:lnTo>
                <a:lnTo>
                  <a:pt x="1771666" y="1553110"/>
                </a:lnTo>
                <a:lnTo>
                  <a:pt x="1059788" y="1964101"/>
                </a:lnTo>
                <a:close/>
              </a:path>
              <a:path w="1788795" h="2054860">
                <a:moveTo>
                  <a:pt x="1059702" y="1964151"/>
                </a:moveTo>
                <a:lnTo>
                  <a:pt x="861003" y="1964151"/>
                </a:lnTo>
                <a:lnTo>
                  <a:pt x="860917" y="1046379"/>
                </a:lnTo>
                <a:lnTo>
                  <a:pt x="66311" y="587668"/>
                </a:lnTo>
                <a:lnTo>
                  <a:pt x="198953" y="587668"/>
                </a:lnTo>
                <a:lnTo>
                  <a:pt x="894159" y="989016"/>
                </a:lnTo>
                <a:lnTo>
                  <a:pt x="1026621" y="989016"/>
                </a:lnTo>
                <a:lnTo>
                  <a:pt x="927265" y="1046379"/>
                </a:lnTo>
                <a:lnTo>
                  <a:pt x="927265" y="1964101"/>
                </a:lnTo>
                <a:lnTo>
                  <a:pt x="1059788" y="1964101"/>
                </a:lnTo>
                <a:close/>
              </a:path>
              <a:path w="1788795" h="2054860">
                <a:moveTo>
                  <a:pt x="1369209" y="1006612"/>
                </a:moveTo>
                <a:lnTo>
                  <a:pt x="1236702" y="1006612"/>
                </a:lnTo>
                <a:lnTo>
                  <a:pt x="1434890" y="892183"/>
                </a:lnTo>
                <a:lnTo>
                  <a:pt x="1434890" y="753297"/>
                </a:lnTo>
                <a:lnTo>
                  <a:pt x="1501152" y="753297"/>
                </a:lnTo>
                <a:lnTo>
                  <a:pt x="1501152" y="911321"/>
                </a:lnTo>
                <a:lnTo>
                  <a:pt x="1500005" y="919962"/>
                </a:lnTo>
                <a:lnTo>
                  <a:pt x="1496715" y="927880"/>
                </a:lnTo>
                <a:lnTo>
                  <a:pt x="1491505" y="934689"/>
                </a:lnTo>
                <a:lnTo>
                  <a:pt x="1484599" y="940003"/>
                </a:lnTo>
                <a:lnTo>
                  <a:pt x="1369209" y="1006612"/>
                </a:lnTo>
                <a:close/>
              </a:path>
              <a:path w="1788795" h="2054860">
                <a:moveTo>
                  <a:pt x="1209312" y="1097082"/>
                </a:moveTo>
                <a:lnTo>
                  <a:pt x="1197879" y="1097082"/>
                </a:lnTo>
                <a:lnTo>
                  <a:pt x="1192163" y="1095641"/>
                </a:lnTo>
                <a:lnTo>
                  <a:pt x="1170490" y="1063976"/>
                </a:lnTo>
                <a:lnTo>
                  <a:pt x="1170490" y="905952"/>
                </a:lnTo>
                <a:lnTo>
                  <a:pt x="1236702" y="905952"/>
                </a:lnTo>
                <a:lnTo>
                  <a:pt x="1236702" y="1006612"/>
                </a:lnTo>
                <a:lnTo>
                  <a:pt x="1369209" y="1006612"/>
                </a:lnTo>
                <a:lnTo>
                  <a:pt x="1215029" y="1095591"/>
                </a:lnTo>
                <a:lnTo>
                  <a:pt x="1209312" y="1097082"/>
                </a:lnTo>
                <a:close/>
              </a:path>
              <a:path w="1788795" h="2054860">
                <a:moveTo>
                  <a:pt x="1060584" y="1773269"/>
                </a:moveTo>
                <a:lnTo>
                  <a:pt x="1049151" y="1773269"/>
                </a:lnTo>
                <a:lnTo>
                  <a:pt x="1043434" y="1771828"/>
                </a:lnTo>
                <a:lnTo>
                  <a:pt x="1021761" y="1740163"/>
                </a:lnTo>
                <a:lnTo>
                  <a:pt x="1021761" y="1448622"/>
                </a:lnTo>
                <a:lnTo>
                  <a:pt x="1290784" y="1274194"/>
                </a:lnTo>
                <a:lnTo>
                  <a:pt x="1307337" y="1269758"/>
                </a:lnTo>
                <a:lnTo>
                  <a:pt x="1315838" y="1270867"/>
                </a:lnTo>
                <a:lnTo>
                  <a:pt x="1340443" y="1302826"/>
                </a:lnTo>
                <a:lnTo>
                  <a:pt x="1340443" y="1360240"/>
                </a:lnTo>
                <a:lnTo>
                  <a:pt x="1274182" y="1360240"/>
                </a:lnTo>
                <a:lnTo>
                  <a:pt x="1087973" y="1467760"/>
                </a:lnTo>
                <a:lnTo>
                  <a:pt x="1087973" y="1682799"/>
                </a:lnTo>
                <a:lnTo>
                  <a:pt x="1220423" y="1682799"/>
                </a:lnTo>
                <a:lnTo>
                  <a:pt x="1066300" y="1771778"/>
                </a:lnTo>
                <a:lnTo>
                  <a:pt x="1060584" y="1773269"/>
                </a:lnTo>
                <a:close/>
              </a:path>
              <a:path w="1788795" h="2054860">
                <a:moveTo>
                  <a:pt x="1220423" y="1682799"/>
                </a:moveTo>
                <a:lnTo>
                  <a:pt x="1087973" y="1682799"/>
                </a:lnTo>
                <a:lnTo>
                  <a:pt x="1274182" y="1575280"/>
                </a:lnTo>
                <a:lnTo>
                  <a:pt x="1274182" y="1360240"/>
                </a:lnTo>
                <a:lnTo>
                  <a:pt x="1340443" y="1360240"/>
                </a:lnTo>
                <a:lnTo>
                  <a:pt x="1340443" y="1594368"/>
                </a:lnTo>
                <a:lnTo>
                  <a:pt x="1339297" y="1603008"/>
                </a:lnTo>
                <a:lnTo>
                  <a:pt x="1336007" y="1610927"/>
                </a:lnTo>
                <a:lnTo>
                  <a:pt x="1330797" y="1617736"/>
                </a:lnTo>
                <a:lnTo>
                  <a:pt x="1323890" y="1623050"/>
                </a:lnTo>
                <a:lnTo>
                  <a:pt x="1220423" y="1682799"/>
                </a:lnTo>
                <a:close/>
              </a:path>
              <a:path w="1788795" h="2054860">
                <a:moveTo>
                  <a:pt x="332849" y="1557633"/>
                </a:moveTo>
                <a:lnTo>
                  <a:pt x="327232" y="1557633"/>
                </a:lnTo>
                <a:lnTo>
                  <a:pt x="321515" y="1556191"/>
                </a:lnTo>
                <a:lnTo>
                  <a:pt x="281423" y="1533068"/>
                </a:lnTo>
                <a:lnTo>
                  <a:pt x="144503" y="1453990"/>
                </a:lnTo>
                <a:lnTo>
                  <a:pt x="128180" y="1421206"/>
                </a:lnTo>
                <a:lnTo>
                  <a:pt x="132374" y="1408756"/>
                </a:lnTo>
                <a:lnTo>
                  <a:pt x="141070" y="1398884"/>
                </a:lnTo>
                <a:lnTo>
                  <a:pt x="152475" y="1393315"/>
                </a:lnTo>
                <a:lnTo>
                  <a:pt x="165137" y="1392433"/>
                </a:lnTo>
                <a:lnTo>
                  <a:pt x="177609" y="1396627"/>
                </a:lnTo>
                <a:lnTo>
                  <a:pt x="349402" y="1495845"/>
                </a:lnTo>
                <a:lnTo>
                  <a:pt x="359281" y="1504542"/>
                </a:lnTo>
                <a:lnTo>
                  <a:pt x="364867" y="1515946"/>
                </a:lnTo>
                <a:lnTo>
                  <a:pt x="365766" y="1528609"/>
                </a:lnTo>
                <a:lnTo>
                  <a:pt x="361580" y="1541080"/>
                </a:lnTo>
                <a:lnTo>
                  <a:pt x="356126" y="1548154"/>
                </a:lnTo>
                <a:lnTo>
                  <a:pt x="349228" y="1553346"/>
                </a:lnTo>
                <a:lnTo>
                  <a:pt x="341323" y="1556542"/>
                </a:lnTo>
                <a:lnTo>
                  <a:pt x="332849" y="1557633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42921" y="3614499"/>
            <a:ext cx="3133724" cy="2895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8572" y="1203452"/>
            <a:ext cx="5598874" cy="167820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908620" y="1715402"/>
            <a:ext cx="1788795" cy="2054860"/>
          </a:xfrm>
          <a:custGeom>
            <a:avLst/>
            <a:gdLst/>
            <a:ahLst/>
            <a:cxnLst/>
            <a:rect l="l" t="t" r="r" b="b"/>
            <a:pathLst>
              <a:path w="1788794" h="2054860">
                <a:moveTo>
                  <a:pt x="899826" y="2054620"/>
                </a:moveTo>
                <a:lnTo>
                  <a:pt x="888393" y="2054620"/>
                </a:lnTo>
                <a:lnTo>
                  <a:pt x="882676" y="2053179"/>
                </a:lnTo>
                <a:lnTo>
                  <a:pt x="728431" y="1964101"/>
                </a:lnTo>
                <a:lnTo>
                  <a:pt x="16552" y="1553110"/>
                </a:lnTo>
                <a:lnTo>
                  <a:pt x="9646" y="1547796"/>
                </a:lnTo>
                <a:lnTo>
                  <a:pt x="4436" y="1540987"/>
                </a:lnTo>
                <a:lnTo>
                  <a:pt x="1146" y="1533068"/>
                </a:lnTo>
                <a:lnTo>
                  <a:pt x="0" y="1524428"/>
                </a:lnTo>
                <a:lnTo>
                  <a:pt x="5" y="530205"/>
                </a:lnTo>
                <a:lnTo>
                  <a:pt x="16602" y="501523"/>
                </a:lnTo>
                <a:lnTo>
                  <a:pt x="16751" y="501473"/>
                </a:lnTo>
                <a:lnTo>
                  <a:pt x="319775" y="326498"/>
                </a:lnTo>
                <a:lnTo>
                  <a:pt x="877606" y="4436"/>
                </a:lnTo>
                <a:lnTo>
                  <a:pt x="885659" y="1109"/>
                </a:lnTo>
                <a:lnTo>
                  <a:pt x="894159" y="0"/>
                </a:lnTo>
                <a:lnTo>
                  <a:pt x="902659" y="1109"/>
                </a:lnTo>
                <a:lnTo>
                  <a:pt x="910712" y="4436"/>
                </a:lnTo>
                <a:lnTo>
                  <a:pt x="1026683" y="71394"/>
                </a:lnTo>
                <a:lnTo>
                  <a:pt x="894109" y="71394"/>
                </a:lnTo>
                <a:lnTo>
                  <a:pt x="673303" y="198847"/>
                </a:lnTo>
                <a:lnTo>
                  <a:pt x="739592" y="237122"/>
                </a:lnTo>
                <a:lnTo>
                  <a:pt x="607091" y="237122"/>
                </a:lnTo>
                <a:lnTo>
                  <a:pt x="403336" y="354733"/>
                </a:lnTo>
                <a:lnTo>
                  <a:pt x="469632" y="393009"/>
                </a:lnTo>
                <a:lnTo>
                  <a:pt x="337124" y="393009"/>
                </a:lnTo>
                <a:lnTo>
                  <a:pt x="99417" y="530205"/>
                </a:lnTo>
                <a:lnTo>
                  <a:pt x="198953" y="587668"/>
                </a:lnTo>
                <a:lnTo>
                  <a:pt x="66311" y="587668"/>
                </a:lnTo>
                <a:lnTo>
                  <a:pt x="66261" y="1505340"/>
                </a:lnTo>
                <a:lnTo>
                  <a:pt x="861003" y="1964151"/>
                </a:lnTo>
                <a:lnTo>
                  <a:pt x="1059702" y="1964151"/>
                </a:lnTo>
                <a:lnTo>
                  <a:pt x="905542" y="2053129"/>
                </a:lnTo>
                <a:lnTo>
                  <a:pt x="899826" y="2054620"/>
                </a:lnTo>
                <a:close/>
              </a:path>
              <a:path w="1788794" h="2054860">
                <a:moveTo>
                  <a:pt x="1600493" y="657707"/>
                </a:moveTo>
                <a:lnTo>
                  <a:pt x="1467996" y="657707"/>
                </a:lnTo>
                <a:lnTo>
                  <a:pt x="1688802" y="530205"/>
                </a:lnTo>
                <a:lnTo>
                  <a:pt x="894109" y="71394"/>
                </a:lnTo>
                <a:lnTo>
                  <a:pt x="1026683" y="71394"/>
                </a:lnTo>
                <a:lnTo>
                  <a:pt x="1771666" y="501523"/>
                </a:lnTo>
                <a:lnTo>
                  <a:pt x="1788219" y="587568"/>
                </a:lnTo>
                <a:lnTo>
                  <a:pt x="1721957" y="587568"/>
                </a:lnTo>
                <a:lnTo>
                  <a:pt x="1600493" y="657707"/>
                </a:lnTo>
                <a:close/>
              </a:path>
              <a:path w="1788794" h="2054860">
                <a:moveTo>
                  <a:pt x="1330544" y="813544"/>
                </a:moveTo>
                <a:lnTo>
                  <a:pt x="1198028" y="813544"/>
                </a:lnTo>
                <a:lnTo>
                  <a:pt x="1401784" y="695933"/>
                </a:lnTo>
                <a:lnTo>
                  <a:pt x="607091" y="237122"/>
                </a:lnTo>
                <a:lnTo>
                  <a:pt x="739592" y="237122"/>
                </a:lnTo>
                <a:lnTo>
                  <a:pt x="1467996" y="657707"/>
                </a:lnTo>
                <a:lnTo>
                  <a:pt x="1600493" y="657707"/>
                </a:lnTo>
                <a:lnTo>
                  <a:pt x="1501152" y="715071"/>
                </a:lnTo>
                <a:lnTo>
                  <a:pt x="1501152" y="753297"/>
                </a:lnTo>
                <a:lnTo>
                  <a:pt x="1434890" y="753297"/>
                </a:lnTo>
                <a:lnTo>
                  <a:pt x="1330544" y="813544"/>
                </a:lnTo>
                <a:close/>
              </a:path>
              <a:path w="1788794" h="2054860">
                <a:moveTo>
                  <a:pt x="1026621" y="989016"/>
                </a:moveTo>
                <a:lnTo>
                  <a:pt x="894159" y="989016"/>
                </a:lnTo>
                <a:lnTo>
                  <a:pt x="1131816" y="851820"/>
                </a:lnTo>
                <a:lnTo>
                  <a:pt x="337124" y="393009"/>
                </a:lnTo>
                <a:lnTo>
                  <a:pt x="469632" y="393009"/>
                </a:lnTo>
                <a:lnTo>
                  <a:pt x="1198028" y="813544"/>
                </a:lnTo>
                <a:lnTo>
                  <a:pt x="1330544" y="813544"/>
                </a:lnTo>
                <a:lnTo>
                  <a:pt x="1236702" y="867726"/>
                </a:lnTo>
                <a:lnTo>
                  <a:pt x="1236702" y="905952"/>
                </a:lnTo>
                <a:lnTo>
                  <a:pt x="1170490" y="905952"/>
                </a:lnTo>
                <a:lnTo>
                  <a:pt x="1026621" y="989016"/>
                </a:lnTo>
                <a:close/>
              </a:path>
              <a:path w="1788794" h="2054860">
                <a:moveTo>
                  <a:pt x="1059788" y="1964101"/>
                </a:moveTo>
                <a:lnTo>
                  <a:pt x="927265" y="1964101"/>
                </a:lnTo>
                <a:lnTo>
                  <a:pt x="1721921" y="1505340"/>
                </a:lnTo>
                <a:lnTo>
                  <a:pt x="1721957" y="587568"/>
                </a:lnTo>
                <a:lnTo>
                  <a:pt x="1788219" y="587568"/>
                </a:lnTo>
                <a:lnTo>
                  <a:pt x="1788219" y="1524428"/>
                </a:lnTo>
                <a:lnTo>
                  <a:pt x="1787073" y="1533068"/>
                </a:lnTo>
                <a:lnTo>
                  <a:pt x="1783783" y="1540987"/>
                </a:lnTo>
                <a:lnTo>
                  <a:pt x="1778573" y="1547796"/>
                </a:lnTo>
                <a:lnTo>
                  <a:pt x="1771666" y="1553110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059702" y="1964151"/>
                </a:moveTo>
                <a:lnTo>
                  <a:pt x="861003" y="1964151"/>
                </a:lnTo>
                <a:lnTo>
                  <a:pt x="860917" y="1046379"/>
                </a:lnTo>
                <a:lnTo>
                  <a:pt x="66311" y="587668"/>
                </a:lnTo>
                <a:lnTo>
                  <a:pt x="198953" y="587668"/>
                </a:lnTo>
                <a:lnTo>
                  <a:pt x="894159" y="989016"/>
                </a:lnTo>
                <a:lnTo>
                  <a:pt x="1026621" y="989016"/>
                </a:lnTo>
                <a:lnTo>
                  <a:pt x="927265" y="1046379"/>
                </a:lnTo>
                <a:lnTo>
                  <a:pt x="927265" y="1964101"/>
                </a:lnTo>
                <a:lnTo>
                  <a:pt x="1059788" y="1964101"/>
                </a:lnTo>
                <a:close/>
              </a:path>
              <a:path w="1788794" h="2054860">
                <a:moveTo>
                  <a:pt x="1369209" y="1006612"/>
                </a:moveTo>
                <a:lnTo>
                  <a:pt x="1236702" y="1006612"/>
                </a:lnTo>
                <a:lnTo>
                  <a:pt x="1434890" y="892183"/>
                </a:lnTo>
                <a:lnTo>
                  <a:pt x="1434890" y="753297"/>
                </a:lnTo>
                <a:lnTo>
                  <a:pt x="1501152" y="753297"/>
                </a:lnTo>
                <a:lnTo>
                  <a:pt x="1501152" y="911321"/>
                </a:lnTo>
                <a:lnTo>
                  <a:pt x="1500005" y="919962"/>
                </a:lnTo>
                <a:lnTo>
                  <a:pt x="1496715" y="927880"/>
                </a:lnTo>
                <a:lnTo>
                  <a:pt x="1491505" y="934689"/>
                </a:lnTo>
                <a:lnTo>
                  <a:pt x="1484599" y="940003"/>
                </a:lnTo>
                <a:lnTo>
                  <a:pt x="1369209" y="1006612"/>
                </a:lnTo>
                <a:close/>
              </a:path>
              <a:path w="1788794" h="2054860">
                <a:moveTo>
                  <a:pt x="1209312" y="1097082"/>
                </a:moveTo>
                <a:lnTo>
                  <a:pt x="1197879" y="1097082"/>
                </a:lnTo>
                <a:lnTo>
                  <a:pt x="1192163" y="1095641"/>
                </a:lnTo>
                <a:lnTo>
                  <a:pt x="1170490" y="1063976"/>
                </a:lnTo>
                <a:lnTo>
                  <a:pt x="1170490" y="905952"/>
                </a:lnTo>
                <a:lnTo>
                  <a:pt x="1236702" y="905952"/>
                </a:lnTo>
                <a:lnTo>
                  <a:pt x="1236702" y="1006612"/>
                </a:lnTo>
                <a:lnTo>
                  <a:pt x="1369209" y="1006612"/>
                </a:lnTo>
                <a:lnTo>
                  <a:pt x="1215029" y="1095591"/>
                </a:lnTo>
                <a:lnTo>
                  <a:pt x="1209312" y="1097082"/>
                </a:lnTo>
                <a:close/>
              </a:path>
              <a:path w="1788794" h="2054860">
                <a:moveTo>
                  <a:pt x="1060584" y="1773269"/>
                </a:moveTo>
                <a:lnTo>
                  <a:pt x="1049151" y="1773269"/>
                </a:lnTo>
                <a:lnTo>
                  <a:pt x="1043434" y="1771828"/>
                </a:lnTo>
                <a:lnTo>
                  <a:pt x="1021761" y="1740163"/>
                </a:lnTo>
                <a:lnTo>
                  <a:pt x="1021761" y="1448622"/>
                </a:lnTo>
                <a:lnTo>
                  <a:pt x="1290784" y="1274194"/>
                </a:lnTo>
                <a:lnTo>
                  <a:pt x="1307337" y="1269758"/>
                </a:lnTo>
                <a:lnTo>
                  <a:pt x="1315838" y="1270867"/>
                </a:lnTo>
                <a:lnTo>
                  <a:pt x="1340443" y="1302826"/>
                </a:lnTo>
                <a:lnTo>
                  <a:pt x="1340443" y="1360240"/>
                </a:lnTo>
                <a:lnTo>
                  <a:pt x="1274182" y="1360240"/>
                </a:lnTo>
                <a:lnTo>
                  <a:pt x="1087973" y="1467760"/>
                </a:lnTo>
                <a:lnTo>
                  <a:pt x="1087973" y="1682799"/>
                </a:lnTo>
                <a:lnTo>
                  <a:pt x="1220423" y="1682799"/>
                </a:lnTo>
                <a:lnTo>
                  <a:pt x="1066300" y="1771778"/>
                </a:lnTo>
                <a:lnTo>
                  <a:pt x="1060584" y="1773269"/>
                </a:lnTo>
                <a:close/>
              </a:path>
              <a:path w="1788794" h="2054860">
                <a:moveTo>
                  <a:pt x="1220423" y="1682799"/>
                </a:moveTo>
                <a:lnTo>
                  <a:pt x="1087973" y="1682799"/>
                </a:lnTo>
                <a:lnTo>
                  <a:pt x="1274182" y="1575280"/>
                </a:lnTo>
                <a:lnTo>
                  <a:pt x="1274182" y="1360240"/>
                </a:lnTo>
                <a:lnTo>
                  <a:pt x="1340443" y="1360240"/>
                </a:lnTo>
                <a:lnTo>
                  <a:pt x="1340443" y="1594368"/>
                </a:lnTo>
                <a:lnTo>
                  <a:pt x="1339297" y="1603008"/>
                </a:lnTo>
                <a:lnTo>
                  <a:pt x="1336007" y="1610927"/>
                </a:lnTo>
                <a:lnTo>
                  <a:pt x="1330797" y="1617736"/>
                </a:lnTo>
                <a:lnTo>
                  <a:pt x="1323890" y="1623050"/>
                </a:lnTo>
                <a:lnTo>
                  <a:pt x="1220423" y="1682799"/>
                </a:lnTo>
                <a:close/>
              </a:path>
              <a:path w="1788794" h="2054860">
                <a:moveTo>
                  <a:pt x="332849" y="1557633"/>
                </a:moveTo>
                <a:lnTo>
                  <a:pt x="327232" y="1557633"/>
                </a:lnTo>
                <a:lnTo>
                  <a:pt x="321515" y="1556191"/>
                </a:lnTo>
                <a:lnTo>
                  <a:pt x="281423" y="1533068"/>
                </a:lnTo>
                <a:lnTo>
                  <a:pt x="144503" y="1453990"/>
                </a:lnTo>
                <a:lnTo>
                  <a:pt x="128180" y="1421206"/>
                </a:lnTo>
                <a:lnTo>
                  <a:pt x="132374" y="1408756"/>
                </a:lnTo>
                <a:lnTo>
                  <a:pt x="141070" y="1398884"/>
                </a:lnTo>
                <a:lnTo>
                  <a:pt x="152475" y="1393315"/>
                </a:lnTo>
                <a:lnTo>
                  <a:pt x="165137" y="1392433"/>
                </a:lnTo>
                <a:lnTo>
                  <a:pt x="177609" y="1396627"/>
                </a:lnTo>
                <a:lnTo>
                  <a:pt x="349402" y="1495845"/>
                </a:lnTo>
                <a:lnTo>
                  <a:pt x="359281" y="1504542"/>
                </a:lnTo>
                <a:lnTo>
                  <a:pt x="364867" y="1515946"/>
                </a:lnTo>
                <a:lnTo>
                  <a:pt x="365766" y="1528609"/>
                </a:lnTo>
                <a:lnTo>
                  <a:pt x="361580" y="1541080"/>
                </a:lnTo>
                <a:lnTo>
                  <a:pt x="356126" y="1548154"/>
                </a:lnTo>
                <a:lnTo>
                  <a:pt x="349228" y="1553346"/>
                </a:lnTo>
                <a:lnTo>
                  <a:pt x="341323" y="1556542"/>
                </a:lnTo>
                <a:lnTo>
                  <a:pt x="332849" y="1557633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5659954" y="3910831"/>
            <a:ext cx="1869439" cy="1609090"/>
            <a:chOff x="15659954" y="3910831"/>
            <a:chExt cx="1869439" cy="1609090"/>
          </a:xfrm>
        </p:grpSpPr>
        <p:sp>
          <p:nvSpPr>
            <p:cNvPr id="12" name="object 12"/>
            <p:cNvSpPr/>
            <p:nvPr/>
          </p:nvSpPr>
          <p:spPr>
            <a:xfrm>
              <a:off x="15659954" y="3910831"/>
              <a:ext cx="1607185" cy="1609090"/>
            </a:xfrm>
            <a:custGeom>
              <a:avLst/>
              <a:gdLst/>
              <a:ahLst/>
              <a:cxnLst/>
              <a:rect l="l" t="t" r="r" b="b"/>
              <a:pathLst>
                <a:path w="1607184" h="1609089">
                  <a:moveTo>
                    <a:pt x="803465" y="1608940"/>
                  </a:moveTo>
                  <a:lnTo>
                    <a:pt x="756256" y="1607575"/>
                  </a:lnTo>
                  <a:lnTo>
                    <a:pt x="709765" y="1603528"/>
                  </a:lnTo>
                  <a:lnTo>
                    <a:pt x="664068" y="1596876"/>
                  </a:lnTo>
                  <a:lnTo>
                    <a:pt x="619239" y="1587694"/>
                  </a:lnTo>
                  <a:lnTo>
                    <a:pt x="575355" y="1576058"/>
                  </a:lnTo>
                  <a:lnTo>
                    <a:pt x="532491" y="1562043"/>
                  </a:lnTo>
                  <a:lnTo>
                    <a:pt x="490722" y="1545723"/>
                  </a:lnTo>
                  <a:lnTo>
                    <a:pt x="450123" y="1527176"/>
                  </a:lnTo>
                  <a:lnTo>
                    <a:pt x="410771" y="1506476"/>
                  </a:lnTo>
                  <a:lnTo>
                    <a:pt x="372739" y="1483698"/>
                  </a:lnTo>
                  <a:lnTo>
                    <a:pt x="336104" y="1458919"/>
                  </a:lnTo>
                  <a:lnTo>
                    <a:pt x="300940" y="1432212"/>
                  </a:lnTo>
                  <a:lnTo>
                    <a:pt x="267324" y="1403655"/>
                  </a:lnTo>
                  <a:lnTo>
                    <a:pt x="235331" y="1373323"/>
                  </a:lnTo>
                  <a:lnTo>
                    <a:pt x="205035" y="1341290"/>
                  </a:lnTo>
                  <a:lnTo>
                    <a:pt x="176513" y="1307632"/>
                  </a:lnTo>
                  <a:lnTo>
                    <a:pt x="149840" y="1272425"/>
                  </a:lnTo>
                  <a:lnTo>
                    <a:pt x="125091" y="1235744"/>
                  </a:lnTo>
                  <a:lnTo>
                    <a:pt x="102341" y="1197664"/>
                  </a:lnTo>
                  <a:lnTo>
                    <a:pt x="81666" y="1158262"/>
                  </a:lnTo>
                  <a:lnTo>
                    <a:pt x="63140" y="1117612"/>
                  </a:lnTo>
                  <a:lnTo>
                    <a:pt x="46841" y="1075790"/>
                  </a:lnTo>
                  <a:lnTo>
                    <a:pt x="32842" y="1032871"/>
                  </a:lnTo>
                  <a:lnTo>
                    <a:pt x="21220" y="988930"/>
                  </a:lnTo>
                  <a:lnTo>
                    <a:pt x="12049" y="944044"/>
                  </a:lnTo>
                  <a:lnTo>
                    <a:pt x="5405" y="898288"/>
                  </a:lnTo>
                  <a:lnTo>
                    <a:pt x="1363" y="851736"/>
                  </a:lnTo>
                  <a:lnTo>
                    <a:pt x="0" y="804465"/>
                  </a:lnTo>
                  <a:lnTo>
                    <a:pt x="1363" y="757195"/>
                  </a:lnTo>
                  <a:lnTo>
                    <a:pt x="5405" y="710644"/>
                  </a:lnTo>
                  <a:lnTo>
                    <a:pt x="12049" y="664889"/>
                  </a:lnTo>
                  <a:lnTo>
                    <a:pt x="21220" y="620003"/>
                  </a:lnTo>
                  <a:lnTo>
                    <a:pt x="32842" y="576064"/>
                  </a:lnTo>
                  <a:lnTo>
                    <a:pt x="46841" y="533146"/>
                  </a:lnTo>
                  <a:lnTo>
                    <a:pt x="63140" y="491324"/>
                  </a:lnTo>
                  <a:lnTo>
                    <a:pt x="81666" y="450674"/>
                  </a:lnTo>
                  <a:lnTo>
                    <a:pt x="102341" y="411272"/>
                  </a:lnTo>
                  <a:lnTo>
                    <a:pt x="125091" y="373193"/>
                  </a:lnTo>
                  <a:lnTo>
                    <a:pt x="149840" y="336513"/>
                  </a:lnTo>
                  <a:lnTo>
                    <a:pt x="176513" y="301306"/>
                  </a:lnTo>
                  <a:lnTo>
                    <a:pt x="205035" y="267649"/>
                  </a:lnTo>
                  <a:lnTo>
                    <a:pt x="235331" y="235616"/>
                  </a:lnTo>
                  <a:lnTo>
                    <a:pt x="267324" y="205283"/>
                  </a:lnTo>
                  <a:lnTo>
                    <a:pt x="300940" y="176726"/>
                  </a:lnTo>
                  <a:lnTo>
                    <a:pt x="336104" y="150021"/>
                  </a:lnTo>
                  <a:lnTo>
                    <a:pt x="372739" y="125241"/>
                  </a:lnTo>
                  <a:lnTo>
                    <a:pt x="410771" y="102464"/>
                  </a:lnTo>
                  <a:lnTo>
                    <a:pt x="450123" y="81763"/>
                  </a:lnTo>
                  <a:lnTo>
                    <a:pt x="490722" y="63216"/>
                  </a:lnTo>
                  <a:lnTo>
                    <a:pt x="532491" y="46897"/>
                  </a:lnTo>
                  <a:lnTo>
                    <a:pt x="575355" y="32882"/>
                  </a:lnTo>
                  <a:lnTo>
                    <a:pt x="619239" y="21245"/>
                  </a:lnTo>
                  <a:lnTo>
                    <a:pt x="664068" y="12063"/>
                  </a:lnTo>
                  <a:lnTo>
                    <a:pt x="709765" y="5411"/>
                  </a:lnTo>
                  <a:lnTo>
                    <a:pt x="756256" y="1365"/>
                  </a:lnTo>
                  <a:lnTo>
                    <a:pt x="803465" y="0"/>
                  </a:lnTo>
                  <a:lnTo>
                    <a:pt x="850677" y="1365"/>
                  </a:lnTo>
                  <a:lnTo>
                    <a:pt x="897170" y="5411"/>
                  </a:lnTo>
                  <a:lnTo>
                    <a:pt x="942869" y="12063"/>
                  </a:lnTo>
                  <a:lnTo>
                    <a:pt x="987698" y="21245"/>
                  </a:lnTo>
                  <a:lnTo>
                    <a:pt x="1031583" y="32882"/>
                  </a:lnTo>
                  <a:lnTo>
                    <a:pt x="1074448" y="46897"/>
                  </a:lnTo>
                  <a:lnTo>
                    <a:pt x="1116218" y="63216"/>
                  </a:lnTo>
                  <a:lnTo>
                    <a:pt x="1156817" y="81763"/>
                  </a:lnTo>
                  <a:lnTo>
                    <a:pt x="1196170" y="102464"/>
                  </a:lnTo>
                  <a:lnTo>
                    <a:pt x="1234202" y="125241"/>
                  </a:lnTo>
                  <a:lnTo>
                    <a:pt x="1270837" y="150021"/>
                  </a:lnTo>
                  <a:lnTo>
                    <a:pt x="1306000" y="176726"/>
                  </a:lnTo>
                  <a:lnTo>
                    <a:pt x="1339615" y="205283"/>
                  </a:lnTo>
                  <a:lnTo>
                    <a:pt x="1371608" y="235616"/>
                  </a:lnTo>
                  <a:lnTo>
                    <a:pt x="1401903" y="267649"/>
                  </a:lnTo>
                  <a:lnTo>
                    <a:pt x="1430424" y="301306"/>
                  </a:lnTo>
                  <a:lnTo>
                    <a:pt x="1457097" y="336513"/>
                  </a:lnTo>
                  <a:lnTo>
                    <a:pt x="1481846" y="373193"/>
                  </a:lnTo>
                  <a:lnTo>
                    <a:pt x="1504595" y="411272"/>
                  </a:lnTo>
                  <a:lnTo>
                    <a:pt x="1525269" y="450674"/>
                  </a:lnTo>
                  <a:lnTo>
                    <a:pt x="1543793" y="491324"/>
                  </a:lnTo>
                  <a:lnTo>
                    <a:pt x="1560092" y="533146"/>
                  </a:lnTo>
                  <a:lnTo>
                    <a:pt x="1574090" y="576064"/>
                  </a:lnTo>
                  <a:lnTo>
                    <a:pt x="1585712" y="620003"/>
                  </a:lnTo>
                  <a:lnTo>
                    <a:pt x="1594882" y="664889"/>
                  </a:lnTo>
                  <a:lnTo>
                    <a:pt x="1601526" y="710644"/>
                  </a:lnTo>
                  <a:lnTo>
                    <a:pt x="1605567" y="757195"/>
                  </a:lnTo>
                  <a:lnTo>
                    <a:pt x="1606931" y="804465"/>
                  </a:lnTo>
                  <a:lnTo>
                    <a:pt x="1605567" y="851736"/>
                  </a:lnTo>
                  <a:lnTo>
                    <a:pt x="1601526" y="898288"/>
                  </a:lnTo>
                  <a:lnTo>
                    <a:pt x="1594882" y="944044"/>
                  </a:lnTo>
                  <a:lnTo>
                    <a:pt x="1585712" y="988930"/>
                  </a:lnTo>
                  <a:lnTo>
                    <a:pt x="1574090" y="1032871"/>
                  </a:lnTo>
                  <a:lnTo>
                    <a:pt x="1560092" y="1075790"/>
                  </a:lnTo>
                  <a:lnTo>
                    <a:pt x="1543793" y="1117612"/>
                  </a:lnTo>
                  <a:lnTo>
                    <a:pt x="1525269" y="1158262"/>
                  </a:lnTo>
                  <a:lnTo>
                    <a:pt x="1504595" y="1197664"/>
                  </a:lnTo>
                  <a:lnTo>
                    <a:pt x="1481846" y="1235744"/>
                  </a:lnTo>
                  <a:lnTo>
                    <a:pt x="1457097" y="1272425"/>
                  </a:lnTo>
                  <a:lnTo>
                    <a:pt x="1430424" y="1307632"/>
                  </a:lnTo>
                  <a:lnTo>
                    <a:pt x="1401903" y="1341290"/>
                  </a:lnTo>
                  <a:lnTo>
                    <a:pt x="1371608" y="1373323"/>
                  </a:lnTo>
                  <a:lnTo>
                    <a:pt x="1339615" y="1403655"/>
                  </a:lnTo>
                  <a:lnTo>
                    <a:pt x="1306000" y="1432212"/>
                  </a:lnTo>
                  <a:lnTo>
                    <a:pt x="1270837" y="1458919"/>
                  </a:lnTo>
                  <a:lnTo>
                    <a:pt x="1234202" y="1483698"/>
                  </a:lnTo>
                  <a:lnTo>
                    <a:pt x="1196170" y="1506476"/>
                  </a:lnTo>
                  <a:lnTo>
                    <a:pt x="1156817" y="1527176"/>
                  </a:lnTo>
                  <a:lnTo>
                    <a:pt x="1116218" y="1545723"/>
                  </a:lnTo>
                  <a:lnTo>
                    <a:pt x="1074448" y="1562043"/>
                  </a:lnTo>
                  <a:lnTo>
                    <a:pt x="1031583" y="1576058"/>
                  </a:lnTo>
                  <a:lnTo>
                    <a:pt x="987698" y="1587694"/>
                  </a:lnTo>
                  <a:lnTo>
                    <a:pt x="942869" y="1596876"/>
                  </a:lnTo>
                  <a:lnTo>
                    <a:pt x="897170" y="1603528"/>
                  </a:lnTo>
                  <a:lnTo>
                    <a:pt x="850677" y="1607575"/>
                  </a:lnTo>
                  <a:lnTo>
                    <a:pt x="803465" y="1608940"/>
                  </a:lnTo>
                  <a:close/>
                </a:path>
              </a:pathLst>
            </a:custGeom>
            <a:solidFill>
              <a:srgbClr val="ECF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59952" y="3910837"/>
              <a:ext cx="1607185" cy="1609090"/>
            </a:xfrm>
            <a:custGeom>
              <a:avLst/>
              <a:gdLst/>
              <a:ahLst/>
              <a:cxnLst/>
              <a:rect l="l" t="t" r="r" b="b"/>
              <a:pathLst>
                <a:path w="1607184" h="1609089">
                  <a:moveTo>
                    <a:pt x="964145" y="804468"/>
                  </a:moveTo>
                  <a:lnTo>
                    <a:pt x="958405" y="761707"/>
                  </a:lnTo>
                  <a:lnTo>
                    <a:pt x="942213" y="723277"/>
                  </a:lnTo>
                  <a:lnTo>
                    <a:pt x="917079" y="690714"/>
                  </a:lnTo>
                  <a:lnTo>
                    <a:pt x="884567" y="665556"/>
                  </a:lnTo>
                  <a:lnTo>
                    <a:pt x="846175" y="649325"/>
                  </a:lnTo>
                  <a:lnTo>
                    <a:pt x="803452" y="643585"/>
                  </a:lnTo>
                  <a:lnTo>
                    <a:pt x="760742" y="649325"/>
                  </a:lnTo>
                  <a:lnTo>
                    <a:pt x="722350" y="665556"/>
                  </a:lnTo>
                  <a:lnTo>
                    <a:pt x="689838" y="690714"/>
                  </a:lnTo>
                  <a:lnTo>
                    <a:pt x="664705" y="723277"/>
                  </a:lnTo>
                  <a:lnTo>
                    <a:pt x="648500" y="761707"/>
                  </a:lnTo>
                  <a:lnTo>
                    <a:pt x="642759" y="804468"/>
                  </a:lnTo>
                  <a:lnTo>
                    <a:pt x="648500" y="847242"/>
                  </a:lnTo>
                  <a:lnTo>
                    <a:pt x="664705" y="885672"/>
                  </a:lnTo>
                  <a:lnTo>
                    <a:pt x="689838" y="918235"/>
                  </a:lnTo>
                  <a:lnTo>
                    <a:pt x="722350" y="943394"/>
                  </a:lnTo>
                  <a:lnTo>
                    <a:pt x="760742" y="959624"/>
                  </a:lnTo>
                  <a:lnTo>
                    <a:pt x="803452" y="965365"/>
                  </a:lnTo>
                  <a:lnTo>
                    <a:pt x="846175" y="959624"/>
                  </a:lnTo>
                  <a:lnTo>
                    <a:pt x="884567" y="943394"/>
                  </a:lnTo>
                  <a:lnTo>
                    <a:pt x="917079" y="918235"/>
                  </a:lnTo>
                  <a:lnTo>
                    <a:pt x="942213" y="885672"/>
                  </a:lnTo>
                  <a:lnTo>
                    <a:pt x="958405" y="847242"/>
                  </a:lnTo>
                  <a:lnTo>
                    <a:pt x="964145" y="804468"/>
                  </a:lnTo>
                  <a:close/>
                </a:path>
                <a:path w="1607184" h="1609089">
                  <a:moveTo>
                    <a:pt x="1285532" y="804468"/>
                  </a:moveTo>
                  <a:lnTo>
                    <a:pt x="1283322" y="757986"/>
                  </a:lnTo>
                  <a:lnTo>
                    <a:pt x="1276845" y="712749"/>
                  </a:lnTo>
                  <a:lnTo>
                    <a:pt x="1266278" y="668972"/>
                  </a:lnTo>
                  <a:lnTo>
                    <a:pt x="1251839" y="626846"/>
                  </a:lnTo>
                  <a:lnTo>
                    <a:pt x="1233728" y="586574"/>
                  </a:lnTo>
                  <a:lnTo>
                    <a:pt x="1212151" y="548360"/>
                  </a:lnTo>
                  <a:lnTo>
                    <a:pt x="1187310" y="512406"/>
                  </a:lnTo>
                  <a:lnTo>
                    <a:pt x="1162519" y="482676"/>
                  </a:lnTo>
                  <a:lnTo>
                    <a:pt x="1128610" y="448106"/>
                  </a:lnTo>
                  <a:lnTo>
                    <a:pt x="1124851" y="444969"/>
                  </a:lnTo>
                  <a:lnTo>
                    <a:pt x="1124851" y="804468"/>
                  </a:lnTo>
                  <a:lnTo>
                    <a:pt x="1121359" y="851954"/>
                  </a:lnTo>
                  <a:lnTo>
                    <a:pt x="1111211" y="897305"/>
                  </a:lnTo>
                  <a:lnTo>
                    <a:pt x="1094943" y="939965"/>
                  </a:lnTo>
                  <a:lnTo>
                    <a:pt x="1072984" y="979551"/>
                  </a:lnTo>
                  <a:lnTo>
                    <a:pt x="1045908" y="1015466"/>
                  </a:lnTo>
                  <a:lnTo>
                    <a:pt x="1014183" y="1047229"/>
                  </a:lnTo>
                  <a:lnTo>
                    <a:pt x="978319" y="1074343"/>
                  </a:lnTo>
                  <a:lnTo>
                    <a:pt x="938809" y="1096302"/>
                  </a:lnTo>
                  <a:lnTo>
                    <a:pt x="896162" y="1112608"/>
                  </a:lnTo>
                  <a:lnTo>
                    <a:pt x="850874" y="1122756"/>
                  </a:lnTo>
                  <a:lnTo>
                    <a:pt x="803452" y="1126261"/>
                  </a:lnTo>
                  <a:lnTo>
                    <a:pt x="756031" y="1122756"/>
                  </a:lnTo>
                  <a:lnTo>
                    <a:pt x="710742" y="1112608"/>
                  </a:lnTo>
                  <a:lnTo>
                    <a:pt x="668096" y="1096302"/>
                  </a:lnTo>
                  <a:lnTo>
                    <a:pt x="628599" y="1074343"/>
                  </a:lnTo>
                  <a:lnTo>
                    <a:pt x="592721" y="1047229"/>
                  </a:lnTo>
                  <a:lnTo>
                    <a:pt x="561009" y="1015466"/>
                  </a:lnTo>
                  <a:lnTo>
                    <a:pt x="533920" y="979551"/>
                  </a:lnTo>
                  <a:lnTo>
                    <a:pt x="511987" y="940003"/>
                  </a:lnTo>
                  <a:lnTo>
                    <a:pt x="495706" y="897305"/>
                  </a:lnTo>
                  <a:lnTo>
                    <a:pt x="485559" y="851954"/>
                  </a:lnTo>
                  <a:lnTo>
                    <a:pt x="482079" y="804468"/>
                  </a:lnTo>
                  <a:lnTo>
                    <a:pt x="485559" y="756983"/>
                  </a:lnTo>
                  <a:lnTo>
                    <a:pt x="495706" y="711631"/>
                  </a:lnTo>
                  <a:lnTo>
                    <a:pt x="511975" y="668972"/>
                  </a:lnTo>
                  <a:lnTo>
                    <a:pt x="533920" y="629373"/>
                  </a:lnTo>
                  <a:lnTo>
                    <a:pt x="561009" y="593471"/>
                  </a:lnTo>
                  <a:lnTo>
                    <a:pt x="592721" y="561708"/>
                  </a:lnTo>
                  <a:lnTo>
                    <a:pt x="628599" y="534593"/>
                  </a:lnTo>
                  <a:lnTo>
                    <a:pt x="668096" y="512635"/>
                  </a:lnTo>
                  <a:lnTo>
                    <a:pt x="710742" y="496328"/>
                  </a:lnTo>
                  <a:lnTo>
                    <a:pt x="756031" y="486168"/>
                  </a:lnTo>
                  <a:lnTo>
                    <a:pt x="803452" y="482676"/>
                  </a:lnTo>
                  <a:lnTo>
                    <a:pt x="850874" y="486168"/>
                  </a:lnTo>
                  <a:lnTo>
                    <a:pt x="896162" y="496328"/>
                  </a:lnTo>
                  <a:lnTo>
                    <a:pt x="938809" y="512635"/>
                  </a:lnTo>
                  <a:lnTo>
                    <a:pt x="978319" y="534593"/>
                  </a:lnTo>
                  <a:lnTo>
                    <a:pt x="1014183" y="561708"/>
                  </a:lnTo>
                  <a:lnTo>
                    <a:pt x="1045908" y="593471"/>
                  </a:lnTo>
                  <a:lnTo>
                    <a:pt x="1072984" y="629373"/>
                  </a:lnTo>
                  <a:lnTo>
                    <a:pt x="1094930" y="668934"/>
                  </a:lnTo>
                  <a:lnTo>
                    <a:pt x="1111211" y="711631"/>
                  </a:lnTo>
                  <a:lnTo>
                    <a:pt x="1121359" y="756983"/>
                  </a:lnTo>
                  <a:lnTo>
                    <a:pt x="1124851" y="804468"/>
                  </a:lnTo>
                  <a:lnTo>
                    <a:pt x="1124851" y="444969"/>
                  </a:lnTo>
                  <a:lnTo>
                    <a:pt x="1095159" y="420154"/>
                  </a:lnTo>
                  <a:lnTo>
                    <a:pt x="1059256" y="395274"/>
                  </a:lnTo>
                  <a:lnTo>
                    <a:pt x="1021092" y="373659"/>
                  </a:lnTo>
                  <a:lnTo>
                    <a:pt x="980871" y="355523"/>
                  </a:lnTo>
                  <a:lnTo>
                    <a:pt x="938796" y="341071"/>
                  </a:lnTo>
                  <a:lnTo>
                    <a:pt x="895070" y="330492"/>
                  </a:lnTo>
                  <a:lnTo>
                    <a:pt x="849884" y="324002"/>
                  </a:lnTo>
                  <a:lnTo>
                    <a:pt x="803452" y="321792"/>
                  </a:lnTo>
                  <a:lnTo>
                    <a:pt x="757034" y="324002"/>
                  </a:lnTo>
                  <a:lnTo>
                    <a:pt x="711860" y="330492"/>
                  </a:lnTo>
                  <a:lnTo>
                    <a:pt x="668134" y="341071"/>
                  </a:lnTo>
                  <a:lnTo>
                    <a:pt x="626059" y="355523"/>
                  </a:lnTo>
                  <a:lnTo>
                    <a:pt x="585838" y="373659"/>
                  </a:lnTo>
                  <a:lnTo>
                    <a:pt x="547674" y="395274"/>
                  </a:lnTo>
                  <a:lnTo>
                    <a:pt x="511771" y="420154"/>
                  </a:lnTo>
                  <a:lnTo>
                    <a:pt x="478320" y="448106"/>
                  </a:lnTo>
                  <a:lnTo>
                    <a:pt x="447535" y="478929"/>
                  </a:lnTo>
                  <a:lnTo>
                    <a:pt x="419620" y="512406"/>
                  </a:lnTo>
                  <a:lnTo>
                    <a:pt x="394766" y="548360"/>
                  </a:lnTo>
                  <a:lnTo>
                    <a:pt x="373189" y="586574"/>
                  </a:lnTo>
                  <a:lnTo>
                    <a:pt x="355079" y="626846"/>
                  </a:lnTo>
                  <a:lnTo>
                    <a:pt x="340652" y="668934"/>
                  </a:lnTo>
                  <a:lnTo>
                    <a:pt x="330073" y="712749"/>
                  </a:lnTo>
                  <a:lnTo>
                    <a:pt x="323583" y="757986"/>
                  </a:lnTo>
                  <a:lnTo>
                    <a:pt x="321386" y="804468"/>
                  </a:lnTo>
                  <a:lnTo>
                    <a:pt x="323583" y="850950"/>
                  </a:lnTo>
                  <a:lnTo>
                    <a:pt x="330073" y="896188"/>
                  </a:lnTo>
                  <a:lnTo>
                    <a:pt x="340639" y="939965"/>
                  </a:lnTo>
                  <a:lnTo>
                    <a:pt x="355079" y="982103"/>
                  </a:lnTo>
                  <a:lnTo>
                    <a:pt x="373189" y="1022375"/>
                  </a:lnTo>
                  <a:lnTo>
                    <a:pt x="394766" y="1060577"/>
                  </a:lnTo>
                  <a:lnTo>
                    <a:pt x="419620" y="1096530"/>
                  </a:lnTo>
                  <a:lnTo>
                    <a:pt x="447535" y="1130020"/>
                  </a:lnTo>
                  <a:lnTo>
                    <a:pt x="478320" y="1160843"/>
                  </a:lnTo>
                  <a:lnTo>
                    <a:pt x="511771" y="1188796"/>
                  </a:lnTo>
                  <a:lnTo>
                    <a:pt x="547674" y="1213675"/>
                  </a:lnTo>
                  <a:lnTo>
                    <a:pt x="585838" y="1235278"/>
                  </a:lnTo>
                  <a:lnTo>
                    <a:pt x="626059" y="1253413"/>
                  </a:lnTo>
                  <a:lnTo>
                    <a:pt x="668134" y="1267866"/>
                  </a:lnTo>
                  <a:lnTo>
                    <a:pt x="711860" y="1278445"/>
                  </a:lnTo>
                  <a:lnTo>
                    <a:pt x="757034" y="1284935"/>
                  </a:lnTo>
                  <a:lnTo>
                    <a:pt x="803452" y="1287145"/>
                  </a:lnTo>
                  <a:lnTo>
                    <a:pt x="849884" y="1284935"/>
                  </a:lnTo>
                  <a:lnTo>
                    <a:pt x="895070" y="1278445"/>
                  </a:lnTo>
                  <a:lnTo>
                    <a:pt x="938796" y="1267866"/>
                  </a:lnTo>
                  <a:lnTo>
                    <a:pt x="980871" y="1253413"/>
                  </a:lnTo>
                  <a:lnTo>
                    <a:pt x="1021092" y="1235278"/>
                  </a:lnTo>
                  <a:lnTo>
                    <a:pt x="1059256" y="1213675"/>
                  </a:lnTo>
                  <a:lnTo>
                    <a:pt x="1095159" y="1188796"/>
                  </a:lnTo>
                  <a:lnTo>
                    <a:pt x="1128610" y="1160843"/>
                  </a:lnTo>
                  <a:lnTo>
                    <a:pt x="1159383" y="1130020"/>
                  </a:lnTo>
                  <a:lnTo>
                    <a:pt x="1187310" y="1096530"/>
                  </a:lnTo>
                  <a:lnTo>
                    <a:pt x="1212151" y="1060577"/>
                  </a:lnTo>
                  <a:lnTo>
                    <a:pt x="1233728" y="1022375"/>
                  </a:lnTo>
                  <a:lnTo>
                    <a:pt x="1251839" y="982103"/>
                  </a:lnTo>
                  <a:lnTo>
                    <a:pt x="1266266" y="940003"/>
                  </a:lnTo>
                  <a:lnTo>
                    <a:pt x="1276845" y="896188"/>
                  </a:lnTo>
                  <a:lnTo>
                    <a:pt x="1283322" y="850950"/>
                  </a:lnTo>
                  <a:lnTo>
                    <a:pt x="1285532" y="804468"/>
                  </a:lnTo>
                  <a:close/>
                </a:path>
                <a:path w="1607184" h="1609089">
                  <a:moveTo>
                    <a:pt x="1606931" y="804468"/>
                  </a:moveTo>
                  <a:lnTo>
                    <a:pt x="1605559" y="757199"/>
                  </a:lnTo>
                  <a:lnTo>
                    <a:pt x="1601520" y="710641"/>
                  </a:lnTo>
                  <a:lnTo>
                    <a:pt x="1594878" y="664883"/>
                  </a:lnTo>
                  <a:lnTo>
                    <a:pt x="1585709" y="620001"/>
                  </a:lnTo>
                  <a:lnTo>
                    <a:pt x="1574088" y="576059"/>
                  </a:lnTo>
                  <a:lnTo>
                    <a:pt x="1560093" y="533146"/>
                  </a:lnTo>
                  <a:lnTo>
                    <a:pt x="1543786" y="491324"/>
                  </a:lnTo>
                  <a:lnTo>
                    <a:pt x="1525270" y="450672"/>
                  </a:lnTo>
                  <a:lnTo>
                    <a:pt x="1504594" y="411276"/>
                  </a:lnTo>
                  <a:lnTo>
                    <a:pt x="1481848" y="373189"/>
                  </a:lnTo>
                  <a:lnTo>
                    <a:pt x="1457096" y="336511"/>
                  </a:lnTo>
                  <a:lnTo>
                    <a:pt x="1446225" y="322173"/>
                  </a:lnTo>
                  <a:lnTo>
                    <a:pt x="1446225" y="804468"/>
                  </a:lnTo>
                  <a:lnTo>
                    <a:pt x="1444459" y="852424"/>
                  </a:lnTo>
                  <a:lnTo>
                    <a:pt x="1439252" y="899439"/>
                  </a:lnTo>
                  <a:lnTo>
                    <a:pt x="1430705" y="945375"/>
                  </a:lnTo>
                  <a:lnTo>
                    <a:pt x="1418971" y="990117"/>
                  </a:lnTo>
                  <a:lnTo>
                    <a:pt x="1404162" y="1033551"/>
                  </a:lnTo>
                  <a:lnTo>
                    <a:pt x="1386408" y="1075524"/>
                  </a:lnTo>
                  <a:lnTo>
                    <a:pt x="1365821" y="1115923"/>
                  </a:lnTo>
                  <a:lnTo>
                    <a:pt x="1342542" y="1154633"/>
                  </a:lnTo>
                  <a:lnTo>
                    <a:pt x="1316685" y="1191526"/>
                  </a:lnTo>
                  <a:lnTo>
                    <a:pt x="1288389" y="1226451"/>
                  </a:lnTo>
                  <a:lnTo>
                    <a:pt x="1257769" y="1259319"/>
                  </a:lnTo>
                  <a:lnTo>
                    <a:pt x="1224940" y="1289977"/>
                  </a:lnTo>
                  <a:lnTo>
                    <a:pt x="1190053" y="1318323"/>
                  </a:lnTo>
                  <a:lnTo>
                    <a:pt x="1153210" y="1344206"/>
                  </a:lnTo>
                  <a:lnTo>
                    <a:pt x="1114552" y="1367523"/>
                  </a:lnTo>
                  <a:lnTo>
                    <a:pt x="1074204" y="1388135"/>
                  </a:lnTo>
                  <a:lnTo>
                    <a:pt x="1032281" y="1405915"/>
                  </a:lnTo>
                  <a:lnTo>
                    <a:pt x="988898" y="1420749"/>
                  </a:lnTo>
                  <a:lnTo>
                    <a:pt x="944206" y="1432496"/>
                  </a:lnTo>
                  <a:lnTo>
                    <a:pt x="898321" y="1441056"/>
                  </a:lnTo>
                  <a:lnTo>
                    <a:pt x="851369" y="1446276"/>
                  </a:lnTo>
                  <a:lnTo>
                    <a:pt x="803465" y="1448041"/>
                  </a:lnTo>
                  <a:lnTo>
                    <a:pt x="755561" y="1446276"/>
                  </a:lnTo>
                  <a:lnTo>
                    <a:pt x="708609" y="1441056"/>
                  </a:lnTo>
                  <a:lnTo>
                    <a:pt x="662724" y="1432496"/>
                  </a:lnTo>
                  <a:lnTo>
                    <a:pt x="618032" y="1420749"/>
                  </a:lnTo>
                  <a:lnTo>
                    <a:pt x="574662" y="1405915"/>
                  </a:lnTo>
                  <a:lnTo>
                    <a:pt x="532726" y="1388135"/>
                  </a:lnTo>
                  <a:lnTo>
                    <a:pt x="492379" y="1367523"/>
                  </a:lnTo>
                  <a:lnTo>
                    <a:pt x="453720" y="1344206"/>
                  </a:lnTo>
                  <a:lnTo>
                    <a:pt x="416877" y="1318323"/>
                  </a:lnTo>
                  <a:lnTo>
                    <a:pt x="381977" y="1289977"/>
                  </a:lnTo>
                  <a:lnTo>
                    <a:pt x="349161" y="1259319"/>
                  </a:lnTo>
                  <a:lnTo>
                    <a:pt x="318541" y="1226451"/>
                  </a:lnTo>
                  <a:lnTo>
                    <a:pt x="290233" y="1191526"/>
                  </a:lnTo>
                  <a:lnTo>
                    <a:pt x="264375" y="1154633"/>
                  </a:lnTo>
                  <a:lnTo>
                    <a:pt x="241096" y="1115923"/>
                  </a:lnTo>
                  <a:lnTo>
                    <a:pt x="220510" y="1075524"/>
                  </a:lnTo>
                  <a:lnTo>
                    <a:pt x="202755" y="1033551"/>
                  </a:lnTo>
                  <a:lnTo>
                    <a:pt x="187934" y="990117"/>
                  </a:lnTo>
                  <a:lnTo>
                    <a:pt x="176199" y="945375"/>
                  </a:lnTo>
                  <a:lnTo>
                    <a:pt x="167652" y="899439"/>
                  </a:lnTo>
                  <a:lnTo>
                    <a:pt x="162445" y="852424"/>
                  </a:lnTo>
                  <a:lnTo>
                    <a:pt x="160680" y="804468"/>
                  </a:lnTo>
                  <a:lnTo>
                    <a:pt x="162445" y="756513"/>
                  </a:lnTo>
                  <a:lnTo>
                    <a:pt x="167652" y="709498"/>
                  </a:lnTo>
                  <a:lnTo>
                    <a:pt x="176199" y="663549"/>
                  </a:lnTo>
                  <a:lnTo>
                    <a:pt x="187934" y="618807"/>
                  </a:lnTo>
                  <a:lnTo>
                    <a:pt x="202755" y="575386"/>
                  </a:lnTo>
                  <a:lnTo>
                    <a:pt x="220510" y="533412"/>
                  </a:lnTo>
                  <a:lnTo>
                    <a:pt x="241096" y="493001"/>
                  </a:lnTo>
                  <a:lnTo>
                    <a:pt x="264375" y="454291"/>
                  </a:lnTo>
                  <a:lnTo>
                    <a:pt x="290233" y="417410"/>
                  </a:lnTo>
                  <a:lnTo>
                    <a:pt x="318541" y="382473"/>
                  </a:lnTo>
                  <a:lnTo>
                    <a:pt x="349161" y="349618"/>
                  </a:lnTo>
                  <a:lnTo>
                    <a:pt x="381977" y="318947"/>
                  </a:lnTo>
                  <a:lnTo>
                    <a:pt x="416877" y="290614"/>
                  </a:lnTo>
                  <a:lnTo>
                    <a:pt x="453720" y="264731"/>
                  </a:lnTo>
                  <a:lnTo>
                    <a:pt x="492379" y="241414"/>
                  </a:lnTo>
                  <a:lnTo>
                    <a:pt x="532726" y="220802"/>
                  </a:lnTo>
                  <a:lnTo>
                    <a:pt x="574662" y="203022"/>
                  </a:lnTo>
                  <a:lnTo>
                    <a:pt x="618032" y="188188"/>
                  </a:lnTo>
                  <a:lnTo>
                    <a:pt x="662724" y="176441"/>
                  </a:lnTo>
                  <a:lnTo>
                    <a:pt x="708609" y="167894"/>
                  </a:lnTo>
                  <a:lnTo>
                    <a:pt x="755561" y="162661"/>
                  </a:lnTo>
                  <a:lnTo>
                    <a:pt x="803465" y="160896"/>
                  </a:lnTo>
                  <a:lnTo>
                    <a:pt x="851369" y="162661"/>
                  </a:lnTo>
                  <a:lnTo>
                    <a:pt x="898321" y="167894"/>
                  </a:lnTo>
                  <a:lnTo>
                    <a:pt x="944206" y="176441"/>
                  </a:lnTo>
                  <a:lnTo>
                    <a:pt x="988898" y="188188"/>
                  </a:lnTo>
                  <a:lnTo>
                    <a:pt x="1032281" y="203022"/>
                  </a:lnTo>
                  <a:lnTo>
                    <a:pt x="1074204" y="220802"/>
                  </a:lnTo>
                  <a:lnTo>
                    <a:pt x="1114552" y="241414"/>
                  </a:lnTo>
                  <a:lnTo>
                    <a:pt x="1153210" y="264731"/>
                  </a:lnTo>
                  <a:lnTo>
                    <a:pt x="1190053" y="290614"/>
                  </a:lnTo>
                  <a:lnTo>
                    <a:pt x="1224940" y="318947"/>
                  </a:lnTo>
                  <a:lnTo>
                    <a:pt x="1257769" y="349618"/>
                  </a:lnTo>
                  <a:lnTo>
                    <a:pt x="1288389" y="382473"/>
                  </a:lnTo>
                  <a:lnTo>
                    <a:pt x="1316685" y="417410"/>
                  </a:lnTo>
                  <a:lnTo>
                    <a:pt x="1342542" y="454291"/>
                  </a:lnTo>
                  <a:lnTo>
                    <a:pt x="1365821" y="493001"/>
                  </a:lnTo>
                  <a:lnTo>
                    <a:pt x="1386408" y="533412"/>
                  </a:lnTo>
                  <a:lnTo>
                    <a:pt x="1404162" y="575386"/>
                  </a:lnTo>
                  <a:lnTo>
                    <a:pt x="1418971" y="618807"/>
                  </a:lnTo>
                  <a:lnTo>
                    <a:pt x="1430705" y="663549"/>
                  </a:lnTo>
                  <a:lnTo>
                    <a:pt x="1439252" y="709498"/>
                  </a:lnTo>
                  <a:lnTo>
                    <a:pt x="1444459" y="756513"/>
                  </a:lnTo>
                  <a:lnTo>
                    <a:pt x="1446225" y="804468"/>
                  </a:lnTo>
                  <a:lnTo>
                    <a:pt x="1446225" y="322173"/>
                  </a:lnTo>
                  <a:lnTo>
                    <a:pt x="1401902" y="267652"/>
                  </a:lnTo>
                  <a:lnTo>
                    <a:pt x="1371600" y="235610"/>
                  </a:lnTo>
                  <a:lnTo>
                    <a:pt x="1339608" y="205282"/>
                  </a:lnTo>
                  <a:lnTo>
                    <a:pt x="1305991" y="176720"/>
                  </a:lnTo>
                  <a:lnTo>
                    <a:pt x="1285151" y="160896"/>
                  </a:lnTo>
                  <a:lnTo>
                    <a:pt x="1270838" y="150025"/>
                  </a:lnTo>
                  <a:lnTo>
                    <a:pt x="1234198" y="125247"/>
                  </a:lnTo>
                  <a:lnTo>
                    <a:pt x="1196162" y="102463"/>
                  </a:lnTo>
                  <a:lnTo>
                    <a:pt x="1156817" y="81762"/>
                  </a:lnTo>
                  <a:lnTo>
                    <a:pt x="1116215" y="63220"/>
                  </a:lnTo>
                  <a:lnTo>
                    <a:pt x="1074445" y="46901"/>
                  </a:lnTo>
                  <a:lnTo>
                    <a:pt x="1031582" y="32880"/>
                  </a:lnTo>
                  <a:lnTo>
                    <a:pt x="987691" y="21247"/>
                  </a:lnTo>
                  <a:lnTo>
                    <a:pt x="942860" y="12065"/>
                  </a:lnTo>
                  <a:lnTo>
                    <a:pt x="897166" y="5410"/>
                  </a:lnTo>
                  <a:lnTo>
                    <a:pt x="850671" y="1371"/>
                  </a:lnTo>
                  <a:lnTo>
                    <a:pt x="803465" y="0"/>
                  </a:lnTo>
                  <a:lnTo>
                    <a:pt x="756246" y="1371"/>
                  </a:lnTo>
                  <a:lnTo>
                    <a:pt x="709764" y="5410"/>
                  </a:lnTo>
                  <a:lnTo>
                    <a:pt x="664070" y="12065"/>
                  </a:lnTo>
                  <a:lnTo>
                    <a:pt x="619239" y="21247"/>
                  </a:lnTo>
                  <a:lnTo>
                    <a:pt x="575348" y="32880"/>
                  </a:lnTo>
                  <a:lnTo>
                    <a:pt x="532485" y="46901"/>
                  </a:lnTo>
                  <a:lnTo>
                    <a:pt x="490715" y="63220"/>
                  </a:lnTo>
                  <a:lnTo>
                    <a:pt x="450126" y="81762"/>
                  </a:lnTo>
                  <a:lnTo>
                    <a:pt x="410768" y="102463"/>
                  </a:lnTo>
                  <a:lnTo>
                    <a:pt x="372732" y="125247"/>
                  </a:lnTo>
                  <a:lnTo>
                    <a:pt x="336105" y="150025"/>
                  </a:lnTo>
                  <a:lnTo>
                    <a:pt x="300939" y="176720"/>
                  </a:lnTo>
                  <a:lnTo>
                    <a:pt x="267322" y="205282"/>
                  </a:lnTo>
                  <a:lnTo>
                    <a:pt x="235331" y="235610"/>
                  </a:lnTo>
                  <a:lnTo>
                    <a:pt x="205028" y="267652"/>
                  </a:lnTo>
                  <a:lnTo>
                    <a:pt x="176504" y="301307"/>
                  </a:lnTo>
                  <a:lnTo>
                    <a:pt x="149834" y="336511"/>
                  </a:lnTo>
                  <a:lnTo>
                    <a:pt x="125082" y="373189"/>
                  </a:lnTo>
                  <a:lnTo>
                    <a:pt x="102336" y="411276"/>
                  </a:lnTo>
                  <a:lnTo>
                    <a:pt x="81661" y="450672"/>
                  </a:lnTo>
                  <a:lnTo>
                    <a:pt x="63131" y="491324"/>
                  </a:lnTo>
                  <a:lnTo>
                    <a:pt x="46837" y="533146"/>
                  </a:lnTo>
                  <a:lnTo>
                    <a:pt x="32842" y="576059"/>
                  </a:lnTo>
                  <a:lnTo>
                    <a:pt x="21221" y="620001"/>
                  </a:lnTo>
                  <a:lnTo>
                    <a:pt x="12039" y="664883"/>
                  </a:lnTo>
                  <a:lnTo>
                    <a:pt x="5397" y="710641"/>
                  </a:lnTo>
                  <a:lnTo>
                    <a:pt x="1358" y="757199"/>
                  </a:lnTo>
                  <a:lnTo>
                    <a:pt x="0" y="804468"/>
                  </a:lnTo>
                  <a:lnTo>
                    <a:pt x="1358" y="851738"/>
                  </a:lnTo>
                  <a:lnTo>
                    <a:pt x="5397" y="898283"/>
                  </a:lnTo>
                  <a:lnTo>
                    <a:pt x="12039" y="944041"/>
                  </a:lnTo>
                  <a:lnTo>
                    <a:pt x="21221" y="988936"/>
                  </a:lnTo>
                  <a:lnTo>
                    <a:pt x="32842" y="1032865"/>
                  </a:lnTo>
                  <a:lnTo>
                    <a:pt x="46837" y="1075791"/>
                  </a:lnTo>
                  <a:lnTo>
                    <a:pt x="63131" y="1117612"/>
                  </a:lnTo>
                  <a:lnTo>
                    <a:pt x="81661" y="1158265"/>
                  </a:lnTo>
                  <a:lnTo>
                    <a:pt x="102336" y="1197660"/>
                  </a:lnTo>
                  <a:lnTo>
                    <a:pt x="125082" y="1235748"/>
                  </a:lnTo>
                  <a:lnTo>
                    <a:pt x="149834" y="1272425"/>
                  </a:lnTo>
                  <a:lnTo>
                    <a:pt x="176504" y="1307630"/>
                  </a:lnTo>
                  <a:lnTo>
                    <a:pt x="205028" y="1341285"/>
                  </a:lnTo>
                  <a:lnTo>
                    <a:pt x="235331" y="1373327"/>
                  </a:lnTo>
                  <a:lnTo>
                    <a:pt x="267322" y="1403654"/>
                  </a:lnTo>
                  <a:lnTo>
                    <a:pt x="300939" y="1432217"/>
                  </a:lnTo>
                  <a:lnTo>
                    <a:pt x="336105" y="1458925"/>
                  </a:lnTo>
                  <a:lnTo>
                    <a:pt x="372732" y="1483702"/>
                  </a:lnTo>
                  <a:lnTo>
                    <a:pt x="410768" y="1506474"/>
                  </a:lnTo>
                  <a:lnTo>
                    <a:pt x="450126" y="1527175"/>
                  </a:lnTo>
                  <a:lnTo>
                    <a:pt x="490715" y="1545729"/>
                  </a:lnTo>
                  <a:lnTo>
                    <a:pt x="532485" y="1562049"/>
                  </a:lnTo>
                  <a:lnTo>
                    <a:pt x="575348" y="1576057"/>
                  </a:lnTo>
                  <a:lnTo>
                    <a:pt x="619239" y="1587690"/>
                  </a:lnTo>
                  <a:lnTo>
                    <a:pt x="664070" y="1596872"/>
                  </a:lnTo>
                  <a:lnTo>
                    <a:pt x="709764" y="1603527"/>
                  </a:lnTo>
                  <a:lnTo>
                    <a:pt x="756246" y="1607578"/>
                  </a:lnTo>
                  <a:lnTo>
                    <a:pt x="803465" y="1608937"/>
                  </a:lnTo>
                  <a:lnTo>
                    <a:pt x="850671" y="1607578"/>
                  </a:lnTo>
                  <a:lnTo>
                    <a:pt x="897166" y="1603527"/>
                  </a:lnTo>
                  <a:lnTo>
                    <a:pt x="942860" y="1596872"/>
                  </a:lnTo>
                  <a:lnTo>
                    <a:pt x="987691" y="1587690"/>
                  </a:lnTo>
                  <a:lnTo>
                    <a:pt x="1031582" y="1576057"/>
                  </a:lnTo>
                  <a:lnTo>
                    <a:pt x="1074445" y="1562049"/>
                  </a:lnTo>
                  <a:lnTo>
                    <a:pt x="1116215" y="1545729"/>
                  </a:lnTo>
                  <a:lnTo>
                    <a:pt x="1156817" y="1527175"/>
                  </a:lnTo>
                  <a:lnTo>
                    <a:pt x="1196162" y="1506474"/>
                  </a:lnTo>
                  <a:lnTo>
                    <a:pt x="1234198" y="1483702"/>
                  </a:lnTo>
                  <a:lnTo>
                    <a:pt x="1270838" y="1458925"/>
                  </a:lnTo>
                  <a:lnTo>
                    <a:pt x="1285151" y="1448041"/>
                  </a:lnTo>
                  <a:lnTo>
                    <a:pt x="1305991" y="1432217"/>
                  </a:lnTo>
                  <a:lnTo>
                    <a:pt x="1339608" y="1403654"/>
                  </a:lnTo>
                  <a:lnTo>
                    <a:pt x="1371600" y="1373327"/>
                  </a:lnTo>
                  <a:lnTo>
                    <a:pt x="1401902" y="1341285"/>
                  </a:lnTo>
                  <a:lnTo>
                    <a:pt x="1430426" y="1307630"/>
                  </a:lnTo>
                  <a:lnTo>
                    <a:pt x="1457096" y="1272425"/>
                  </a:lnTo>
                  <a:lnTo>
                    <a:pt x="1481848" y="1235748"/>
                  </a:lnTo>
                  <a:lnTo>
                    <a:pt x="1504594" y="1197660"/>
                  </a:lnTo>
                  <a:lnTo>
                    <a:pt x="1525270" y="1158265"/>
                  </a:lnTo>
                  <a:lnTo>
                    <a:pt x="1543786" y="1117612"/>
                  </a:lnTo>
                  <a:lnTo>
                    <a:pt x="1560093" y="1075791"/>
                  </a:lnTo>
                  <a:lnTo>
                    <a:pt x="1574088" y="1032865"/>
                  </a:lnTo>
                  <a:lnTo>
                    <a:pt x="1585709" y="988936"/>
                  </a:lnTo>
                  <a:lnTo>
                    <a:pt x="1594878" y="944041"/>
                  </a:lnTo>
                  <a:lnTo>
                    <a:pt x="1601520" y="898283"/>
                  </a:lnTo>
                  <a:lnTo>
                    <a:pt x="1605559" y="851738"/>
                  </a:lnTo>
                  <a:lnTo>
                    <a:pt x="1606931" y="804468"/>
                  </a:lnTo>
                  <a:close/>
                </a:path>
              </a:pathLst>
            </a:custGeom>
            <a:solidFill>
              <a:srgbClr val="DD3C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36675" y="4000858"/>
              <a:ext cx="593090" cy="499109"/>
            </a:xfrm>
            <a:custGeom>
              <a:avLst/>
              <a:gdLst/>
              <a:ahLst/>
              <a:cxnLst/>
              <a:rect l="l" t="t" r="r" b="b"/>
              <a:pathLst>
                <a:path w="593090" h="499110">
                  <a:moveTo>
                    <a:pt x="174066" y="498749"/>
                  </a:moveTo>
                  <a:lnTo>
                    <a:pt x="129777" y="498667"/>
                  </a:lnTo>
                  <a:lnTo>
                    <a:pt x="90668" y="492972"/>
                  </a:lnTo>
                  <a:lnTo>
                    <a:pt x="31039" y="464398"/>
                  </a:lnTo>
                  <a:lnTo>
                    <a:pt x="1618" y="413367"/>
                  </a:lnTo>
                  <a:lnTo>
                    <a:pt x="0" y="381839"/>
                  </a:lnTo>
                  <a:lnTo>
                    <a:pt x="6734" y="347386"/>
                  </a:lnTo>
                  <a:lnTo>
                    <a:pt x="21365" y="310627"/>
                  </a:lnTo>
                  <a:lnTo>
                    <a:pt x="43439" y="272183"/>
                  </a:lnTo>
                  <a:lnTo>
                    <a:pt x="72499" y="232671"/>
                  </a:lnTo>
                  <a:lnTo>
                    <a:pt x="108091" y="192714"/>
                  </a:lnTo>
                  <a:lnTo>
                    <a:pt x="149759" y="152929"/>
                  </a:lnTo>
                  <a:lnTo>
                    <a:pt x="197047" y="113937"/>
                  </a:lnTo>
                  <a:lnTo>
                    <a:pt x="249500" y="76357"/>
                  </a:lnTo>
                  <a:lnTo>
                    <a:pt x="306664" y="40809"/>
                  </a:lnTo>
                  <a:lnTo>
                    <a:pt x="353595" y="15785"/>
                  </a:lnTo>
                  <a:lnTo>
                    <a:pt x="408576" y="0"/>
                  </a:lnTo>
                  <a:lnTo>
                    <a:pt x="420727" y="6318"/>
                  </a:lnTo>
                  <a:lnTo>
                    <a:pt x="425385" y="20164"/>
                  </a:lnTo>
                  <a:lnTo>
                    <a:pt x="424602" y="40079"/>
                  </a:lnTo>
                  <a:lnTo>
                    <a:pt x="420428" y="64603"/>
                  </a:lnTo>
                  <a:lnTo>
                    <a:pt x="414914" y="92275"/>
                  </a:lnTo>
                  <a:lnTo>
                    <a:pt x="410111" y="121637"/>
                  </a:lnTo>
                  <a:lnTo>
                    <a:pt x="410838" y="179591"/>
                  </a:lnTo>
                  <a:lnTo>
                    <a:pt x="437861" y="226447"/>
                  </a:lnTo>
                  <a:lnTo>
                    <a:pt x="487626" y="256047"/>
                  </a:lnTo>
                  <a:lnTo>
                    <a:pt x="542118" y="275612"/>
                  </a:lnTo>
                  <a:lnTo>
                    <a:pt x="565417" y="284252"/>
                  </a:lnTo>
                  <a:lnTo>
                    <a:pt x="583035" y="293527"/>
                  </a:lnTo>
                  <a:lnTo>
                    <a:pt x="592683" y="304486"/>
                  </a:lnTo>
                  <a:lnTo>
                    <a:pt x="592075" y="318178"/>
                  </a:lnTo>
                  <a:lnTo>
                    <a:pt x="550938" y="357949"/>
                  </a:lnTo>
                  <a:lnTo>
                    <a:pt x="505833" y="386125"/>
                  </a:lnTo>
                  <a:lnTo>
                    <a:pt x="446493" y="417935"/>
                  </a:lnTo>
                  <a:lnTo>
                    <a:pt x="387754" y="444643"/>
                  </a:lnTo>
                  <a:lnTo>
                    <a:pt x="330378" y="466164"/>
                  </a:lnTo>
                  <a:lnTo>
                    <a:pt x="275130" y="482412"/>
                  </a:lnTo>
                  <a:lnTo>
                    <a:pt x="222772" y="493302"/>
                  </a:lnTo>
                  <a:lnTo>
                    <a:pt x="174066" y="498749"/>
                  </a:lnTo>
                  <a:close/>
                </a:path>
              </a:pathLst>
            </a:custGeom>
            <a:solidFill>
              <a:srgbClr val="C765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431513" y="4159881"/>
              <a:ext cx="982344" cy="595630"/>
            </a:xfrm>
            <a:custGeom>
              <a:avLst/>
              <a:gdLst/>
              <a:ahLst/>
              <a:cxnLst/>
              <a:rect l="l" t="t" r="r" b="b"/>
              <a:pathLst>
                <a:path w="982344" h="595629">
                  <a:moveTo>
                    <a:pt x="37398" y="595025"/>
                  </a:moveTo>
                  <a:lnTo>
                    <a:pt x="31938" y="595025"/>
                  </a:lnTo>
                  <a:lnTo>
                    <a:pt x="23733" y="593964"/>
                  </a:lnTo>
                  <a:lnTo>
                    <a:pt x="16077" y="590855"/>
                  </a:lnTo>
                  <a:lnTo>
                    <a:pt x="9384" y="585813"/>
                  </a:lnTo>
                  <a:lnTo>
                    <a:pt x="4071" y="578949"/>
                  </a:lnTo>
                  <a:lnTo>
                    <a:pt x="0" y="566828"/>
                  </a:lnTo>
                  <a:lnTo>
                    <a:pt x="857" y="554517"/>
                  </a:lnTo>
                  <a:lnTo>
                    <a:pt x="6264" y="543430"/>
                  </a:lnTo>
                  <a:lnTo>
                    <a:pt x="15842" y="534981"/>
                  </a:lnTo>
                  <a:lnTo>
                    <a:pt x="934238" y="4089"/>
                  </a:lnTo>
                  <a:lnTo>
                    <a:pt x="946311" y="0"/>
                  </a:lnTo>
                  <a:lnTo>
                    <a:pt x="958595" y="858"/>
                  </a:lnTo>
                  <a:lnTo>
                    <a:pt x="969676" y="6280"/>
                  </a:lnTo>
                  <a:lnTo>
                    <a:pt x="978138" y="15883"/>
                  </a:lnTo>
                  <a:lnTo>
                    <a:pt x="982217" y="27991"/>
                  </a:lnTo>
                  <a:lnTo>
                    <a:pt x="981362" y="40291"/>
                  </a:lnTo>
                  <a:lnTo>
                    <a:pt x="47989" y="590744"/>
                  </a:lnTo>
                  <a:lnTo>
                    <a:pt x="37398" y="595025"/>
                  </a:lnTo>
                  <a:close/>
                </a:path>
              </a:pathLst>
            </a:custGeom>
            <a:solidFill>
              <a:srgbClr val="4F61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41334" y="8181670"/>
            <a:ext cx="2939415" cy="711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05" b="1">
                <a:solidFill>
                  <a:srgbClr val="FFFFFF"/>
                </a:solidFill>
                <a:latin typeface="Verdana"/>
                <a:cs typeface="Verdana"/>
              </a:rPr>
              <a:t>Developer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4227201" y="6584622"/>
            <a:ext cx="1796414" cy="711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500" spc="-350">
                <a:latin typeface="Verdana"/>
                <a:cs typeface="Verdana"/>
              </a:rPr>
              <a:t>Tester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292" y="1190802"/>
            <a:ext cx="228600" cy="22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292" y="2114726"/>
            <a:ext cx="228600" cy="228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292" y="3038651"/>
            <a:ext cx="228600" cy="228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292" y="3962576"/>
            <a:ext cx="228600" cy="228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5292" y="4886501"/>
            <a:ext cx="228600" cy="228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5292" y="5810426"/>
            <a:ext cx="228600" cy="228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5292" y="6734351"/>
            <a:ext cx="228600" cy="2285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85292" y="7658277"/>
            <a:ext cx="228600" cy="2285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5292" y="8582201"/>
            <a:ext cx="228600" cy="2285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95128" y="729150"/>
            <a:ext cx="14420215" cy="834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5200" spc="-40" b="1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10" b="1">
                <a:solidFill>
                  <a:srgbClr val="FFFFFF"/>
                </a:solidFill>
                <a:latin typeface="Tahoma"/>
                <a:cs typeface="Tahoma"/>
              </a:rPr>
              <a:t>Installation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5" b="1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5200" spc="-2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20" b="1">
                <a:solidFill>
                  <a:srgbClr val="FFFFFF"/>
                </a:solidFill>
                <a:latin typeface="Tahoma"/>
                <a:cs typeface="Tahoma"/>
              </a:rPr>
              <a:t>Mac,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60" b="1">
                <a:solidFill>
                  <a:srgbClr val="FFFFFF"/>
                </a:solidFill>
                <a:latin typeface="Tahoma"/>
                <a:cs typeface="Tahoma"/>
              </a:rPr>
              <a:t>Windows</a:t>
            </a:r>
            <a:r>
              <a:rPr dirty="0" sz="5200" spc="-2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595" b="1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30" b="1">
                <a:solidFill>
                  <a:srgbClr val="FFFFFF"/>
                </a:solidFill>
                <a:latin typeface="Tahoma"/>
                <a:cs typeface="Tahoma"/>
              </a:rPr>
              <a:t>Linux </a:t>
            </a:r>
            <a:r>
              <a:rPr dirty="0" sz="5200" spc="-15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75" b="1">
                <a:solidFill>
                  <a:srgbClr val="FFFFFF"/>
                </a:solidFill>
                <a:latin typeface="Tahoma"/>
                <a:cs typeface="Tahoma"/>
              </a:rPr>
              <a:t>Creating </a:t>
            </a:r>
            <a:r>
              <a:rPr dirty="0" sz="5200" spc="-25" b="1">
                <a:solidFill>
                  <a:srgbClr val="FFFFFF"/>
                </a:solidFill>
                <a:latin typeface="Tahoma"/>
                <a:cs typeface="Tahoma"/>
              </a:rPr>
              <a:t>Demo 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dirty="0" sz="5200" spc="-5" b="1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dirty="0" sz="5200" spc="30" b="1">
                <a:solidFill>
                  <a:srgbClr val="FFFFFF"/>
                </a:solidFill>
                <a:latin typeface="Tahoma"/>
                <a:cs typeface="Tahoma"/>
              </a:rPr>
              <a:t>Node </a:t>
            </a:r>
            <a:r>
              <a:rPr dirty="0" sz="5200" spc="-45" b="1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5200" spc="-15" b="1">
                <a:solidFill>
                  <a:srgbClr val="FFFFFF"/>
                </a:solidFill>
                <a:latin typeface="Tahoma"/>
                <a:cs typeface="Tahoma"/>
              </a:rPr>
              <a:t>Python </a:t>
            </a:r>
            <a:r>
              <a:rPr dirty="0" sz="5200" spc="-15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75" b="1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dirty="0" sz="5200" spc="-3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35" b="1">
                <a:solidFill>
                  <a:srgbClr val="FFFFFF"/>
                </a:solidFill>
                <a:latin typeface="Tahoma"/>
                <a:cs typeface="Tahoma"/>
              </a:rPr>
              <a:t>DockerFile</a:t>
            </a:r>
            <a:endParaRPr sz="5200">
              <a:latin typeface="Tahoma"/>
              <a:cs typeface="Tahoma"/>
            </a:endParaRPr>
          </a:p>
          <a:p>
            <a:pPr marL="12700" marR="7061834">
              <a:lnSpc>
                <a:spcPct val="116599"/>
              </a:lnSpc>
            </a:pPr>
            <a:r>
              <a:rPr dirty="0" sz="5200" spc="16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200" spc="-1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20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5200" spc="-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200" spc="-36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2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520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200" spc="1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200" spc="-33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200" spc="-6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81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5200" spc="-12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5200" spc="-1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200" spc="-37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200" spc="-30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5200" spc="-3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-9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5200" spc="-55" b="1">
                <a:solidFill>
                  <a:srgbClr val="FFFFFF"/>
                </a:solidFill>
                <a:latin typeface="Tahoma"/>
                <a:cs typeface="Tahoma"/>
              </a:rPr>
              <a:t>nn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5200" spc="-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200" spc="-36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200" spc="-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16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20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200" spc="-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200" spc="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200" spc="-1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5200" spc="-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200" spc="-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200" spc="-6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200" spc="-70" b="1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5200" spc="-40" b="1">
                <a:solidFill>
                  <a:srgbClr val="FFFFFF"/>
                </a:solidFill>
                <a:latin typeface="Tahoma"/>
                <a:cs typeface="Tahoma"/>
              </a:rPr>
              <a:t>Pre-defined </a:t>
            </a:r>
            <a:r>
              <a:rPr dirty="0" sz="5200" spc="-270" b="1">
                <a:solidFill>
                  <a:srgbClr val="FFFFFF"/>
                </a:solidFill>
                <a:latin typeface="Tahoma"/>
                <a:cs typeface="Tahoma"/>
              </a:rPr>
              <a:t>Images </a:t>
            </a:r>
            <a:r>
              <a:rPr dirty="0" sz="5200" spc="-2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20" b="1">
                <a:solidFill>
                  <a:srgbClr val="FFFFFF"/>
                </a:solidFill>
                <a:latin typeface="Tahoma"/>
                <a:cs typeface="Tahoma"/>
              </a:rPr>
              <a:t>DockerHub</a:t>
            </a:r>
            <a:endParaRPr sz="5200">
              <a:latin typeface="Tahoma"/>
              <a:cs typeface="Tahoma"/>
            </a:endParaRPr>
          </a:p>
          <a:p>
            <a:pPr marL="12700" marR="4852035">
              <a:lnSpc>
                <a:spcPct val="116599"/>
              </a:lnSpc>
            </a:pPr>
            <a:r>
              <a:rPr dirty="0" sz="5200" spc="-40" b="1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dirty="0" sz="5200" spc="-3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40" b="1">
                <a:solidFill>
                  <a:srgbClr val="FFFFFF"/>
                </a:solidFill>
                <a:latin typeface="Tahoma"/>
                <a:cs typeface="Tahoma"/>
              </a:rPr>
              <a:t>Volumes</a:t>
            </a:r>
            <a:r>
              <a:rPr dirty="0" sz="5200" spc="-3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4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5200" spc="-3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125" b="1">
                <a:solidFill>
                  <a:srgbClr val="FFFFFF"/>
                </a:solidFill>
                <a:latin typeface="Tahoma"/>
                <a:cs typeface="Tahoma"/>
              </a:rPr>
              <a:t>Network </a:t>
            </a:r>
            <a:r>
              <a:rPr dirty="0" sz="5200" spc="-15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-40" b="1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dirty="0" sz="5200" spc="-3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200" spc="5" b="1">
                <a:solidFill>
                  <a:srgbClr val="FFFFFF"/>
                </a:solidFill>
                <a:latin typeface="Tahoma"/>
                <a:cs typeface="Tahoma"/>
              </a:rPr>
              <a:t>Compose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5488" y="1199420"/>
            <a:ext cx="5762625" cy="6024245"/>
            <a:chOff x="5195488" y="1199420"/>
            <a:chExt cx="5762625" cy="6024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4035" y="3092451"/>
              <a:ext cx="3414013" cy="41309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5488" y="1199420"/>
              <a:ext cx="3667124" cy="31432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06567" y="2034813"/>
            <a:ext cx="1846580" cy="10502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4335" marR="5080" indent="-382270">
              <a:lnSpc>
                <a:spcPct val="115900"/>
              </a:lnSpc>
              <a:spcBef>
                <a:spcPts val="100"/>
              </a:spcBef>
            </a:pP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2900" spc="-19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2900" spc="-565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7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165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2900" spc="-315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2900" spc="-16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2900" spc="-95">
                <a:solidFill>
                  <a:srgbClr val="000000"/>
                </a:solidFill>
                <a:latin typeface="Verdana"/>
                <a:cs typeface="Verdana"/>
              </a:rPr>
              <a:t>t  </a:t>
            </a:r>
            <a:r>
              <a:rPr dirty="0" sz="2900" spc="-340">
                <a:solidFill>
                  <a:srgbClr val="000000"/>
                </a:solidFill>
                <a:latin typeface="Verdana"/>
                <a:cs typeface="Verdana"/>
              </a:rPr>
              <a:t>work?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6246" y="4895676"/>
            <a:ext cx="4812665" cy="2338070"/>
            <a:chOff x="6216246" y="4895676"/>
            <a:chExt cx="4812665" cy="2338070"/>
          </a:xfrm>
        </p:grpSpPr>
        <p:sp>
          <p:nvSpPr>
            <p:cNvPr id="3" name="object 3"/>
            <p:cNvSpPr/>
            <p:nvPr/>
          </p:nvSpPr>
          <p:spPr>
            <a:xfrm>
              <a:off x="6221131" y="5906018"/>
              <a:ext cx="4802505" cy="1201420"/>
            </a:xfrm>
            <a:custGeom>
              <a:avLst/>
              <a:gdLst/>
              <a:ahLst/>
              <a:cxnLst/>
              <a:rect l="l" t="t" r="r" b="b"/>
              <a:pathLst>
                <a:path w="4802505" h="1201420">
                  <a:moveTo>
                    <a:pt x="2746842" y="163338"/>
                  </a:moveTo>
                  <a:lnTo>
                    <a:pt x="2225533" y="163338"/>
                  </a:lnTo>
                  <a:lnTo>
                    <a:pt x="2225533" y="0"/>
                  </a:lnTo>
                  <a:lnTo>
                    <a:pt x="2746842" y="0"/>
                  </a:lnTo>
                  <a:lnTo>
                    <a:pt x="2746842" y="163338"/>
                  </a:lnTo>
                  <a:close/>
                </a:path>
                <a:path w="4802505" h="1201420">
                  <a:moveTo>
                    <a:pt x="4310758" y="326676"/>
                  </a:moveTo>
                  <a:lnTo>
                    <a:pt x="3789450" y="326676"/>
                  </a:lnTo>
                  <a:lnTo>
                    <a:pt x="3789450" y="163338"/>
                  </a:lnTo>
                  <a:lnTo>
                    <a:pt x="4310758" y="163338"/>
                  </a:lnTo>
                  <a:lnTo>
                    <a:pt x="4310758" y="326676"/>
                  </a:lnTo>
                  <a:close/>
                </a:path>
                <a:path w="4802505" h="1201420">
                  <a:moveTo>
                    <a:pt x="1704224" y="490014"/>
                  </a:moveTo>
                  <a:lnTo>
                    <a:pt x="1182915" y="490014"/>
                  </a:lnTo>
                  <a:lnTo>
                    <a:pt x="1182915" y="326676"/>
                  </a:lnTo>
                  <a:lnTo>
                    <a:pt x="1704224" y="326676"/>
                  </a:lnTo>
                  <a:lnTo>
                    <a:pt x="1704224" y="490014"/>
                  </a:lnTo>
                  <a:close/>
                </a:path>
                <a:path w="4802505" h="1201420">
                  <a:moveTo>
                    <a:pt x="3268151" y="490014"/>
                  </a:moveTo>
                  <a:lnTo>
                    <a:pt x="2746842" y="490014"/>
                  </a:lnTo>
                  <a:lnTo>
                    <a:pt x="2746842" y="326676"/>
                  </a:lnTo>
                  <a:lnTo>
                    <a:pt x="3268151" y="326676"/>
                  </a:lnTo>
                  <a:lnTo>
                    <a:pt x="3268151" y="490014"/>
                  </a:lnTo>
                  <a:close/>
                </a:path>
                <a:path w="4802505" h="1201420">
                  <a:moveTo>
                    <a:pt x="4652593" y="816710"/>
                  </a:moveTo>
                  <a:lnTo>
                    <a:pt x="2806990" y="816710"/>
                  </a:lnTo>
                  <a:lnTo>
                    <a:pt x="2857637" y="816096"/>
                  </a:lnTo>
                  <a:lnTo>
                    <a:pt x="2907865" y="814153"/>
                  </a:lnTo>
                  <a:lnTo>
                    <a:pt x="2957576" y="810725"/>
                  </a:lnTo>
                  <a:lnTo>
                    <a:pt x="3006670" y="805659"/>
                  </a:lnTo>
                  <a:lnTo>
                    <a:pt x="3055049" y="798800"/>
                  </a:lnTo>
                  <a:lnTo>
                    <a:pt x="3102612" y="789995"/>
                  </a:lnTo>
                  <a:lnTo>
                    <a:pt x="3149260" y="779089"/>
                  </a:lnTo>
                  <a:lnTo>
                    <a:pt x="3194894" y="765928"/>
                  </a:lnTo>
                  <a:lnTo>
                    <a:pt x="3239415" y="750357"/>
                  </a:lnTo>
                  <a:lnTo>
                    <a:pt x="3282723" y="732223"/>
                  </a:lnTo>
                  <a:lnTo>
                    <a:pt x="3324719" y="711371"/>
                  </a:lnTo>
                  <a:lnTo>
                    <a:pt x="3365304" y="687648"/>
                  </a:lnTo>
                  <a:lnTo>
                    <a:pt x="3404378" y="660898"/>
                  </a:lnTo>
                  <a:lnTo>
                    <a:pt x="3441841" y="630969"/>
                  </a:lnTo>
                  <a:lnTo>
                    <a:pt x="3477595" y="597704"/>
                  </a:lnTo>
                  <a:lnTo>
                    <a:pt x="3511540" y="560952"/>
                  </a:lnTo>
                  <a:lnTo>
                    <a:pt x="3634730" y="417088"/>
                  </a:lnTo>
                  <a:lnTo>
                    <a:pt x="4802325" y="417088"/>
                  </a:lnTo>
                  <a:lnTo>
                    <a:pt x="4775947" y="499638"/>
                  </a:lnTo>
                  <a:lnTo>
                    <a:pt x="4758430" y="550782"/>
                  </a:lnTo>
                  <a:lnTo>
                    <a:pt x="4740688" y="599866"/>
                  </a:lnTo>
                  <a:lnTo>
                    <a:pt x="4722721" y="647220"/>
                  </a:lnTo>
                  <a:lnTo>
                    <a:pt x="4704529" y="693175"/>
                  </a:lnTo>
                  <a:lnTo>
                    <a:pt x="4686113" y="738061"/>
                  </a:lnTo>
                  <a:lnTo>
                    <a:pt x="4667473" y="782208"/>
                  </a:lnTo>
                  <a:lnTo>
                    <a:pt x="4652593" y="816710"/>
                  </a:lnTo>
                  <a:close/>
                </a:path>
                <a:path w="4802505" h="1201420">
                  <a:moveTo>
                    <a:pt x="2225533" y="653352"/>
                  </a:moveTo>
                  <a:lnTo>
                    <a:pt x="1704224" y="653352"/>
                  </a:lnTo>
                  <a:lnTo>
                    <a:pt x="1704224" y="490014"/>
                  </a:lnTo>
                  <a:lnTo>
                    <a:pt x="2225533" y="490014"/>
                  </a:lnTo>
                  <a:lnTo>
                    <a:pt x="2225533" y="653352"/>
                  </a:lnTo>
                  <a:close/>
                </a:path>
                <a:path w="4802505" h="1201420">
                  <a:moveTo>
                    <a:pt x="4489661" y="1200805"/>
                  </a:moveTo>
                  <a:lnTo>
                    <a:pt x="234498" y="1200805"/>
                  </a:lnTo>
                  <a:lnTo>
                    <a:pt x="116877" y="1054553"/>
                  </a:lnTo>
                  <a:lnTo>
                    <a:pt x="88377" y="1008209"/>
                  </a:lnTo>
                  <a:lnTo>
                    <a:pt x="63548" y="966083"/>
                  </a:lnTo>
                  <a:lnTo>
                    <a:pt x="42557" y="926002"/>
                  </a:lnTo>
                  <a:lnTo>
                    <a:pt x="25572" y="885792"/>
                  </a:lnTo>
                  <a:lnTo>
                    <a:pt x="12761" y="843280"/>
                  </a:lnTo>
                  <a:lnTo>
                    <a:pt x="4292" y="796291"/>
                  </a:lnTo>
                  <a:lnTo>
                    <a:pt x="332" y="742653"/>
                  </a:lnTo>
                  <a:lnTo>
                    <a:pt x="0" y="719241"/>
                  </a:lnTo>
                  <a:lnTo>
                    <a:pt x="904928" y="719241"/>
                  </a:lnTo>
                  <a:lnTo>
                    <a:pt x="985331" y="745973"/>
                  </a:lnTo>
                  <a:lnTo>
                    <a:pt x="1039367" y="770422"/>
                  </a:lnTo>
                  <a:lnTo>
                    <a:pt x="1088843" y="794291"/>
                  </a:lnTo>
                  <a:lnTo>
                    <a:pt x="1130065" y="814985"/>
                  </a:lnTo>
                  <a:lnTo>
                    <a:pt x="1137354" y="816710"/>
                  </a:lnTo>
                  <a:lnTo>
                    <a:pt x="4652593" y="816710"/>
                  </a:lnTo>
                  <a:lnTo>
                    <a:pt x="4648609" y="825948"/>
                  </a:lnTo>
                  <a:lnTo>
                    <a:pt x="4629521" y="869609"/>
                  </a:lnTo>
                  <a:lnTo>
                    <a:pt x="4590675" y="958020"/>
                  </a:lnTo>
                  <a:lnTo>
                    <a:pt x="4570917" y="1003429"/>
                  </a:lnTo>
                  <a:lnTo>
                    <a:pt x="4550937" y="1050082"/>
                  </a:lnTo>
                  <a:lnTo>
                    <a:pt x="4530734" y="1098309"/>
                  </a:lnTo>
                  <a:lnTo>
                    <a:pt x="4510308" y="1148440"/>
                  </a:lnTo>
                  <a:lnTo>
                    <a:pt x="4489661" y="1200805"/>
                  </a:lnTo>
                  <a:close/>
                </a:path>
              </a:pathLst>
            </a:custGeom>
            <a:solidFill>
              <a:srgbClr val="287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97005" y="4899224"/>
              <a:ext cx="4486910" cy="2334895"/>
            </a:xfrm>
            <a:custGeom>
              <a:avLst/>
              <a:gdLst/>
              <a:ahLst/>
              <a:cxnLst/>
              <a:rect l="l" t="t" r="r" b="b"/>
              <a:pathLst>
                <a:path w="4486909" h="2334895">
                  <a:moveTo>
                    <a:pt x="4372412" y="2334309"/>
                  </a:moveTo>
                  <a:lnTo>
                    <a:pt x="0" y="2334309"/>
                  </a:lnTo>
                  <a:lnTo>
                    <a:pt x="58624" y="2207600"/>
                  </a:lnTo>
                  <a:lnTo>
                    <a:pt x="4313787" y="2207600"/>
                  </a:lnTo>
                  <a:lnTo>
                    <a:pt x="4372412" y="2334309"/>
                  </a:lnTo>
                  <a:close/>
                </a:path>
                <a:path w="4486909" h="2334895">
                  <a:moveTo>
                    <a:pt x="1268654" y="949346"/>
                  </a:moveTo>
                  <a:lnTo>
                    <a:pt x="1204929" y="949346"/>
                  </a:lnTo>
                  <a:lnTo>
                    <a:pt x="1204929" y="226527"/>
                  </a:lnTo>
                  <a:lnTo>
                    <a:pt x="1268654" y="226527"/>
                  </a:lnTo>
                  <a:lnTo>
                    <a:pt x="1268654" y="949346"/>
                  </a:lnTo>
                  <a:close/>
                </a:path>
                <a:path w="4486909" h="2334895">
                  <a:moveTo>
                    <a:pt x="2366017" y="507198"/>
                  </a:moveTo>
                  <a:lnTo>
                    <a:pt x="1268654" y="507198"/>
                  </a:lnTo>
                  <a:lnTo>
                    <a:pt x="1268654" y="476135"/>
                  </a:lnTo>
                  <a:lnTo>
                    <a:pt x="2386057" y="476135"/>
                  </a:lnTo>
                  <a:lnTo>
                    <a:pt x="2386057" y="487207"/>
                  </a:lnTo>
                  <a:lnTo>
                    <a:pt x="2384482" y="494989"/>
                  </a:lnTo>
                  <a:lnTo>
                    <a:pt x="2380188" y="501344"/>
                  </a:lnTo>
                  <a:lnTo>
                    <a:pt x="2373818" y="505627"/>
                  </a:lnTo>
                  <a:lnTo>
                    <a:pt x="2366017" y="507198"/>
                  </a:lnTo>
                  <a:close/>
                </a:path>
                <a:path w="4486909" h="2334895">
                  <a:moveTo>
                    <a:pt x="2049659" y="1170132"/>
                  </a:moveTo>
                  <a:lnTo>
                    <a:pt x="1528350" y="1170132"/>
                  </a:lnTo>
                  <a:lnTo>
                    <a:pt x="1528350" y="843456"/>
                  </a:lnTo>
                  <a:lnTo>
                    <a:pt x="2049659" y="843456"/>
                  </a:lnTo>
                  <a:lnTo>
                    <a:pt x="2049659" y="1170132"/>
                  </a:lnTo>
                  <a:close/>
                </a:path>
                <a:path w="4486909" h="2334895">
                  <a:moveTo>
                    <a:pt x="1281639" y="1333470"/>
                  </a:moveTo>
                  <a:lnTo>
                    <a:pt x="1191943" y="1333470"/>
                  </a:lnTo>
                  <a:lnTo>
                    <a:pt x="1191943" y="949346"/>
                  </a:lnTo>
                  <a:lnTo>
                    <a:pt x="1281639" y="949346"/>
                  </a:lnTo>
                  <a:lnTo>
                    <a:pt x="1281639" y="1333470"/>
                  </a:lnTo>
                  <a:close/>
                </a:path>
                <a:path w="4486909" h="2334895">
                  <a:moveTo>
                    <a:pt x="2049659" y="1496808"/>
                  </a:moveTo>
                  <a:lnTo>
                    <a:pt x="1528350" y="1496808"/>
                  </a:lnTo>
                  <a:lnTo>
                    <a:pt x="1528350" y="1333470"/>
                  </a:lnTo>
                  <a:lnTo>
                    <a:pt x="2049659" y="1333470"/>
                  </a:lnTo>
                  <a:lnTo>
                    <a:pt x="2049659" y="1496808"/>
                  </a:lnTo>
                  <a:close/>
                </a:path>
                <a:path w="4486909" h="2334895">
                  <a:moveTo>
                    <a:pt x="3369512" y="418297"/>
                  </a:moveTo>
                  <a:lnTo>
                    <a:pt x="3369512" y="387233"/>
                  </a:lnTo>
                  <a:lnTo>
                    <a:pt x="4477955" y="0"/>
                  </a:lnTo>
                  <a:lnTo>
                    <a:pt x="4486915" y="6345"/>
                  </a:lnTo>
                  <a:lnTo>
                    <a:pt x="4486915" y="27934"/>
                  </a:lnTo>
                  <a:lnTo>
                    <a:pt x="3369512" y="418297"/>
                  </a:lnTo>
                  <a:close/>
                </a:path>
                <a:path w="4486909" h="2334895">
                  <a:moveTo>
                    <a:pt x="3369512" y="1110052"/>
                  </a:moveTo>
                  <a:lnTo>
                    <a:pt x="3305787" y="1110052"/>
                  </a:lnTo>
                  <a:lnTo>
                    <a:pt x="3305787" y="387233"/>
                  </a:lnTo>
                  <a:lnTo>
                    <a:pt x="3369512" y="387233"/>
                  </a:lnTo>
                  <a:lnTo>
                    <a:pt x="3369512" y="1110052"/>
                  </a:lnTo>
                  <a:close/>
                </a:path>
                <a:path w="4486909" h="2334895">
                  <a:moveTo>
                    <a:pt x="3382498" y="1494177"/>
                  </a:moveTo>
                  <a:lnTo>
                    <a:pt x="3292802" y="1494177"/>
                  </a:lnTo>
                  <a:lnTo>
                    <a:pt x="3292802" y="1110062"/>
                  </a:lnTo>
                  <a:lnTo>
                    <a:pt x="3382498" y="1110062"/>
                  </a:lnTo>
                  <a:lnTo>
                    <a:pt x="3382498" y="1494177"/>
                  </a:lnTo>
                  <a:close/>
                </a:path>
                <a:path w="4486909" h="2334895">
                  <a:moveTo>
                    <a:pt x="2570968" y="1660147"/>
                  </a:moveTo>
                  <a:lnTo>
                    <a:pt x="2049659" y="1660147"/>
                  </a:lnTo>
                  <a:lnTo>
                    <a:pt x="2049659" y="1496809"/>
                  </a:lnTo>
                  <a:lnTo>
                    <a:pt x="2570968" y="1496809"/>
                  </a:lnTo>
                  <a:lnTo>
                    <a:pt x="2570968" y="1660147"/>
                  </a:lnTo>
                  <a:close/>
                </a:path>
                <a:path w="4486909" h="2334895">
                  <a:moveTo>
                    <a:pt x="3092277" y="1660147"/>
                  </a:moveTo>
                  <a:lnTo>
                    <a:pt x="2570968" y="1660147"/>
                  </a:lnTo>
                  <a:lnTo>
                    <a:pt x="2570968" y="1496809"/>
                  </a:lnTo>
                  <a:lnTo>
                    <a:pt x="3092277" y="1496809"/>
                  </a:lnTo>
                  <a:lnTo>
                    <a:pt x="3092277" y="1660147"/>
                  </a:lnTo>
                  <a:close/>
                </a:path>
                <a:path w="4486909" h="2334895">
                  <a:moveTo>
                    <a:pt x="3092277" y="1745393"/>
                  </a:moveTo>
                  <a:lnTo>
                    <a:pt x="3092277" y="1660147"/>
                  </a:lnTo>
                  <a:lnTo>
                    <a:pt x="3238320" y="1660147"/>
                  </a:lnTo>
                  <a:lnTo>
                    <a:pt x="3203612" y="1685081"/>
                  </a:lnTo>
                  <a:lnTo>
                    <a:pt x="3167655" y="1707529"/>
                  </a:lnTo>
                  <a:lnTo>
                    <a:pt x="3130519" y="1727597"/>
                  </a:lnTo>
                  <a:lnTo>
                    <a:pt x="3092277" y="1745393"/>
                  </a:lnTo>
                  <a:close/>
                </a:path>
                <a:path w="4486909" h="2334895">
                  <a:moveTo>
                    <a:pt x="1528351" y="1823485"/>
                  </a:moveTo>
                  <a:lnTo>
                    <a:pt x="1007042" y="1823485"/>
                  </a:lnTo>
                  <a:lnTo>
                    <a:pt x="1007042" y="1660147"/>
                  </a:lnTo>
                  <a:lnTo>
                    <a:pt x="1528351" y="1660147"/>
                  </a:lnTo>
                  <a:lnTo>
                    <a:pt x="1528351" y="1823485"/>
                  </a:lnTo>
                  <a:close/>
                </a:path>
              </a:pathLst>
            </a:custGeom>
            <a:solidFill>
              <a:srgbClr val="FAC6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99297" y="4939049"/>
              <a:ext cx="4232910" cy="1990725"/>
            </a:xfrm>
            <a:custGeom>
              <a:avLst/>
              <a:gdLst/>
              <a:ahLst/>
              <a:cxnLst/>
              <a:rect l="l" t="t" r="r" b="b"/>
              <a:pathLst>
                <a:path w="4232909" h="1990725">
                  <a:moveTo>
                    <a:pt x="810972" y="1686210"/>
                  </a:moveTo>
                  <a:lnTo>
                    <a:pt x="254039" y="1686210"/>
                  </a:lnTo>
                  <a:lnTo>
                    <a:pt x="254039" y="731015"/>
                  </a:lnTo>
                  <a:lnTo>
                    <a:pt x="810972" y="731015"/>
                  </a:lnTo>
                  <a:lnTo>
                    <a:pt x="810972" y="1686210"/>
                  </a:lnTo>
                  <a:close/>
                </a:path>
                <a:path w="4232909" h="1990725">
                  <a:moveTo>
                    <a:pt x="254039" y="1686210"/>
                  </a:moveTo>
                  <a:lnTo>
                    <a:pt x="0" y="1686210"/>
                  </a:lnTo>
                  <a:lnTo>
                    <a:pt x="0" y="1091650"/>
                  </a:lnTo>
                  <a:lnTo>
                    <a:pt x="254039" y="1091650"/>
                  </a:lnTo>
                  <a:lnTo>
                    <a:pt x="254039" y="1686210"/>
                  </a:lnTo>
                  <a:close/>
                </a:path>
                <a:path w="4232909" h="1990725">
                  <a:moveTo>
                    <a:pt x="771889" y="701775"/>
                  </a:moveTo>
                  <a:lnTo>
                    <a:pt x="293122" y="701775"/>
                  </a:lnTo>
                  <a:lnTo>
                    <a:pt x="293122" y="516584"/>
                  </a:lnTo>
                  <a:lnTo>
                    <a:pt x="771889" y="516584"/>
                  </a:lnTo>
                  <a:lnTo>
                    <a:pt x="771889" y="701775"/>
                  </a:lnTo>
                  <a:close/>
                </a:path>
                <a:path w="4232909" h="1990725">
                  <a:moveTo>
                    <a:pt x="605786" y="487344"/>
                  </a:moveTo>
                  <a:lnTo>
                    <a:pt x="566703" y="487344"/>
                  </a:lnTo>
                  <a:lnTo>
                    <a:pt x="566703" y="0"/>
                  </a:lnTo>
                  <a:lnTo>
                    <a:pt x="605786" y="0"/>
                  </a:lnTo>
                  <a:lnTo>
                    <a:pt x="605786" y="487344"/>
                  </a:lnTo>
                  <a:close/>
                </a:path>
                <a:path w="4232909" h="1990725">
                  <a:moveTo>
                    <a:pt x="723035" y="487344"/>
                  </a:moveTo>
                  <a:lnTo>
                    <a:pt x="683952" y="487344"/>
                  </a:lnTo>
                  <a:lnTo>
                    <a:pt x="683952" y="214431"/>
                  </a:lnTo>
                  <a:lnTo>
                    <a:pt x="723035" y="214431"/>
                  </a:lnTo>
                  <a:lnTo>
                    <a:pt x="723035" y="487344"/>
                  </a:lnTo>
                  <a:close/>
                </a:path>
                <a:path w="4232909" h="1990725">
                  <a:moveTo>
                    <a:pt x="369012" y="1990215"/>
                  </a:moveTo>
                  <a:lnTo>
                    <a:pt x="354748" y="1987341"/>
                  </a:lnTo>
                  <a:lnTo>
                    <a:pt x="343098" y="1979505"/>
                  </a:lnTo>
                  <a:lnTo>
                    <a:pt x="335242" y="1967883"/>
                  </a:lnTo>
                  <a:lnTo>
                    <a:pt x="332361" y="1953655"/>
                  </a:lnTo>
                  <a:lnTo>
                    <a:pt x="335241" y="1939426"/>
                  </a:lnTo>
                  <a:lnTo>
                    <a:pt x="343095" y="1927805"/>
                  </a:lnTo>
                  <a:lnTo>
                    <a:pt x="354744" y="1919968"/>
                  </a:lnTo>
                  <a:lnTo>
                    <a:pt x="369012" y="1917094"/>
                  </a:lnTo>
                  <a:lnTo>
                    <a:pt x="383279" y="1919968"/>
                  </a:lnTo>
                  <a:lnTo>
                    <a:pt x="394928" y="1927805"/>
                  </a:lnTo>
                  <a:lnTo>
                    <a:pt x="402782" y="1939426"/>
                  </a:lnTo>
                  <a:lnTo>
                    <a:pt x="405662" y="1953655"/>
                  </a:lnTo>
                  <a:lnTo>
                    <a:pt x="402781" y="1967883"/>
                  </a:lnTo>
                  <a:lnTo>
                    <a:pt x="394925" y="1979505"/>
                  </a:lnTo>
                  <a:lnTo>
                    <a:pt x="383275" y="1987341"/>
                  </a:lnTo>
                  <a:lnTo>
                    <a:pt x="369012" y="1990215"/>
                  </a:lnTo>
                  <a:close/>
                </a:path>
                <a:path w="4232909" h="1990725">
                  <a:moveTo>
                    <a:pt x="576474" y="1990215"/>
                  </a:moveTo>
                  <a:lnTo>
                    <a:pt x="562211" y="1987341"/>
                  </a:lnTo>
                  <a:lnTo>
                    <a:pt x="550561" y="1979505"/>
                  </a:lnTo>
                  <a:lnTo>
                    <a:pt x="542705" y="1967883"/>
                  </a:lnTo>
                  <a:lnTo>
                    <a:pt x="539824" y="1953655"/>
                  </a:lnTo>
                  <a:lnTo>
                    <a:pt x="542704" y="1939426"/>
                  </a:lnTo>
                  <a:lnTo>
                    <a:pt x="550557" y="1927805"/>
                  </a:lnTo>
                  <a:lnTo>
                    <a:pt x="562207" y="1919968"/>
                  </a:lnTo>
                  <a:lnTo>
                    <a:pt x="576474" y="1917094"/>
                  </a:lnTo>
                  <a:lnTo>
                    <a:pt x="590741" y="1919968"/>
                  </a:lnTo>
                  <a:lnTo>
                    <a:pt x="602391" y="1927805"/>
                  </a:lnTo>
                  <a:lnTo>
                    <a:pt x="610244" y="1939426"/>
                  </a:lnTo>
                  <a:lnTo>
                    <a:pt x="613124" y="1953655"/>
                  </a:lnTo>
                  <a:lnTo>
                    <a:pt x="610243" y="1967883"/>
                  </a:lnTo>
                  <a:lnTo>
                    <a:pt x="602387" y="1979505"/>
                  </a:lnTo>
                  <a:lnTo>
                    <a:pt x="590737" y="1987341"/>
                  </a:lnTo>
                  <a:lnTo>
                    <a:pt x="576474" y="1990215"/>
                  </a:lnTo>
                  <a:close/>
                </a:path>
                <a:path w="4232909" h="1990725">
                  <a:moveTo>
                    <a:pt x="3189984" y="1293644"/>
                  </a:moveTo>
                  <a:lnTo>
                    <a:pt x="2668676" y="1293644"/>
                  </a:lnTo>
                  <a:lnTo>
                    <a:pt x="2668676" y="1130306"/>
                  </a:lnTo>
                  <a:lnTo>
                    <a:pt x="3189984" y="1130306"/>
                  </a:lnTo>
                  <a:lnTo>
                    <a:pt x="3189984" y="1293644"/>
                  </a:lnTo>
                  <a:close/>
                </a:path>
                <a:path w="4232909" h="1990725">
                  <a:moveTo>
                    <a:pt x="2147367" y="1293644"/>
                  </a:moveTo>
                  <a:lnTo>
                    <a:pt x="1626058" y="1293644"/>
                  </a:lnTo>
                  <a:lnTo>
                    <a:pt x="1626058" y="1130306"/>
                  </a:lnTo>
                  <a:lnTo>
                    <a:pt x="2147367" y="1130306"/>
                  </a:lnTo>
                  <a:lnTo>
                    <a:pt x="2147367" y="1293644"/>
                  </a:lnTo>
                  <a:close/>
                </a:path>
                <a:path w="4232909" h="1990725">
                  <a:moveTo>
                    <a:pt x="1626058" y="1620321"/>
                  </a:moveTo>
                  <a:lnTo>
                    <a:pt x="1104749" y="1620321"/>
                  </a:lnTo>
                  <a:lnTo>
                    <a:pt x="1104749" y="1456983"/>
                  </a:lnTo>
                  <a:lnTo>
                    <a:pt x="1626058" y="1456983"/>
                  </a:lnTo>
                  <a:lnTo>
                    <a:pt x="1626058" y="1620321"/>
                  </a:lnTo>
                  <a:close/>
                </a:path>
                <a:path w="4232909" h="1990725">
                  <a:moveTo>
                    <a:pt x="4232592" y="1384056"/>
                  </a:moveTo>
                  <a:lnTo>
                    <a:pt x="3711283" y="1384056"/>
                  </a:lnTo>
                  <a:lnTo>
                    <a:pt x="3711283" y="1293644"/>
                  </a:lnTo>
                  <a:lnTo>
                    <a:pt x="4232592" y="1293644"/>
                  </a:lnTo>
                  <a:lnTo>
                    <a:pt x="4232592" y="1384056"/>
                  </a:lnTo>
                  <a:close/>
                </a:path>
                <a:path w="4232909" h="1990725">
                  <a:moveTo>
                    <a:pt x="3336028" y="1620321"/>
                  </a:moveTo>
                  <a:lnTo>
                    <a:pt x="3189984" y="1620321"/>
                  </a:lnTo>
                  <a:lnTo>
                    <a:pt x="3189984" y="1456983"/>
                  </a:lnTo>
                  <a:lnTo>
                    <a:pt x="3494119" y="1456983"/>
                  </a:lnTo>
                  <a:lnTo>
                    <a:pt x="3433374" y="1527921"/>
                  </a:lnTo>
                  <a:lnTo>
                    <a:pt x="3410303" y="1553470"/>
                  </a:lnTo>
                  <a:lnTo>
                    <a:pt x="3386361" y="1577341"/>
                  </a:lnTo>
                  <a:lnTo>
                    <a:pt x="3361589" y="1599602"/>
                  </a:lnTo>
                  <a:lnTo>
                    <a:pt x="3336028" y="1620321"/>
                  </a:lnTo>
                  <a:close/>
                </a:path>
                <a:path w="4232909" h="1990725">
                  <a:moveTo>
                    <a:pt x="2732137" y="1783649"/>
                  </a:moveTo>
                  <a:lnTo>
                    <a:pt x="2668666" y="1783649"/>
                  </a:lnTo>
                  <a:lnTo>
                    <a:pt x="2668666" y="1620311"/>
                  </a:lnTo>
                  <a:lnTo>
                    <a:pt x="3189975" y="1620311"/>
                  </a:lnTo>
                  <a:lnTo>
                    <a:pt x="3189975" y="1705557"/>
                  </a:lnTo>
                  <a:lnTo>
                    <a:pt x="3143311" y="1723858"/>
                  </a:lnTo>
                  <a:lnTo>
                    <a:pt x="3095315" y="1739319"/>
                  </a:lnTo>
                  <a:lnTo>
                    <a:pt x="3046109" y="1752127"/>
                  </a:lnTo>
                  <a:lnTo>
                    <a:pt x="2995810" y="1762466"/>
                  </a:lnTo>
                  <a:lnTo>
                    <a:pt x="2944540" y="1770523"/>
                  </a:lnTo>
                  <a:lnTo>
                    <a:pt x="2892418" y="1776484"/>
                  </a:lnTo>
                  <a:lnTo>
                    <a:pt x="2839563" y="1780534"/>
                  </a:lnTo>
                  <a:lnTo>
                    <a:pt x="2786096" y="1782861"/>
                  </a:lnTo>
                  <a:lnTo>
                    <a:pt x="2732137" y="1783649"/>
                  </a:lnTo>
                  <a:close/>
                </a:path>
              </a:pathLst>
            </a:custGeom>
            <a:solidFill>
              <a:srgbClr val="F5F1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279756" y="5426394"/>
              <a:ext cx="4667250" cy="1296670"/>
            </a:xfrm>
            <a:custGeom>
              <a:avLst/>
              <a:gdLst/>
              <a:ahLst/>
              <a:cxnLst/>
              <a:rect l="l" t="t" r="r" b="b"/>
              <a:pathLst>
                <a:path w="4667250" h="1296670">
                  <a:moveTo>
                    <a:pt x="844300" y="243672"/>
                  </a:moveTo>
                  <a:lnTo>
                    <a:pt x="258055" y="243672"/>
                  </a:lnTo>
                  <a:lnTo>
                    <a:pt x="258055" y="214431"/>
                  </a:lnTo>
                  <a:lnTo>
                    <a:pt x="844300" y="214431"/>
                  </a:lnTo>
                  <a:lnTo>
                    <a:pt x="844300" y="243672"/>
                  </a:lnTo>
                  <a:close/>
                </a:path>
                <a:path w="4667250" h="1296670">
                  <a:moveTo>
                    <a:pt x="273581" y="604306"/>
                  </a:moveTo>
                  <a:lnTo>
                    <a:pt x="0" y="604306"/>
                  </a:lnTo>
                  <a:lnTo>
                    <a:pt x="0" y="575065"/>
                  </a:lnTo>
                  <a:lnTo>
                    <a:pt x="273581" y="575065"/>
                  </a:lnTo>
                  <a:lnTo>
                    <a:pt x="273581" y="604306"/>
                  </a:lnTo>
                  <a:close/>
                </a:path>
                <a:path w="4667250" h="1296670">
                  <a:moveTo>
                    <a:pt x="801201" y="29240"/>
                  </a:moveTo>
                  <a:lnTo>
                    <a:pt x="302893" y="29240"/>
                  </a:lnTo>
                  <a:lnTo>
                    <a:pt x="302893" y="0"/>
                  </a:lnTo>
                  <a:lnTo>
                    <a:pt x="801201" y="0"/>
                  </a:lnTo>
                  <a:lnTo>
                    <a:pt x="801201" y="29240"/>
                  </a:lnTo>
                  <a:close/>
                </a:path>
                <a:path w="4667250" h="1296670">
                  <a:moveTo>
                    <a:pt x="426708" y="458541"/>
                  </a:moveTo>
                  <a:lnTo>
                    <a:pt x="347819" y="458541"/>
                  </a:lnTo>
                  <a:lnTo>
                    <a:pt x="347819" y="379845"/>
                  </a:lnTo>
                  <a:lnTo>
                    <a:pt x="426708" y="379845"/>
                  </a:lnTo>
                  <a:lnTo>
                    <a:pt x="426708" y="458541"/>
                  </a:lnTo>
                  <a:close/>
                </a:path>
                <a:path w="4667250" h="1296670">
                  <a:moveTo>
                    <a:pt x="590622" y="458541"/>
                  </a:moveTo>
                  <a:lnTo>
                    <a:pt x="511733" y="458541"/>
                  </a:lnTo>
                  <a:lnTo>
                    <a:pt x="511733" y="379845"/>
                  </a:lnTo>
                  <a:lnTo>
                    <a:pt x="590622" y="379845"/>
                  </a:lnTo>
                  <a:lnTo>
                    <a:pt x="590622" y="458541"/>
                  </a:lnTo>
                  <a:close/>
                </a:path>
                <a:path w="4667250" h="1296670">
                  <a:moveTo>
                    <a:pt x="754536" y="458541"/>
                  </a:moveTo>
                  <a:lnTo>
                    <a:pt x="675647" y="458541"/>
                  </a:lnTo>
                  <a:lnTo>
                    <a:pt x="675647" y="379845"/>
                  </a:lnTo>
                  <a:lnTo>
                    <a:pt x="754536" y="379845"/>
                  </a:lnTo>
                  <a:lnTo>
                    <a:pt x="754536" y="458541"/>
                  </a:lnTo>
                  <a:close/>
                </a:path>
                <a:path w="4667250" h="1296670">
                  <a:moveTo>
                    <a:pt x="426708" y="604306"/>
                  </a:moveTo>
                  <a:lnTo>
                    <a:pt x="347819" y="604306"/>
                  </a:lnTo>
                  <a:lnTo>
                    <a:pt x="347819" y="525610"/>
                  </a:lnTo>
                  <a:lnTo>
                    <a:pt x="426708" y="525610"/>
                  </a:lnTo>
                  <a:lnTo>
                    <a:pt x="426708" y="604306"/>
                  </a:lnTo>
                  <a:close/>
                </a:path>
                <a:path w="4667250" h="1296670">
                  <a:moveTo>
                    <a:pt x="590622" y="604306"/>
                  </a:moveTo>
                  <a:lnTo>
                    <a:pt x="511733" y="604306"/>
                  </a:lnTo>
                  <a:lnTo>
                    <a:pt x="511733" y="525610"/>
                  </a:lnTo>
                  <a:lnTo>
                    <a:pt x="590622" y="525610"/>
                  </a:lnTo>
                  <a:lnTo>
                    <a:pt x="590622" y="604306"/>
                  </a:lnTo>
                  <a:close/>
                </a:path>
                <a:path w="4667250" h="1296670">
                  <a:moveTo>
                    <a:pt x="754536" y="604306"/>
                  </a:moveTo>
                  <a:lnTo>
                    <a:pt x="675647" y="604306"/>
                  </a:lnTo>
                  <a:lnTo>
                    <a:pt x="675647" y="525610"/>
                  </a:lnTo>
                  <a:lnTo>
                    <a:pt x="754536" y="525610"/>
                  </a:lnTo>
                  <a:lnTo>
                    <a:pt x="754536" y="604306"/>
                  </a:lnTo>
                  <a:close/>
                </a:path>
                <a:path w="4667250" h="1296670">
                  <a:moveTo>
                    <a:pt x="426708" y="750061"/>
                  </a:moveTo>
                  <a:lnTo>
                    <a:pt x="347819" y="750061"/>
                  </a:lnTo>
                  <a:lnTo>
                    <a:pt x="347819" y="671365"/>
                  </a:lnTo>
                  <a:lnTo>
                    <a:pt x="426708" y="671365"/>
                  </a:lnTo>
                  <a:lnTo>
                    <a:pt x="426708" y="750061"/>
                  </a:lnTo>
                  <a:close/>
                </a:path>
                <a:path w="4667250" h="1296670">
                  <a:moveTo>
                    <a:pt x="590622" y="750061"/>
                  </a:moveTo>
                  <a:lnTo>
                    <a:pt x="511733" y="750061"/>
                  </a:lnTo>
                  <a:lnTo>
                    <a:pt x="511733" y="671365"/>
                  </a:lnTo>
                  <a:lnTo>
                    <a:pt x="590622" y="671365"/>
                  </a:lnTo>
                  <a:lnTo>
                    <a:pt x="590622" y="750061"/>
                  </a:lnTo>
                  <a:close/>
                </a:path>
                <a:path w="4667250" h="1296670">
                  <a:moveTo>
                    <a:pt x="754536" y="750061"/>
                  </a:moveTo>
                  <a:lnTo>
                    <a:pt x="675647" y="750061"/>
                  </a:lnTo>
                  <a:lnTo>
                    <a:pt x="675647" y="671365"/>
                  </a:lnTo>
                  <a:lnTo>
                    <a:pt x="754536" y="671365"/>
                  </a:lnTo>
                  <a:lnTo>
                    <a:pt x="754536" y="750061"/>
                  </a:lnTo>
                  <a:close/>
                </a:path>
                <a:path w="4667250" h="1296670">
                  <a:moveTo>
                    <a:pt x="590622" y="895826"/>
                  </a:moveTo>
                  <a:lnTo>
                    <a:pt x="511733" y="895826"/>
                  </a:lnTo>
                  <a:lnTo>
                    <a:pt x="511733" y="817129"/>
                  </a:lnTo>
                  <a:lnTo>
                    <a:pt x="590622" y="817129"/>
                  </a:lnTo>
                  <a:lnTo>
                    <a:pt x="590622" y="895826"/>
                  </a:lnTo>
                  <a:close/>
                </a:path>
                <a:path w="4667250" h="1296670">
                  <a:moveTo>
                    <a:pt x="754536" y="895826"/>
                  </a:moveTo>
                  <a:lnTo>
                    <a:pt x="675647" y="895826"/>
                  </a:lnTo>
                  <a:lnTo>
                    <a:pt x="675647" y="817129"/>
                  </a:lnTo>
                  <a:lnTo>
                    <a:pt x="754536" y="817129"/>
                  </a:lnTo>
                  <a:lnTo>
                    <a:pt x="754536" y="895826"/>
                  </a:lnTo>
                  <a:close/>
                </a:path>
                <a:path w="4667250" h="1296670">
                  <a:moveTo>
                    <a:pt x="590622" y="1041590"/>
                  </a:moveTo>
                  <a:lnTo>
                    <a:pt x="511733" y="1041590"/>
                  </a:lnTo>
                  <a:lnTo>
                    <a:pt x="511733" y="962894"/>
                  </a:lnTo>
                  <a:lnTo>
                    <a:pt x="590622" y="962894"/>
                  </a:lnTo>
                  <a:lnTo>
                    <a:pt x="590622" y="1041590"/>
                  </a:lnTo>
                  <a:close/>
                </a:path>
                <a:path w="4667250" h="1296670">
                  <a:moveTo>
                    <a:pt x="754536" y="1041590"/>
                  </a:moveTo>
                  <a:lnTo>
                    <a:pt x="675647" y="1041590"/>
                  </a:lnTo>
                  <a:lnTo>
                    <a:pt x="675647" y="962894"/>
                  </a:lnTo>
                  <a:lnTo>
                    <a:pt x="754536" y="962894"/>
                  </a:lnTo>
                  <a:lnTo>
                    <a:pt x="754536" y="1041590"/>
                  </a:lnTo>
                  <a:close/>
                </a:path>
                <a:path w="4667250" h="1296670">
                  <a:moveTo>
                    <a:pt x="128671" y="1146067"/>
                  </a:moveTo>
                  <a:lnTo>
                    <a:pt x="63461" y="1146067"/>
                  </a:lnTo>
                  <a:lnTo>
                    <a:pt x="63461" y="664474"/>
                  </a:lnTo>
                  <a:lnTo>
                    <a:pt x="128671" y="664474"/>
                  </a:lnTo>
                  <a:lnTo>
                    <a:pt x="128671" y="1146067"/>
                  </a:lnTo>
                  <a:close/>
                </a:path>
                <a:path w="4667250" h="1296670">
                  <a:moveTo>
                    <a:pt x="229671" y="1146067"/>
                  </a:moveTo>
                  <a:lnTo>
                    <a:pt x="164461" y="1146067"/>
                  </a:lnTo>
                  <a:lnTo>
                    <a:pt x="164461" y="664474"/>
                  </a:lnTo>
                  <a:lnTo>
                    <a:pt x="229671" y="664474"/>
                  </a:lnTo>
                  <a:lnTo>
                    <a:pt x="229671" y="1146067"/>
                  </a:lnTo>
                  <a:close/>
                </a:path>
                <a:path w="4667250" h="1296670">
                  <a:moveTo>
                    <a:pt x="4604164" y="394427"/>
                  </a:moveTo>
                  <a:lnTo>
                    <a:pt x="4579745" y="389508"/>
                  </a:lnTo>
                  <a:lnTo>
                    <a:pt x="4559803" y="376095"/>
                  </a:lnTo>
                  <a:lnTo>
                    <a:pt x="4546357" y="356202"/>
                  </a:lnTo>
                  <a:lnTo>
                    <a:pt x="4541426" y="331842"/>
                  </a:lnTo>
                  <a:lnTo>
                    <a:pt x="4546357" y="307482"/>
                  </a:lnTo>
                  <a:lnTo>
                    <a:pt x="4559803" y="287589"/>
                  </a:lnTo>
                  <a:lnTo>
                    <a:pt x="4579745" y="274176"/>
                  </a:lnTo>
                  <a:lnTo>
                    <a:pt x="4604164" y="269257"/>
                  </a:lnTo>
                  <a:lnTo>
                    <a:pt x="4628584" y="274176"/>
                  </a:lnTo>
                  <a:lnTo>
                    <a:pt x="4648526" y="287589"/>
                  </a:lnTo>
                  <a:lnTo>
                    <a:pt x="4661972" y="307482"/>
                  </a:lnTo>
                  <a:lnTo>
                    <a:pt x="4666902" y="331842"/>
                  </a:lnTo>
                  <a:lnTo>
                    <a:pt x="4661972" y="356202"/>
                  </a:lnTo>
                  <a:lnTo>
                    <a:pt x="4648526" y="376095"/>
                  </a:lnTo>
                  <a:lnTo>
                    <a:pt x="4628584" y="389508"/>
                  </a:lnTo>
                  <a:lnTo>
                    <a:pt x="4604164" y="394427"/>
                  </a:lnTo>
                  <a:close/>
                </a:path>
                <a:path w="4667250" h="1296670">
                  <a:moveTo>
                    <a:pt x="2688217" y="969639"/>
                  </a:moveTo>
                  <a:lnTo>
                    <a:pt x="2166908" y="969639"/>
                  </a:lnTo>
                  <a:lnTo>
                    <a:pt x="2166908" y="642962"/>
                  </a:lnTo>
                  <a:lnTo>
                    <a:pt x="2688217" y="642962"/>
                  </a:lnTo>
                  <a:lnTo>
                    <a:pt x="2688217" y="969639"/>
                  </a:lnTo>
                  <a:close/>
                </a:path>
                <a:path w="4667250" h="1296670">
                  <a:moveTo>
                    <a:pt x="2166908" y="1296315"/>
                  </a:moveTo>
                  <a:lnTo>
                    <a:pt x="1645600" y="1296315"/>
                  </a:lnTo>
                  <a:lnTo>
                    <a:pt x="1645600" y="1132977"/>
                  </a:lnTo>
                  <a:lnTo>
                    <a:pt x="2166908" y="1132977"/>
                  </a:lnTo>
                  <a:lnTo>
                    <a:pt x="2166908" y="1296315"/>
                  </a:lnTo>
                  <a:close/>
                </a:path>
                <a:path w="4667250" h="1296670">
                  <a:moveTo>
                    <a:pt x="2166908" y="1296315"/>
                  </a:moveTo>
                  <a:lnTo>
                    <a:pt x="2166908" y="1132977"/>
                  </a:lnTo>
                  <a:lnTo>
                    <a:pt x="2166908" y="1296315"/>
                  </a:lnTo>
                  <a:close/>
                </a:path>
                <a:path w="4667250" h="1296670">
                  <a:moveTo>
                    <a:pt x="2688217" y="1296315"/>
                  </a:moveTo>
                  <a:lnTo>
                    <a:pt x="2166908" y="1296315"/>
                  </a:lnTo>
                  <a:lnTo>
                    <a:pt x="2166908" y="1132977"/>
                  </a:lnTo>
                  <a:lnTo>
                    <a:pt x="2688217" y="1132977"/>
                  </a:lnTo>
                  <a:lnTo>
                    <a:pt x="2688217" y="1296315"/>
                  </a:lnTo>
                  <a:close/>
                </a:path>
              </a:pathLst>
            </a:custGeom>
            <a:solidFill>
              <a:srgbClr val="939A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16246" y="4895676"/>
              <a:ext cx="4812665" cy="2336800"/>
            </a:xfrm>
            <a:custGeom>
              <a:avLst/>
              <a:gdLst/>
              <a:ahLst/>
              <a:cxnLst/>
              <a:rect l="l" t="t" r="r" b="b"/>
              <a:pathLst>
                <a:path w="4812665" h="2336800">
                  <a:moveTo>
                    <a:pt x="3491432" y="1104900"/>
                  </a:moveTo>
                  <a:lnTo>
                    <a:pt x="3481661" y="1104900"/>
                  </a:lnTo>
                  <a:lnTo>
                    <a:pt x="3481661" y="381000"/>
                  </a:lnTo>
                  <a:lnTo>
                    <a:pt x="3549441" y="381000"/>
                  </a:lnTo>
                  <a:lnTo>
                    <a:pt x="4648543" y="0"/>
                  </a:lnTo>
                  <a:lnTo>
                    <a:pt x="4651767" y="0"/>
                  </a:lnTo>
                  <a:lnTo>
                    <a:pt x="3555157" y="393700"/>
                  </a:lnTo>
                  <a:lnTo>
                    <a:pt x="3491432" y="393700"/>
                  </a:lnTo>
                  <a:lnTo>
                    <a:pt x="3491432" y="1104900"/>
                  </a:lnTo>
                  <a:close/>
                </a:path>
                <a:path w="4812665" h="2336800">
                  <a:moveTo>
                    <a:pt x="3591845" y="406400"/>
                  </a:moveTo>
                  <a:lnTo>
                    <a:pt x="3555157" y="406400"/>
                  </a:lnTo>
                  <a:lnTo>
                    <a:pt x="4662789" y="25400"/>
                  </a:lnTo>
                  <a:lnTo>
                    <a:pt x="4662789" y="12700"/>
                  </a:lnTo>
                  <a:lnTo>
                    <a:pt x="4661528" y="12700"/>
                  </a:lnTo>
                  <a:lnTo>
                    <a:pt x="4657073" y="0"/>
                  </a:lnTo>
                  <a:lnTo>
                    <a:pt x="4669716" y="0"/>
                  </a:lnTo>
                  <a:lnTo>
                    <a:pt x="4672559" y="12700"/>
                  </a:lnTo>
                  <a:lnTo>
                    <a:pt x="4672559" y="38100"/>
                  </a:lnTo>
                  <a:lnTo>
                    <a:pt x="4662789" y="38100"/>
                  </a:lnTo>
                  <a:lnTo>
                    <a:pt x="4640636" y="50800"/>
                  </a:lnTo>
                  <a:lnTo>
                    <a:pt x="4619407" y="50800"/>
                  </a:lnTo>
                  <a:lnTo>
                    <a:pt x="3591845" y="406400"/>
                  </a:lnTo>
                  <a:close/>
                </a:path>
                <a:path w="4812665" h="2336800">
                  <a:moveTo>
                    <a:pt x="654640" y="520700"/>
                  </a:moveTo>
                  <a:lnTo>
                    <a:pt x="644869" y="520700"/>
                  </a:lnTo>
                  <a:lnTo>
                    <a:pt x="644869" y="38100"/>
                  </a:lnTo>
                  <a:lnTo>
                    <a:pt x="654640" y="38100"/>
                  </a:lnTo>
                  <a:lnTo>
                    <a:pt x="654640" y="520700"/>
                  </a:lnTo>
                  <a:close/>
                </a:path>
                <a:path w="4812665" h="2336800">
                  <a:moveTo>
                    <a:pt x="693723" y="520700"/>
                  </a:moveTo>
                  <a:lnTo>
                    <a:pt x="683952" y="520700"/>
                  </a:lnTo>
                  <a:lnTo>
                    <a:pt x="683952" y="38100"/>
                  </a:lnTo>
                  <a:lnTo>
                    <a:pt x="693723" y="38100"/>
                  </a:lnTo>
                  <a:lnTo>
                    <a:pt x="693723" y="520700"/>
                  </a:lnTo>
                  <a:close/>
                </a:path>
                <a:path w="4812665" h="2336800">
                  <a:moveTo>
                    <a:pt x="4667674" y="927100"/>
                  </a:moveTo>
                  <a:lnTo>
                    <a:pt x="4641374" y="914400"/>
                  </a:lnTo>
                  <a:lnTo>
                    <a:pt x="4619877" y="901700"/>
                  </a:lnTo>
                  <a:lnTo>
                    <a:pt x="4605372" y="876300"/>
                  </a:lnTo>
                  <a:lnTo>
                    <a:pt x="4600051" y="850900"/>
                  </a:lnTo>
                  <a:lnTo>
                    <a:pt x="4604931" y="825500"/>
                  </a:lnTo>
                  <a:lnTo>
                    <a:pt x="4618292" y="812800"/>
                  </a:lnTo>
                  <a:lnTo>
                    <a:pt x="4638217" y="800100"/>
                  </a:lnTo>
                  <a:lnTo>
                    <a:pt x="4662789" y="787400"/>
                  </a:lnTo>
                  <a:lnTo>
                    <a:pt x="4662789" y="38100"/>
                  </a:lnTo>
                  <a:lnTo>
                    <a:pt x="4672559" y="38100"/>
                  </a:lnTo>
                  <a:lnTo>
                    <a:pt x="4672559" y="787400"/>
                  </a:lnTo>
                  <a:lnTo>
                    <a:pt x="4697131" y="800100"/>
                  </a:lnTo>
                  <a:lnTo>
                    <a:pt x="4645177" y="800100"/>
                  </a:lnTo>
                  <a:lnTo>
                    <a:pt x="4626785" y="812800"/>
                  </a:lnTo>
                  <a:lnTo>
                    <a:pt x="4614375" y="838200"/>
                  </a:lnTo>
                  <a:lnTo>
                    <a:pt x="4609822" y="850900"/>
                  </a:lnTo>
                  <a:lnTo>
                    <a:pt x="4614375" y="876300"/>
                  </a:lnTo>
                  <a:lnTo>
                    <a:pt x="4626785" y="901700"/>
                  </a:lnTo>
                  <a:lnTo>
                    <a:pt x="4645177" y="914400"/>
                  </a:lnTo>
                  <a:lnTo>
                    <a:pt x="4693974" y="914400"/>
                  </a:lnTo>
                  <a:lnTo>
                    <a:pt x="4667674" y="927100"/>
                  </a:lnTo>
                  <a:close/>
                </a:path>
                <a:path w="4812665" h="2336800">
                  <a:moveTo>
                    <a:pt x="3577300" y="660400"/>
                  </a:moveTo>
                  <a:lnTo>
                    <a:pt x="3555147" y="660400"/>
                  </a:lnTo>
                  <a:lnTo>
                    <a:pt x="4619407" y="50800"/>
                  </a:lnTo>
                  <a:lnTo>
                    <a:pt x="4640636" y="50800"/>
                  </a:lnTo>
                  <a:lnTo>
                    <a:pt x="3577300" y="660400"/>
                  </a:lnTo>
                  <a:close/>
                </a:path>
                <a:path w="4812665" h="2336800">
                  <a:moveTo>
                    <a:pt x="1390573" y="939800"/>
                  </a:moveTo>
                  <a:lnTo>
                    <a:pt x="1380812" y="939800"/>
                  </a:lnTo>
                  <a:lnTo>
                    <a:pt x="1380812" y="215900"/>
                  </a:lnTo>
                  <a:lnTo>
                    <a:pt x="1450311" y="215900"/>
                  </a:lnTo>
                  <a:lnTo>
                    <a:pt x="1506198" y="228600"/>
                  </a:lnTo>
                  <a:lnTo>
                    <a:pt x="1390573" y="228600"/>
                  </a:lnTo>
                  <a:lnTo>
                    <a:pt x="1390573" y="939800"/>
                  </a:lnTo>
                  <a:close/>
                </a:path>
                <a:path w="4812665" h="2336800">
                  <a:moveTo>
                    <a:pt x="1454298" y="939800"/>
                  </a:moveTo>
                  <a:lnTo>
                    <a:pt x="1444527" y="939800"/>
                  </a:lnTo>
                  <a:lnTo>
                    <a:pt x="1444527" y="228600"/>
                  </a:lnTo>
                  <a:lnTo>
                    <a:pt x="1454298" y="228600"/>
                  </a:lnTo>
                  <a:lnTo>
                    <a:pt x="1454298" y="469900"/>
                  </a:lnTo>
                  <a:lnTo>
                    <a:pt x="2571700" y="469900"/>
                  </a:lnTo>
                  <a:lnTo>
                    <a:pt x="2571700" y="482600"/>
                  </a:lnTo>
                  <a:lnTo>
                    <a:pt x="1454298" y="482600"/>
                  </a:lnTo>
                  <a:lnTo>
                    <a:pt x="1454298" y="495300"/>
                  </a:lnTo>
                  <a:lnTo>
                    <a:pt x="2569738" y="495300"/>
                  </a:lnTo>
                  <a:lnTo>
                    <a:pt x="2564390" y="508000"/>
                  </a:lnTo>
                  <a:lnTo>
                    <a:pt x="1454298" y="508000"/>
                  </a:lnTo>
                  <a:lnTo>
                    <a:pt x="1454298" y="939800"/>
                  </a:lnTo>
                  <a:close/>
                </a:path>
                <a:path w="4812665" h="2336800">
                  <a:moveTo>
                    <a:pt x="2568037" y="469900"/>
                  </a:moveTo>
                  <a:lnTo>
                    <a:pt x="2522652" y="469900"/>
                  </a:lnTo>
                  <a:lnTo>
                    <a:pt x="1454298" y="228600"/>
                  </a:lnTo>
                  <a:lnTo>
                    <a:pt x="1506198" y="228600"/>
                  </a:lnTo>
                  <a:lnTo>
                    <a:pt x="2568037" y="469900"/>
                  </a:lnTo>
                  <a:close/>
                </a:path>
                <a:path w="4812665" h="2336800">
                  <a:moveTo>
                    <a:pt x="771889" y="520700"/>
                  </a:moveTo>
                  <a:lnTo>
                    <a:pt x="762118" y="520700"/>
                  </a:lnTo>
                  <a:lnTo>
                    <a:pt x="762118" y="254000"/>
                  </a:lnTo>
                  <a:lnTo>
                    <a:pt x="764307" y="241300"/>
                  </a:lnTo>
                  <a:lnTo>
                    <a:pt x="808783" y="241300"/>
                  </a:lnTo>
                  <a:lnTo>
                    <a:pt x="810972" y="254000"/>
                  </a:lnTo>
                  <a:lnTo>
                    <a:pt x="771889" y="254000"/>
                  </a:lnTo>
                  <a:lnTo>
                    <a:pt x="771889" y="520700"/>
                  </a:lnTo>
                  <a:close/>
                </a:path>
                <a:path w="4812665" h="2336800">
                  <a:moveTo>
                    <a:pt x="810972" y="520700"/>
                  </a:moveTo>
                  <a:lnTo>
                    <a:pt x="801201" y="520700"/>
                  </a:lnTo>
                  <a:lnTo>
                    <a:pt x="801201" y="254000"/>
                  </a:lnTo>
                  <a:lnTo>
                    <a:pt x="810972" y="254000"/>
                  </a:lnTo>
                  <a:lnTo>
                    <a:pt x="810972" y="520700"/>
                  </a:lnTo>
                  <a:close/>
                </a:path>
                <a:path w="4812665" h="2336800">
                  <a:moveTo>
                    <a:pt x="3555147" y="1104900"/>
                  </a:moveTo>
                  <a:lnTo>
                    <a:pt x="3545376" y="1104900"/>
                  </a:lnTo>
                  <a:lnTo>
                    <a:pt x="3545376" y="393700"/>
                  </a:lnTo>
                  <a:lnTo>
                    <a:pt x="3555157" y="393700"/>
                  </a:lnTo>
                  <a:lnTo>
                    <a:pt x="3555157" y="406400"/>
                  </a:lnTo>
                  <a:lnTo>
                    <a:pt x="3591845" y="406400"/>
                  </a:lnTo>
                  <a:lnTo>
                    <a:pt x="3555147" y="419100"/>
                  </a:lnTo>
                  <a:lnTo>
                    <a:pt x="3555147" y="660400"/>
                  </a:lnTo>
                  <a:lnTo>
                    <a:pt x="3577300" y="660400"/>
                  </a:lnTo>
                  <a:lnTo>
                    <a:pt x="3555147" y="673100"/>
                  </a:lnTo>
                  <a:lnTo>
                    <a:pt x="3555147" y="1104900"/>
                  </a:lnTo>
                  <a:close/>
                </a:path>
                <a:path w="4812665" h="2336800">
                  <a:moveTo>
                    <a:pt x="2569738" y="495300"/>
                  </a:moveTo>
                  <a:lnTo>
                    <a:pt x="2561930" y="495300"/>
                  </a:lnTo>
                  <a:lnTo>
                    <a:pt x="2561930" y="482600"/>
                  </a:lnTo>
                  <a:lnTo>
                    <a:pt x="2571700" y="482600"/>
                  </a:lnTo>
                  <a:lnTo>
                    <a:pt x="2569738" y="495300"/>
                  </a:lnTo>
                  <a:close/>
                </a:path>
                <a:path w="4812665" h="2336800">
                  <a:moveTo>
                    <a:pt x="869597" y="558800"/>
                  </a:moveTo>
                  <a:lnTo>
                    <a:pt x="361517" y="558800"/>
                  </a:lnTo>
                  <a:lnTo>
                    <a:pt x="361517" y="520700"/>
                  </a:lnTo>
                  <a:lnTo>
                    <a:pt x="869597" y="520700"/>
                  </a:lnTo>
                  <a:lnTo>
                    <a:pt x="869597" y="533400"/>
                  </a:lnTo>
                  <a:lnTo>
                    <a:pt x="371288" y="533400"/>
                  </a:lnTo>
                  <a:lnTo>
                    <a:pt x="371288" y="546100"/>
                  </a:lnTo>
                  <a:lnTo>
                    <a:pt x="869597" y="546100"/>
                  </a:lnTo>
                  <a:lnTo>
                    <a:pt x="869597" y="558800"/>
                  </a:lnTo>
                  <a:close/>
                </a:path>
                <a:path w="4812665" h="2336800">
                  <a:moveTo>
                    <a:pt x="869597" y="546100"/>
                  </a:moveTo>
                  <a:lnTo>
                    <a:pt x="859826" y="546100"/>
                  </a:lnTo>
                  <a:lnTo>
                    <a:pt x="859826" y="533400"/>
                  </a:lnTo>
                  <a:lnTo>
                    <a:pt x="869597" y="533400"/>
                  </a:lnTo>
                  <a:lnTo>
                    <a:pt x="869597" y="546100"/>
                  </a:lnTo>
                  <a:close/>
                </a:path>
                <a:path w="4812665" h="2336800">
                  <a:moveTo>
                    <a:pt x="381059" y="736600"/>
                  </a:moveTo>
                  <a:lnTo>
                    <a:pt x="371288" y="736600"/>
                  </a:lnTo>
                  <a:lnTo>
                    <a:pt x="371288" y="558800"/>
                  </a:lnTo>
                  <a:lnTo>
                    <a:pt x="381059" y="558800"/>
                  </a:lnTo>
                  <a:lnTo>
                    <a:pt x="381059" y="736600"/>
                  </a:lnTo>
                  <a:close/>
                </a:path>
                <a:path w="4812665" h="2336800">
                  <a:moveTo>
                    <a:pt x="859826" y="736600"/>
                  </a:moveTo>
                  <a:lnTo>
                    <a:pt x="850055" y="736600"/>
                  </a:lnTo>
                  <a:lnTo>
                    <a:pt x="850055" y="558800"/>
                  </a:lnTo>
                  <a:lnTo>
                    <a:pt x="859826" y="558800"/>
                  </a:lnTo>
                  <a:lnTo>
                    <a:pt x="859826" y="736600"/>
                  </a:lnTo>
                  <a:close/>
                </a:path>
                <a:path w="4812665" h="2336800">
                  <a:moveTo>
                    <a:pt x="912695" y="774700"/>
                  </a:moveTo>
                  <a:lnTo>
                    <a:pt x="316679" y="774700"/>
                  </a:lnTo>
                  <a:lnTo>
                    <a:pt x="316679" y="736600"/>
                  </a:lnTo>
                  <a:lnTo>
                    <a:pt x="912695" y="736600"/>
                  </a:lnTo>
                  <a:lnTo>
                    <a:pt x="912695" y="749300"/>
                  </a:lnTo>
                  <a:lnTo>
                    <a:pt x="326450" y="749300"/>
                  </a:lnTo>
                  <a:lnTo>
                    <a:pt x="326450" y="762000"/>
                  </a:lnTo>
                  <a:lnTo>
                    <a:pt x="912695" y="762000"/>
                  </a:lnTo>
                  <a:lnTo>
                    <a:pt x="912695" y="774700"/>
                  </a:lnTo>
                  <a:close/>
                </a:path>
                <a:path w="4812665" h="2336800">
                  <a:moveTo>
                    <a:pt x="912695" y="762000"/>
                  </a:moveTo>
                  <a:lnTo>
                    <a:pt x="902925" y="762000"/>
                  </a:lnTo>
                  <a:lnTo>
                    <a:pt x="902925" y="749300"/>
                  </a:lnTo>
                  <a:lnTo>
                    <a:pt x="912695" y="749300"/>
                  </a:lnTo>
                  <a:lnTo>
                    <a:pt x="912695" y="762000"/>
                  </a:lnTo>
                  <a:close/>
                </a:path>
                <a:path w="4812665" h="2336800">
                  <a:moveTo>
                    <a:pt x="341976" y="1714500"/>
                  </a:moveTo>
                  <a:lnTo>
                    <a:pt x="332205" y="1714500"/>
                  </a:lnTo>
                  <a:lnTo>
                    <a:pt x="332205" y="1130300"/>
                  </a:lnTo>
                  <a:lnTo>
                    <a:pt x="58624" y="1130300"/>
                  </a:lnTo>
                  <a:lnTo>
                    <a:pt x="58624" y="1092200"/>
                  </a:lnTo>
                  <a:lnTo>
                    <a:pt x="332205" y="1092200"/>
                  </a:lnTo>
                  <a:lnTo>
                    <a:pt x="332205" y="774700"/>
                  </a:lnTo>
                  <a:lnTo>
                    <a:pt x="341976" y="774700"/>
                  </a:lnTo>
                  <a:lnTo>
                    <a:pt x="341976" y="1104900"/>
                  </a:lnTo>
                  <a:lnTo>
                    <a:pt x="68395" y="1104900"/>
                  </a:lnTo>
                  <a:lnTo>
                    <a:pt x="68395" y="1117600"/>
                  </a:lnTo>
                  <a:lnTo>
                    <a:pt x="341976" y="1117600"/>
                  </a:lnTo>
                  <a:lnTo>
                    <a:pt x="341976" y="1714500"/>
                  </a:lnTo>
                  <a:close/>
                </a:path>
                <a:path w="4812665" h="2336800">
                  <a:moveTo>
                    <a:pt x="898909" y="1714500"/>
                  </a:moveTo>
                  <a:lnTo>
                    <a:pt x="889138" y="1714500"/>
                  </a:lnTo>
                  <a:lnTo>
                    <a:pt x="889138" y="774700"/>
                  </a:lnTo>
                  <a:lnTo>
                    <a:pt x="898909" y="774700"/>
                  </a:lnTo>
                  <a:lnTo>
                    <a:pt x="898909" y="1714500"/>
                  </a:lnTo>
                  <a:close/>
                </a:path>
                <a:path w="4812665" h="2336800">
                  <a:moveTo>
                    <a:pt x="4693974" y="914400"/>
                  </a:moveTo>
                  <a:lnTo>
                    <a:pt x="4690172" y="914400"/>
                  </a:lnTo>
                  <a:lnTo>
                    <a:pt x="4708564" y="901700"/>
                  </a:lnTo>
                  <a:lnTo>
                    <a:pt x="4720974" y="876300"/>
                  </a:lnTo>
                  <a:lnTo>
                    <a:pt x="4725527" y="850900"/>
                  </a:lnTo>
                  <a:lnTo>
                    <a:pt x="4720974" y="838200"/>
                  </a:lnTo>
                  <a:lnTo>
                    <a:pt x="4708564" y="812800"/>
                  </a:lnTo>
                  <a:lnTo>
                    <a:pt x="4690172" y="800100"/>
                  </a:lnTo>
                  <a:lnTo>
                    <a:pt x="4697131" y="800100"/>
                  </a:lnTo>
                  <a:lnTo>
                    <a:pt x="4717057" y="812800"/>
                  </a:lnTo>
                  <a:lnTo>
                    <a:pt x="4730418" y="825500"/>
                  </a:lnTo>
                  <a:lnTo>
                    <a:pt x="4735297" y="850900"/>
                  </a:lnTo>
                  <a:lnTo>
                    <a:pt x="4729976" y="876300"/>
                  </a:lnTo>
                  <a:lnTo>
                    <a:pt x="4715471" y="901700"/>
                  </a:lnTo>
                  <a:lnTo>
                    <a:pt x="4693974" y="914400"/>
                  </a:lnTo>
                  <a:close/>
                </a:path>
                <a:path w="4812665" h="2336800">
                  <a:moveTo>
                    <a:pt x="1713995" y="1320800"/>
                  </a:moveTo>
                  <a:lnTo>
                    <a:pt x="1704224" y="1320800"/>
                  </a:lnTo>
                  <a:lnTo>
                    <a:pt x="1704224" y="838200"/>
                  </a:lnTo>
                  <a:lnTo>
                    <a:pt x="2235303" y="838200"/>
                  </a:lnTo>
                  <a:lnTo>
                    <a:pt x="2235303" y="850900"/>
                  </a:lnTo>
                  <a:lnTo>
                    <a:pt x="1713995" y="850900"/>
                  </a:lnTo>
                  <a:lnTo>
                    <a:pt x="1713995" y="1320800"/>
                  </a:lnTo>
                  <a:close/>
                </a:path>
                <a:path w="4812665" h="2336800">
                  <a:moveTo>
                    <a:pt x="2235303" y="1003300"/>
                  </a:moveTo>
                  <a:lnTo>
                    <a:pt x="2225533" y="1003300"/>
                  </a:lnTo>
                  <a:lnTo>
                    <a:pt x="2225533" y="850900"/>
                  </a:lnTo>
                  <a:lnTo>
                    <a:pt x="2235303" y="850900"/>
                  </a:lnTo>
                  <a:lnTo>
                    <a:pt x="2235303" y="1003300"/>
                  </a:lnTo>
                  <a:close/>
                </a:path>
                <a:path w="4812665" h="2336800">
                  <a:moveTo>
                    <a:pt x="495103" y="990600"/>
                  </a:moveTo>
                  <a:lnTo>
                    <a:pt x="406443" y="990600"/>
                  </a:lnTo>
                  <a:lnTo>
                    <a:pt x="406443" y="901700"/>
                  </a:lnTo>
                  <a:lnTo>
                    <a:pt x="495103" y="901700"/>
                  </a:lnTo>
                  <a:lnTo>
                    <a:pt x="495103" y="914400"/>
                  </a:lnTo>
                  <a:lnTo>
                    <a:pt x="416214" y="914400"/>
                  </a:lnTo>
                  <a:lnTo>
                    <a:pt x="416214" y="977900"/>
                  </a:lnTo>
                  <a:lnTo>
                    <a:pt x="495103" y="977900"/>
                  </a:lnTo>
                  <a:lnTo>
                    <a:pt x="495103" y="990600"/>
                  </a:lnTo>
                  <a:close/>
                </a:path>
                <a:path w="4812665" h="2336800">
                  <a:moveTo>
                    <a:pt x="659027" y="990600"/>
                  </a:moveTo>
                  <a:lnTo>
                    <a:pt x="570367" y="990600"/>
                  </a:lnTo>
                  <a:lnTo>
                    <a:pt x="570367" y="901700"/>
                  </a:lnTo>
                  <a:lnTo>
                    <a:pt x="659027" y="901700"/>
                  </a:lnTo>
                  <a:lnTo>
                    <a:pt x="659027" y="914400"/>
                  </a:lnTo>
                  <a:lnTo>
                    <a:pt x="580138" y="914400"/>
                  </a:lnTo>
                  <a:lnTo>
                    <a:pt x="580138" y="977900"/>
                  </a:lnTo>
                  <a:lnTo>
                    <a:pt x="659027" y="977900"/>
                  </a:lnTo>
                  <a:lnTo>
                    <a:pt x="659027" y="990600"/>
                  </a:lnTo>
                  <a:close/>
                </a:path>
                <a:path w="4812665" h="2336800">
                  <a:moveTo>
                    <a:pt x="822931" y="990600"/>
                  </a:moveTo>
                  <a:lnTo>
                    <a:pt x="734272" y="990600"/>
                  </a:lnTo>
                  <a:lnTo>
                    <a:pt x="734272" y="901700"/>
                  </a:lnTo>
                  <a:lnTo>
                    <a:pt x="822931" y="901700"/>
                  </a:lnTo>
                  <a:lnTo>
                    <a:pt x="822931" y="914400"/>
                  </a:lnTo>
                  <a:lnTo>
                    <a:pt x="744042" y="914400"/>
                  </a:lnTo>
                  <a:lnTo>
                    <a:pt x="744042" y="977900"/>
                  </a:lnTo>
                  <a:lnTo>
                    <a:pt x="822931" y="977900"/>
                  </a:lnTo>
                  <a:lnTo>
                    <a:pt x="822931" y="990600"/>
                  </a:lnTo>
                  <a:close/>
                </a:path>
                <a:path w="4812665" h="2336800">
                  <a:moveTo>
                    <a:pt x="495103" y="977900"/>
                  </a:moveTo>
                  <a:lnTo>
                    <a:pt x="485332" y="977900"/>
                  </a:lnTo>
                  <a:lnTo>
                    <a:pt x="485332" y="914400"/>
                  </a:lnTo>
                  <a:lnTo>
                    <a:pt x="495103" y="914400"/>
                  </a:lnTo>
                  <a:lnTo>
                    <a:pt x="495103" y="977900"/>
                  </a:lnTo>
                  <a:close/>
                </a:path>
                <a:path w="4812665" h="2336800">
                  <a:moveTo>
                    <a:pt x="659027" y="977900"/>
                  </a:moveTo>
                  <a:lnTo>
                    <a:pt x="649256" y="977900"/>
                  </a:lnTo>
                  <a:lnTo>
                    <a:pt x="649256" y="914400"/>
                  </a:lnTo>
                  <a:lnTo>
                    <a:pt x="659027" y="914400"/>
                  </a:lnTo>
                  <a:lnTo>
                    <a:pt x="659027" y="977900"/>
                  </a:lnTo>
                  <a:close/>
                </a:path>
                <a:path w="4812665" h="2336800">
                  <a:moveTo>
                    <a:pt x="822931" y="977900"/>
                  </a:moveTo>
                  <a:lnTo>
                    <a:pt x="813161" y="977900"/>
                  </a:lnTo>
                  <a:lnTo>
                    <a:pt x="813161" y="914400"/>
                  </a:lnTo>
                  <a:lnTo>
                    <a:pt x="822931" y="914400"/>
                  </a:lnTo>
                  <a:lnTo>
                    <a:pt x="822931" y="977900"/>
                  </a:lnTo>
                  <a:close/>
                </a:path>
                <a:path w="4812665" h="2336800">
                  <a:moveTo>
                    <a:pt x="1377588" y="1320800"/>
                  </a:moveTo>
                  <a:lnTo>
                    <a:pt x="1367827" y="1320800"/>
                  </a:lnTo>
                  <a:lnTo>
                    <a:pt x="1367827" y="939800"/>
                  </a:lnTo>
                  <a:lnTo>
                    <a:pt x="1467283" y="939800"/>
                  </a:lnTo>
                  <a:lnTo>
                    <a:pt x="1467283" y="952500"/>
                  </a:lnTo>
                  <a:lnTo>
                    <a:pt x="1377588" y="952500"/>
                  </a:lnTo>
                  <a:lnTo>
                    <a:pt x="1377588" y="1320800"/>
                  </a:lnTo>
                  <a:close/>
                </a:path>
                <a:path w="4812665" h="2336800">
                  <a:moveTo>
                    <a:pt x="1467283" y="1320800"/>
                  </a:moveTo>
                  <a:lnTo>
                    <a:pt x="1457513" y="1320800"/>
                  </a:lnTo>
                  <a:lnTo>
                    <a:pt x="1457513" y="952500"/>
                  </a:lnTo>
                  <a:lnTo>
                    <a:pt x="1467283" y="952500"/>
                  </a:lnTo>
                  <a:lnTo>
                    <a:pt x="1467283" y="1320800"/>
                  </a:lnTo>
                  <a:close/>
                </a:path>
                <a:path w="4812665" h="2336800">
                  <a:moveTo>
                    <a:pt x="2235304" y="1320800"/>
                  </a:moveTo>
                  <a:lnTo>
                    <a:pt x="2225533" y="1320800"/>
                  </a:lnTo>
                  <a:lnTo>
                    <a:pt x="2225533" y="1003300"/>
                  </a:lnTo>
                  <a:lnTo>
                    <a:pt x="2235304" y="1003300"/>
                  </a:lnTo>
                  <a:lnTo>
                    <a:pt x="2235304" y="1320800"/>
                  </a:lnTo>
                  <a:close/>
                </a:path>
                <a:path w="4812665" h="2336800">
                  <a:moveTo>
                    <a:pt x="2756603" y="1320800"/>
                  </a:moveTo>
                  <a:lnTo>
                    <a:pt x="2746842" y="1320800"/>
                  </a:lnTo>
                  <a:lnTo>
                    <a:pt x="2746842" y="1003300"/>
                  </a:lnTo>
                  <a:lnTo>
                    <a:pt x="2756612" y="1003300"/>
                  </a:lnTo>
                  <a:lnTo>
                    <a:pt x="2756603" y="1168400"/>
                  </a:lnTo>
                  <a:lnTo>
                    <a:pt x="2756603" y="1320800"/>
                  </a:lnTo>
                  <a:close/>
                </a:path>
                <a:path w="4812665" h="2336800">
                  <a:moveTo>
                    <a:pt x="495103" y="1130300"/>
                  </a:moveTo>
                  <a:lnTo>
                    <a:pt x="406443" y="1130300"/>
                  </a:lnTo>
                  <a:lnTo>
                    <a:pt x="406443" y="1041400"/>
                  </a:lnTo>
                  <a:lnTo>
                    <a:pt x="495103" y="1041400"/>
                  </a:lnTo>
                  <a:lnTo>
                    <a:pt x="495103" y="1054100"/>
                  </a:lnTo>
                  <a:lnTo>
                    <a:pt x="416214" y="1054100"/>
                  </a:lnTo>
                  <a:lnTo>
                    <a:pt x="416214" y="1117600"/>
                  </a:lnTo>
                  <a:lnTo>
                    <a:pt x="495103" y="1117600"/>
                  </a:lnTo>
                  <a:lnTo>
                    <a:pt x="495103" y="1130300"/>
                  </a:lnTo>
                  <a:close/>
                </a:path>
                <a:path w="4812665" h="2336800">
                  <a:moveTo>
                    <a:pt x="659027" y="1130300"/>
                  </a:moveTo>
                  <a:lnTo>
                    <a:pt x="570367" y="1130300"/>
                  </a:lnTo>
                  <a:lnTo>
                    <a:pt x="570367" y="1041400"/>
                  </a:lnTo>
                  <a:lnTo>
                    <a:pt x="659027" y="1041400"/>
                  </a:lnTo>
                  <a:lnTo>
                    <a:pt x="659027" y="1054100"/>
                  </a:lnTo>
                  <a:lnTo>
                    <a:pt x="580138" y="1054100"/>
                  </a:lnTo>
                  <a:lnTo>
                    <a:pt x="580138" y="1117600"/>
                  </a:lnTo>
                  <a:lnTo>
                    <a:pt x="659027" y="1117600"/>
                  </a:lnTo>
                  <a:lnTo>
                    <a:pt x="659027" y="1130300"/>
                  </a:lnTo>
                  <a:close/>
                </a:path>
                <a:path w="4812665" h="2336800">
                  <a:moveTo>
                    <a:pt x="822931" y="1130300"/>
                  </a:moveTo>
                  <a:lnTo>
                    <a:pt x="734272" y="1130300"/>
                  </a:lnTo>
                  <a:lnTo>
                    <a:pt x="734272" y="1041400"/>
                  </a:lnTo>
                  <a:lnTo>
                    <a:pt x="822931" y="1041400"/>
                  </a:lnTo>
                  <a:lnTo>
                    <a:pt x="822931" y="1054100"/>
                  </a:lnTo>
                  <a:lnTo>
                    <a:pt x="744042" y="1054100"/>
                  </a:lnTo>
                  <a:lnTo>
                    <a:pt x="744042" y="1117600"/>
                  </a:lnTo>
                  <a:lnTo>
                    <a:pt x="822931" y="1117600"/>
                  </a:lnTo>
                  <a:lnTo>
                    <a:pt x="822931" y="1130300"/>
                  </a:lnTo>
                  <a:close/>
                </a:path>
                <a:path w="4812665" h="2336800">
                  <a:moveTo>
                    <a:pt x="495103" y="1117600"/>
                  </a:moveTo>
                  <a:lnTo>
                    <a:pt x="485332" y="1117600"/>
                  </a:lnTo>
                  <a:lnTo>
                    <a:pt x="485332" y="1054100"/>
                  </a:lnTo>
                  <a:lnTo>
                    <a:pt x="495103" y="1054100"/>
                  </a:lnTo>
                  <a:lnTo>
                    <a:pt x="495103" y="1117600"/>
                  </a:lnTo>
                  <a:close/>
                </a:path>
                <a:path w="4812665" h="2336800">
                  <a:moveTo>
                    <a:pt x="659027" y="1117600"/>
                  </a:moveTo>
                  <a:lnTo>
                    <a:pt x="649256" y="1117600"/>
                  </a:lnTo>
                  <a:lnTo>
                    <a:pt x="649256" y="1054100"/>
                  </a:lnTo>
                  <a:lnTo>
                    <a:pt x="659027" y="1054100"/>
                  </a:lnTo>
                  <a:lnTo>
                    <a:pt x="659027" y="1117600"/>
                  </a:lnTo>
                  <a:close/>
                </a:path>
                <a:path w="4812665" h="2336800">
                  <a:moveTo>
                    <a:pt x="822931" y="1117600"/>
                  </a:moveTo>
                  <a:lnTo>
                    <a:pt x="813161" y="1117600"/>
                  </a:lnTo>
                  <a:lnTo>
                    <a:pt x="813161" y="1054100"/>
                  </a:lnTo>
                  <a:lnTo>
                    <a:pt x="822931" y="1054100"/>
                  </a:lnTo>
                  <a:lnTo>
                    <a:pt x="822931" y="1117600"/>
                  </a:lnTo>
                  <a:close/>
                </a:path>
                <a:path w="4812665" h="2336800">
                  <a:moveTo>
                    <a:pt x="341976" y="1117600"/>
                  </a:moveTo>
                  <a:lnTo>
                    <a:pt x="332205" y="1117600"/>
                  </a:lnTo>
                  <a:lnTo>
                    <a:pt x="332205" y="1104900"/>
                  </a:lnTo>
                  <a:lnTo>
                    <a:pt x="341976" y="1104900"/>
                  </a:lnTo>
                  <a:lnTo>
                    <a:pt x="341976" y="1117600"/>
                  </a:lnTo>
                  <a:close/>
                </a:path>
                <a:path w="4812665" h="2336800">
                  <a:moveTo>
                    <a:pt x="3478437" y="1485900"/>
                  </a:moveTo>
                  <a:lnTo>
                    <a:pt x="3468675" y="1485900"/>
                  </a:lnTo>
                  <a:lnTo>
                    <a:pt x="3468675" y="1104900"/>
                  </a:lnTo>
                  <a:lnTo>
                    <a:pt x="3568142" y="1104900"/>
                  </a:lnTo>
                  <a:lnTo>
                    <a:pt x="3568142" y="1117600"/>
                  </a:lnTo>
                  <a:lnTo>
                    <a:pt x="3478437" y="1117600"/>
                  </a:lnTo>
                  <a:lnTo>
                    <a:pt x="3478437" y="1485900"/>
                  </a:lnTo>
                  <a:close/>
                </a:path>
                <a:path w="4812665" h="2336800">
                  <a:moveTo>
                    <a:pt x="3568142" y="1485900"/>
                  </a:moveTo>
                  <a:lnTo>
                    <a:pt x="3558371" y="1485900"/>
                  </a:lnTo>
                  <a:lnTo>
                    <a:pt x="3558371" y="1117600"/>
                  </a:lnTo>
                  <a:lnTo>
                    <a:pt x="3568142" y="1117600"/>
                  </a:lnTo>
                  <a:lnTo>
                    <a:pt x="3568142" y="1485900"/>
                  </a:lnTo>
                  <a:close/>
                </a:path>
                <a:path w="4812665" h="2336800">
                  <a:moveTo>
                    <a:pt x="87936" y="1714500"/>
                  </a:moveTo>
                  <a:lnTo>
                    <a:pt x="78166" y="1714500"/>
                  </a:lnTo>
                  <a:lnTo>
                    <a:pt x="78166" y="1130300"/>
                  </a:lnTo>
                  <a:lnTo>
                    <a:pt x="87936" y="1130300"/>
                  </a:lnTo>
                  <a:lnTo>
                    <a:pt x="87936" y="1714500"/>
                  </a:lnTo>
                  <a:close/>
                </a:path>
                <a:path w="4812665" h="2336800">
                  <a:moveTo>
                    <a:pt x="1192686" y="1816100"/>
                  </a:moveTo>
                  <a:lnTo>
                    <a:pt x="1182925" y="1816100"/>
                  </a:lnTo>
                  <a:lnTo>
                    <a:pt x="1182925" y="1333500"/>
                  </a:lnTo>
                  <a:lnTo>
                    <a:pt x="1185114" y="1320800"/>
                  </a:lnTo>
                  <a:lnTo>
                    <a:pt x="3268141" y="1320800"/>
                  </a:lnTo>
                  <a:lnTo>
                    <a:pt x="3268141" y="1168400"/>
                  </a:lnTo>
                  <a:lnTo>
                    <a:pt x="3277921" y="1168400"/>
                  </a:lnTo>
                  <a:lnTo>
                    <a:pt x="3277921" y="1333500"/>
                  </a:lnTo>
                  <a:lnTo>
                    <a:pt x="1192686" y="1333500"/>
                  </a:lnTo>
                  <a:lnTo>
                    <a:pt x="1192686" y="1485900"/>
                  </a:lnTo>
                  <a:lnTo>
                    <a:pt x="3586514" y="1485900"/>
                  </a:lnTo>
                  <a:lnTo>
                    <a:pt x="3575448" y="1498600"/>
                  </a:lnTo>
                  <a:lnTo>
                    <a:pt x="1192686" y="1498600"/>
                  </a:lnTo>
                  <a:lnTo>
                    <a:pt x="1192686" y="1651000"/>
                  </a:lnTo>
                  <a:lnTo>
                    <a:pt x="3427678" y="1651000"/>
                  </a:lnTo>
                  <a:lnTo>
                    <a:pt x="3415494" y="1663700"/>
                  </a:lnTo>
                  <a:lnTo>
                    <a:pt x="1192686" y="1663700"/>
                  </a:lnTo>
                  <a:lnTo>
                    <a:pt x="1192686" y="1816100"/>
                  </a:lnTo>
                  <a:close/>
                </a:path>
                <a:path w="4812665" h="2336800">
                  <a:moveTo>
                    <a:pt x="3799220" y="1422400"/>
                  </a:moveTo>
                  <a:lnTo>
                    <a:pt x="3789450" y="1422400"/>
                  </a:lnTo>
                  <a:lnTo>
                    <a:pt x="3789450" y="1168400"/>
                  </a:lnTo>
                  <a:lnTo>
                    <a:pt x="3799220" y="1168400"/>
                  </a:lnTo>
                  <a:lnTo>
                    <a:pt x="3799220" y="1320800"/>
                  </a:lnTo>
                  <a:lnTo>
                    <a:pt x="4320529" y="1320800"/>
                  </a:lnTo>
                  <a:lnTo>
                    <a:pt x="4320529" y="1333500"/>
                  </a:lnTo>
                  <a:lnTo>
                    <a:pt x="3799220" y="1333500"/>
                  </a:lnTo>
                  <a:lnTo>
                    <a:pt x="3799220" y="1422400"/>
                  </a:lnTo>
                  <a:close/>
                </a:path>
                <a:path w="4812665" h="2336800">
                  <a:moveTo>
                    <a:pt x="4320529" y="1320800"/>
                  </a:moveTo>
                  <a:lnTo>
                    <a:pt x="4310758" y="1320800"/>
                  </a:lnTo>
                  <a:lnTo>
                    <a:pt x="4310758" y="1168400"/>
                  </a:lnTo>
                  <a:lnTo>
                    <a:pt x="4320529" y="1168400"/>
                  </a:lnTo>
                  <a:lnTo>
                    <a:pt x="4320529" y="1320800"/>
                  </a:lnTo>
                  <a:close/>
                </a:path>
                <a:path w="4812665" h="2336800">
                  <a:moveTo>
                    <a:pt x="197056" y="1676400"/>
                  </a:moveTo>
                  <a:lnTo>
                    <a:pt x="122075" y="1676400"/>
                  </a:lnTo>
                  <a:lnTo>
                    <a:pt x="122075" y="1181100"/>
                  </a:lnTo>
                  <a:lnTo>
                    <a:pt x="197056" y="1181100"/>
                  </a:lnTo>
                  <a:lnTo>
                    <a:pt x="197056" y="1193800"/>
                  </a:lnTo>
                  <a:lnTo>
                    <a:pt x="131846" y="1193800"/>
                  </a:lnTo>
                  <a:lnTo>
                    <a:pt x="131846" y="1663700"/>
                  </a:lnTo>
                  <a:lnTo>
                    <a:pt x="197056" y="1663700"/>
                  </a:lnTo>
                  <a:lnTo>
                    <a:pt x="197056" y="1676400"/>
                  </a:lnTo>
                  <a:close/>
                </a:path>
                <a:path w="4812665" h="2336800">
                  <a:moveTo>
                    <a:pt x="298056" y="1676400"/>
                  </a:moveTo>
                  <a:lnTo>
                    <a:pt x="223076" y="1676400"/>
                  </a:lnTo>
                  <a:lnTo>
                    <a:pt x="223076" y="1181100"/>
                  </a:lnTo>
                  <a:lnTo>
                    <a:pt x="298056" y="1181100"/>
                  </a:lnTo>
                  <a:lnTo>
                    <a:pt x="298056" y="1193800"/>
                  </a:lnTo>
                  <a:lnTo>
                    <a:pt x="232846" y="1193800"/>
                  </a:lnTo>
                  <a:lnTo>
                    <a:pt x="232846" y="1663700"/>
                  </a:lnTo>
                  <a:lnTo>
                    <a:pt x="298056" y="1663700"/>
                  </a:lnTo>
                  <a:lnTo>
                    <a:pt x="298056" y="1676400"/>
                  </a:lnTo>
                  <a:close/>
                </a:path>
                <a:path w="4812665" h="2336800">
                  <a:moveTo>
                    <a:pt x="197056" y="1663700"/>
                  </a:moveTo>
                  <a:lnTo>
                    <a:pt x="187285" y="1663700"/>
                  </a:lnTo>
                  <a:lnTo>
                    <a:pt x="187285" y="1193800"/>
                  </a:lnTo>
                  <a:lnTo>
                    <a:pt x="197056" y="1193800"/>
                  </a:lnTo>
                  <a:lnTo>
                    <a:pt x="197056" y="1663700"/>
                  </a:lnTo>
                  <a:close/>
                </a:path>
                <a:path w="4812665" h="2336800">
                  <a:moveTo>
                    <a:pt x="298056" y="1663700"/>
                  </a:moveTo>
                  <a:lnTo>
                    <a:pt x="288286" y="1663700"/>
                  </a:lnTo>
                  <a:lnTo>
                    <a:pt x="288286" y="1193800"/>
                  </a:lnTo>
                  <a:lnTo>
                    <a:pt x="298056" y="1193800"/>
                  </a:lnTo>
                  <a:lnTo>
                    <a:pt x="298056" y="1663700"/>
                  </a:lnTo>
                  <a:close/>
                </a:path>
                <a:path w="4812665" h="2336800">
                  <a:moveTo>
                    <a:pt x="495103" y="1282700"/>
                  </a:moveTo>
                  <a:lnTo>
                    <a:pt x="406443" y="1282700"/>
                  </a:lnTo>
                  <a:lnTo>
                    <a:pt x="406443" y="1193800"/>
                  </a:lnTo>
                  <a:lnTo>
                    <a:pt x="495103" y="1193800"/>
                  </a:lnTo>
                  <a:lnTo>
                    <a:pt x="495103" y="1206500"/>
                  </a:lnTo>
                  <a:lnTo>
                    <a:pt x="416214" y="1206500"/>
                  </a:lnTo>
                  <a:lnTo>
                    <a:pt x="416214" y="1270000"/>
                  </a:lnTo>
                  <a:lnTo>
                    <a:pt x="495103" y="1270000"/>
                  </a:lnTo>
                  <a:lnTo>
                    <a:pt x="495103" y="1282700"/>
                  </a:lnTo>
                  <a:close/>
                </a:path>
                <a:path w="4812665" h="2336800">
                  <a:moveTo>
                    <a:pt x="659027" y="1282700"/>
                  </a:moveTo>
                  <a:lnTo>
                    <a:pt x="570367" y="1282700"/>
                  </a:lnTo>
                  <a:lnTo>
                    <a:pt x="570367" y="1193800"/>
                  </a:lnTo>
                  <a:lnTo>
                    <a:pt x="659027" y="1193800"/>
                  </a:lnTo>
                  <a:lnTo>
                    <a:pt x="659027" y="1206500"/>
                  </a:lnTo>
                  <a:lnTo>
                    <a:pt x="580138" y="1206500"/>
                  </a:lnTo>
                  <a:lnTo>
                    <a:pt x="580138" y="1270000"/>
                  </a:lnTo>
                  <a:lnTo>
                    <a:pt x="659027" y="1270000"/>
                  </a:lnTo>
                  <a:lnTo>
                    <a:pt x="659027" y="1282700"/>
                  </a:lnTo>
                  <a:close/>
                </a:path>
                <a:path w="4812665" h="2336800">
                  <a:moveTo>
                    <a:pt x="822931" y="1282700"/>
                  </a:moveTo>
                  <a:lnTo>
                    <a:pt x="734272" y="1282700"/>
                  </a:lnTo>
                  <a:lnTo>
                    <a:pt x="734272" y="1193800"/>
                  </a:lnTo>
                  <a:lnTo>
                    <a:pt x="822931" y="1193800"/>
                  </a:lnTo>
                  <a:lnTo>
                    <a:pt x="822931" y="1206500"/>
                  </a:lnTo>
                  <a:lnTo>
                    <a:pt x="744042" y="1206500"/>
                  </a:lnTo>
                  <a:lnTo>
                    <a:pt x="744042" y="1270000"/>
                  </a:lnTo>
                  <a:lnTo>
                    <a:pt x="822931" y="1270000"/>
                  </a:lnTo>
                  <a:lnTo>
                    <a:pt x="822931" y="1282700"/>
                  </a:lnTo>
                  <a:close/>
                </a:path>
                <a:path w="4812665" h="2336800">
                  <a:moveTo>
                    <a:pt x="495103" y="1270000"/>
                  </a:moveTo>
                  <a:lnTo>
                    <a:pt x="485332" y="1270000"/>
                  </a:lnTo>
                  <a:lnTo>
                    <a:pt x="485332" y="1206500"/>
                  </a:lnTo>
                  <a:lnTo>
                    <a:pt x="495103" y="1206500"/>
                  </a:lnTo>
                  <a:lnTo>
                    <a:pt x="495103" y="1270000"/>
                  </a:lnTo>
                  <a:close/>
                </a:path>
                <a:path w="4812665" h="2336800">
                  <a:moveTo>
                    <a:pt x="659027" y="1270000"/>
                  </a:moveTo>
                  <a:lnTo>
                    <a:pt x="649256" y="1270000"/>
                  </a:lnTo>
                  <a:lnTo>
                    <a:pt x="649256" y="1206500"/>
                  </a:lnTo>
                  <a:lnTo>
                    <a:pt x="659027" y="1206500"/>
                  </a:lnTo>
                  <a:lnTo>
                    <a:pt x="659027" y="1270000"/>
                  </a:lnTo>
                  <a:close/>
                </a:path>
                <a:path w="4812665" h="2336800">
                  <a:moveTo>
                    <a:pt x="822931" y="1270000"/>
                  </a:moveTo>
                  <a:lnTo>
                    <a:pt x="813161" y="1270000"/>
                  </a:lnTo>
                  <a:lnTo>
                    <a:pt x="813161" y="1206500"/>
                  </a:lnTo>
                  <a:lnTo>
                    <a:pt x="822931" y="1206500"/>
                  </a:lnTo>
                  <a:lnTo>
                    <a:pt x="822931" y="1270000"/>
                  </a:lnTo>
                  <a:close/>
                </a:path>
                <a:path w="4812665" h="2336800">
                  <a:moveTo>
                    <a:pt x="659027" y="1422400"/>
                  </a:moveTo>
                  <a:lnTo>
                    <a:pt x="570367" y="1422400"/>
                  </a:lnTo>
                  <a:lnTo>
                    <a:pt x="570367" y="1333500"/>
                  </a:lnTo>
                  <a:lnTo>
                    <a:pt x="659027" y="1333500"/>
                  </a:lnTo>
                  <a:lnTo>
                    <a:pt x="659027" y="1346200"/>
                  </a:lnTo>
                  <a:lnTo>
                    <a:pt x="580138" y="1346200"/>
                  </a:lnTo>
                  <a:lnTo>
                    <a:pt x="580138" y="1409700"/>
                  </a:lnTo>
                  <a:lnTo>
                    <a:pt x="659027" y="1409700"/>
                  </a:lnTo>
                  <a:lnTo>
                    <a:pt x="659027" y="1422400"/>
                  </a:lnTo>
                  <a:close/>
                </a:path>
                <a:path w="4812665" h="2336800">
                  <a:moveTo>
                    <a:pt x="822931" y="1422400"/>
                  </a:moveTo>
                  <a:lnTo>
                    <a:pt x="734272" y="1422400"/>
                  </a:lnTo>
                  <a:lnTo>
                    <a:pt x="734272" y="1333500"/>
                  </a:lnTo>
                  <a:lnTo>
                    <a:pt x="822931" y="1333500"/>
                  </a:lnTo>
                  <a:lnTo>
                    <a:pt x="822931" y="1346200"/>
                  </a:lnTo>
                  <a:lnTo>
                    <a:pt x="744042" y="1346200"/>
                  </a:lnTo>
                  <a:lnTo>
                    <a:pt x="744042" y="1409700"/>
                  </a:lnTo>
                  <a:lnTo>
                    <a:pt x="822931" y="1409700"/>
                  </a:lnTo>
                  <a:lnTo>
                    <a:pt x="822931" y="1422400"/>
                  </a:lnTo>
                  <a:close/>
                </a:path>
                <a:path w="4812665" h="2336800">
                  <a:moveTo>
                    <a:pt x="1713995" y="1485900"/>
                  </a:moveTo>
                  <a:lnTo>
                    <a:pt x="1704224" y="1485900"/>
                  </a:lnTo>
                  <a:lnTo>
                    <a:pt x="1704224" y="1333500"/>
                  </a:lnTo>
                  <a:lnTo>
                    <a:pt x="1713995" y="1333500"/>
                  </a:lnTo>
                  <a:lnTo>
                    <a:pt x="1713995" y="1485900"/>
                  </a:lnTo>
                  <a:close/>
                </a:path>
                <a:path w="4812665" h="2336800">
                  <a:moveTo>
                    <a:pt x="2235304" y="1485900"/>
                  </a:moveTo>
                  <a:lnTo>
                    <a:pt x="2225533" y="1485900"/>
                  </a:lnTo>
                  <a:lnTo>
                    <a:pt x="2225533" y="1333500"/>
                  </a:lnTo>
                  <a:lnTo>
                    <a:pt x="2235304" y="1333500"/>
                  </a:lnTo>
                  <a:lnTo>
                    <a:pt x="2235304" y="1485900"/>
                  </a:lnTo>
                  <a:close/>
                </a:path>
                <a:path w="4812665" h="2336800">
                  <a:moveTo>
                    <a:pt x="2756603" y="1485900"/>
                  </a:moveTo>
                  <a:lnTo>
                    <a:pt x="2746842" y="1485900"/>
                  </a:lnTo>
                  <a:lnTo>
                    <a:pt x="2746842" y="1333500"/>
                  </a:lnTo>
                  <a:lnTo>
                    <a:pt x="2756603" y="1333500"/>
                  </a:lnTo>
                  <a:lnTo>
                    <a:pt x="2756603" y="1485900"/>
                  </a:lnTo>
                  <a:close/>
                </a:path>
                <a:path w="4812665" h="2336800">
                  <a:moveTo>
                    <a:pt x="3277921" y="1485900"/>
                  </a:moveTo>
                  <a:lnTo>
                    <a:pt x="3268141" y="1485900"/>
                  </a:lnTo>
                  <a:lnTo>
                    <a:pt x="3268141" y="1333500"/>
                  </a:lnTo>
                  <a:lnTo>
                    <a:pt x="3277921" y="1333500"/>
                  </a:lnTo>
                  <a:lnTo>
                    <a:pt x="3277921" y="1485900"/>
                  </a:lnTo>
                  <a:close/>
                </a:path>
                <a:path w="4812665" h="2336800">
                  <a:moveTo>
                    <a:pt x="4320529" y="1422400"/>
                  </a:moveTo>
                  <a:lnTo>
                    <a:pt x="4310758" y="1422400"/>
                  </a:lnTo>
                  <a:lnTo>
                    <a:pt x="4310758" y="1333500"/>
                  </a:lnTo>
                  <a:lnTo>
                    <a:pt x="4320529" y="1333500"/>
                  </a:lnTo>
                  <a:lnTo>
                    <a:pt x="4320529" y="1422400"/>
                  </a:lnTo>
                  <a:close/>
                </a:path>
                <a:path w="4812665" h="2336800">
                  <a:moveTo>
                    <a:pt x="659027" y="1409700"/>
                  </a:moveTo>
                  <a:lnTo>
                    <a:pt x="649256" y="1409700"/>
                  </a:lnTo>
                  <a:lnTo>
                    <a:pt x="649256" y="1346200"/>
                  </a:lnTo>
                  <a:lnTo>
                    <a:pt x="659027" y="1346200"/>
                  </a:lnTo>
                  <a:lnTo>
                    <a:pt x="659027" y="1409700"/>
                  </a:lnTo>
                  <a:close/>
                </a:path>
                <a:path w="4812665" h="2336800">
                  <a:moveTo>
                    <a:pt x="822931" y="1409700"/>
                  </a:moveTo>
                  <a:lnTo>
                    <a:pt x="813161" y="1409700"/>
                  </a:lnTo>
                  <a:lnTo>
                    <a:pt x="813161" y="1346200"/>
                  </a:lnTo>
                  <a:lnTo>
                    <a:pt x="822931" y="1346200"/>
                  </a:lnTo>
                  <a:lnTo>
                    <a:pt x="822931" y="1409700"/>
                  </a:lnTo>
                  <a:close/>
                </a:path>
                <a:path w="4812665" h="2336800">
                  <a:moveTo>
                    <a:pt x="3586514" y="1485900"/>
                  </a:moveTo>
                  <a:lnTo>
                    <a:pt x="3574903" y="1485900"/>
                  </a:lnTo>
                  <a:lnTo>
                    <a:pt x="3636821" y="1422400"/>
                  </a:lnTo>
                  <a:lnTo>
                    <a:pt x="3641843" y="1422400"/>
                  </a:lnTo>
                  <a:lnTo>
                    <a:pt x="3586514" y="1485900"/>
                  </a:lnTo>
                  <a:close/>
                </a:path>
                <a:path w="4812665" h="2336800">
                  <a:moveTo>
                    <a:pt x="3877083" y="2146300"/>
                  </a:moveTo>
                  <a:lnTo>
                    <a:pt x="3872511" y="2146300"/>
                  </a:lnTo>
                  <a:lnTo>
                    <a:pt x="4052752" y="1955800"/>
                  </a:lnTo>
                  <a:lnTo>
                    <a:pt x="4590720" y="1955800"/>
                  </a:lnTo>
                  <a:lnTo>
                    <a:pt x="4596833" y="1943100"/>
                  </a:lnTo>
                  <a:lnTo>
                    <a:pt x="4633855" y="1866900"/>
                  </a:lnTo>
                  <a:lnTo>
                    <a:pt x="4652441" y="1816100"/>
                  </a:lnTo>
                  <a:lnTo>
                    <a:pt x="4670817" y="1778000"/>
                  </a:lnTo>
                  <a:lnTo>
                    <a:pt x="4688980" y="1739900"/>
                  </a:lnTo>
                  <a:lnTo>
                    <a:pt x="4706931" y="1689100"/>
                  </a:lnTo>
                  <a:lnTo>
                    <a:pt x="4724667" y="1651000"/>
                  </a:lnTo>
                  <a:lnTo>
                    <a:pt x="4742189" y="1600200"/>
                  </a:lnTo>
                  <a:lnTo>
                    <a:pt x="4759495" y="1549400"/>
                  </a:lnTo>
                  <a:lnTo>
                    <a:pt x="4776583" y="1498600"/>
                  </a:lnTo>
                  <a:lnTo>
                    <a:pt x="4793453" y="1447800"/>
                  </a:lnTo>
                  <a:lnTo>
                    <a:pt x="4800547" y="1422400"/>
                  </a:lnTo>
                  <a:lnTo>
                    <a:pt x="4812330" y="1422400"/>
                  </a:lnTo>
                  <a:lnTo>
                    <a:pt x="4802784" y="1447800"/>
                  </a:lnTo>
                  <a:lnTo>
                    <a:pt x="4785863" y="1498600"/>
                  </a:lnTo>
                  <a:lnTo>
                    <a:pt x="4768729" y="1549400"/>
                  </a:lnTo>
                  <a:lnTo>
                    <a:pt x="4751382" y="1600200"/>
                  </a:lnTo>
                  <a:lnTo>
                    <a:pt x="4733821" y="1651000"/>
                  </a:lnTo>
                  <a:lnTo>
                    <a:pt x="4716048" y="1689100"/>
                  </a:lnTo>
                  <a:lnTo>
                    <a:pt x="4698062" y="1739900"/>
                  </a:lnTo>
                  <a:lnTo>
                    <a:pt x="4679863" y="1778000"/>
                  </a:lnTo>
                  <a:lnTo>
                    <a:pt x="4661453" y="1828800"/>
                  </a:lnTo>
                  <a:lnTo>
                    <a:pt x="4642832" y="1866900"/>
                  </a:lnTo>
                  <a:lnTo>
                    <a:pt x="4603885" y="1955800"/>
                  </a:lnTo>
                  <a:lnTo>
                    <a:pt x="4598800" y="1968500"/>
                  </a:lnTo>
                  <a:lnTo>
                    <a:pt x="4057324" y="1968500"/>
                  </a:lnTo>
                  <a:lnTo>
                    <a:pt x="3877083" y="2146300"/>
                  </a:lnTo>
                  <a:close/>
                </a:path>
                <a:path w="4812665" h="2336800">
                  <a:moveTo>
                    <a:pt x="659027" y="1574800"/>
                  </a:moveTo>
                  <a:lnTo>
                    <a:pt x="570367" y="1574800"/>
                  </a:lnTo>
                  <a:lnTo>
                    <a:pt x="570367" y="1485900"/>
                  </a:lnTo>
                  <a:lnTo>
                    <a:pt x="580138" y="1485900"/>
                  </a:lnTo>
                  <a:lnTo>
                    <a:pt x="580138" y="1562100"/>
                  </a:lnTo>
                  <a:lnTo>
                    <a:pt x="659027" y="1562100"/>
                  </a:lnTo>
                  <a:lnTo>
                    <a:pt x="659027" y="1574800"/>
                  </a:lnTo>
                  <a:close/>
                </a:path>
                <a:path w="4812665" h="2336800">
                  <a:moveTo>
                    <a:pt x="659027" y="1562100"/>
                  </a:moveTo>
                  <a:lnTo>
                    <a:pt x="649256" y="1562100"/>
                  </a:lnTo>
                  <a:lnTo>
                    <a:pt x="649256" y="1485900"/>
                  </a:lnTo>
                  <a:lnTo>
                    <a:pt x="659027" y="1485900"/>
                  </a:lnTo>
                  <a:lnTo>
                    <a:pt x="659027" y="1562100"/>
                  </a:lnTo>
                  <a:close/>
                </a:path>
                <a:path w="4812665" h="2336800">
                  <a:moveTo>
                    <a:pt x="822931" y="1574800"/>
                  </a:moveTo>
                  <a:lnTo>
                    <a:pt x="734272" y="1574800"/>
                  </a:lnTo>
                  <a:lnTo>
                    <a:pt x="734272" y="1485900"/>
                  </a:lnTo>
                  <a:lnTo>
                    <a:pt x="744042" y="1485900"/>
                  </a:lnTo>
                  <a:lnTo>
                    <a:pt x="744042" y="1562100"/>
                  </a:lnTo>
                  <a:lnTo>
                    <a:pt x="822931" y="1562100"/>
                  </a:lnTo>
                  <a:lnTo>
                    <a:pt x="822931" y="1574800"/>
                  </a:lnTo>
                  <a:close/>
                </a:path>
                <a:path w="4812665" h="2336800">
                  <a:moveTo>
                    <a:pt x="822931" y="1562100"/>
                  </a:moveTo>
                  <a:lnTo>
                    <a:pt x="813161" y="1562100"/>
                  </a:lnTo>
                  <a:lnTo>
                    <a:pt x="813161" y="1485900"/>
                  </a:lnTo>
                  <a:lnTo>
                    <a:pt x="822931" y="1485900"/>
                  </a:lnTo>
                  <a:lnTo>
                    <a:pt x="822931" y="1562100"/>
                  </a:lnTo>
                  <a:close/>
                </a:path>
                <a:path w="4812665" h="2336800">
                  <a:moveTo>
                    <a:pt x="1713995" y="1651000"/>
                  </a:moveTo>
                  <a:lnTo>
                    <a:pt x="1704224" y="1651000"/>
                  </a:lnTo>
                  <a:lnTo>
                    <a:pt x="1704224" y="1498600"/>
                  </a:lnTo>
                  <a:lnTo>
                    <a:pt x="1713995" y="1498600"/>
                  </a:lnTo>
                  <a:lnTo>
                    <a:pt x="1713995" y="1651000"/>
                  </a:lnTo>
                  <a:close/>
                </a:path>
                <a:path w="4812665" h="2336800">
                  <a:moveTo>
                    <a:pt x="2235304" y="1651000"/>
                  </a:moveTo>
                  <a:lnTo>
                    <a:pt x="2225533" y="1651000"/>
                  </a:lnTo>
                  <a:lnTo>
                    <a:pt x="2225533" y="1498600"/>
                  </a:lnTo>
                  <a:lnTo>
                    <a:pt x="2235304" y="1498600"/>
                  </a:lnTo>
                  <a:lnTo>
                    <a:pt x="2235304" y="1651000"/>
                  </a:lnTo>
                  <a:close/>
                </a:path>
                <a:path w="4812665" h="2336800">
                  <a:moveTo>
                    <a:pt x="2756603" y="1651000"/>
                  </a:moveTo>
                  <a:lnTo>
                    <a:pt x="2746842" y="1651000"/>
                  </a:lnTo>
                  <a:lnTo>
                    <a:pt x="2746842" y="1498600"/>
                  </a:lnTo>
                  <a:lnTo>
                    <a:pt x="2756603" y="1498600"/>
                  </a:lnTo>
                  <a:lnTo>
                    <a:pt x="2756603" y="1651000"/>
                  </a:lnTo>
                  <a:close/>
                </a:path>
                <a:path w="4812665" h="2336800">
                  <a:moveTo>
                    <a:pt x="3277921" y="1651000"/>
                  </a:moveTo>
                  <a:lnTo>
                    <a:pt x="3268141" y="1651000"/>
                  </a:lnTo>
                  <a:lnTo>
                    <a:pt x="3268141" y="1498600"/>
                  </a:lnTo>
                  <a:lnTo>
                    <a:pt x="3277921" y="1498600"/>
                  </a:lnTo>
                  <a:lnTo>
                    <a:pt x="3277921" y="1651000"/>
                  </a:lnTo>
                  <a:close/>
                </a:path>
                <a:path w="4812665" h="2336800">
                  <a:moveTo>
                    <a:pt x="3441249" y="1651000"/>
                  </a:moveTo>
                  <a:lnTo>
                    <a:pt x="3417409" y="1651000"/>
                  </a:lnTo>
                  <a:lnTo>
                    <a:pt x="3442917" y="1625600"/>
                  </a:lnTo>
                  <a:lnTo>
                    <a:pt x="3467358" y="1612900"/>
                  </a:lnTo>
                  <a:lnTo>
                    <a:pt x="3490650" y="1587500"/>
                  </a:lnTo>
                  <a:lnTo>
                    <a:pt x="3512712" y="1562100"/>
                  </a:lnTo>
                  <a:lnTo>
                    <a:pt x="3566569" y="1498600"/>
                  </a:lnTo>
                  <a:lnTo>
                    <a:pt x="3575448" y="1498600"/>
                  </a:lnTo>
                  <a:lnTo>
                    <a:pt x="3520119" y="1562100"/>
                  </a:lnTo>
                  <a:lnTo>
                    <a:pt x="3514953" y="1574800"/>
                  </a:lnTo>
                  <a:lnTo>
                    <a:pt x="3509736" y="1574800"/>
                  </a:lnTo>
                  <a:lnTo>
                    <a:pt x="3504473" y="1587500"/>
                  </a:lnTo>
                  <a:lnTo>
                    <a:pt x="3496747" y="1600200"/>
                  </a:lnTo>
                  <a:lnTo>
                    <a:pt x="3487084" y="1600200"/>
                  </a:lnTo>
                  <a:lnTo>
                    <a:pt x="3482384" y="1612900"/>
                  </a:lnTo>
                  <a:lnTo>
                    <a:pt x="3474216" y="1612900"/>
                  </a:lnTo>
                  <a:lnTo>
                    <a:pt x="3470767" y="1625600"/>
                  </a:lnTo>
                  <a:lnTo>
                    <a:pt x="3460029" y="1625600"/>
                  </a:lnTo>
                  <a:lnTo>
                    <a:pt x="3451802" y="1638300"/>
                  </a:lnTo>
                  <a:lnTo>
                    <a:pt x="3447219" y="1638300"/>
                  </a:lnTo>
                  <a:lnTo>
                    <a:pt x="3441249" y="1651000"/>
                  </a:lnTo>
                  <a:close/>
                </a:path>
                <a:path w="4812665" h="2336800">
                  <a:moveTo>
                    <a:pt x="1713995" y="1816100"/>
                  </a:moveTo>
                  <a:lnTo>
                    <a:pt x="1704224" y="1816100"/>
                  </a:lnTo>
                  <a:lnTo>
                    <a:pt x="1704224" y="1663700"/>
                  </a:lnTo>
                  <a:lnTo>
                    <a:pt x="1713995" y="1663700"/>
                  </a:lnTo>
                  <a:lnTo>
                    <a:pt x="1713995" y="1816100"/>
                  </a:lnTo>
                  <a:close/>
                </a:path>
                <a:path w="4812665" h="2336800">
                  <a:moveTo>
                    <a:pt x="2235304" y="1816100"/>
                  </a:moveTo>
                  <a:lnTo>
                    <a:pt x="2225533" y="1816100"/>
                  </a:lnTo>
                  <a:lnTo>
                    <a:pt x="2225533" y="1663700"/>
                  </a:lnTo>
                  <a:lnTo>
                    <a:pt x="2235304" y="1663700"/>
                  </a:lnTo>
                  <a:lnTo>
                    <a:pt x="2235304" y="1816100"/>
                  </a:lnTo>
                  <a:close/>
                </a:path>
                <a:path w="4812665" h="2336800">
                  <a:moveTo>
                    <a:pt x="2756612" y="1816100"/>
                  </a:moveTo>
                  <a:lnTo>
                    <a:pt x="2746842" y="1816100"/>
                  </a:lnTo>
                  <a:lnTo>
                    <a:pt x="2746842" y="1663700"/>
                  </a:lnTo>
                  <a:lnTo>
                    <a:pt x="2756612" y="1663700"/>
                  </a:lnTo>
                  <a:lnTo>
                    <a:pt x="2756612" y="1816100"/>
                  </a:lnTo>
                  <a:close/>
                </a:path>
                <a:path w="4812665" h="2336800">
                  <a:moveTo>
                    <a:pt x="3031777" y="1816100"/>
                  </a:moveTo>
                  <a:lnTo>
                    <a:pt x="2940056" y="1816100"/>
                  </a:lnTo>
                  <a:lnTo>
                    <a:pt x="2997355" y="1803400"/>
                  </a:lnTo>
                  <a:lnTo>
                    <a:pt x="3050930" y="1803400"/>
                  </a:lnTo>
                  <a:lnTo>
                    <a:pt x="3100930" y="1790700"/>
                  </a:lnTo>
                  <a:lnTo>
                    <a:pt x="3147503" y="1778000"/>
                  </a:lnTo>
                  <a:lnTo>
                    <a:pt x="3190799" y="1765300"/>
                  </a:lnTo>
                  <a:lnTo>
                    <a:pt x="3230965" y="1752600"/>
                  </a:lnTo>
                  <a:lnTo>
                    <a:pt x="3268151" y="1739900"/>
                  </a:lnTo>
                  <a:lnTo>
                    <a:pt x="3268151" y="1663700"/>
                  </a:lnTo>
                  <a:lnTo>
                    <a:pt x="3277911" y="1663700"/>
                  </a:lnTo>
                  <a:lnTo>
                    <a:pt x="3277911" y="1739900"/>
                  </a:lnTo>
                  <a:lnTo>
                    <a:pt x="3291324" y="1739900"/>
                  </a:lnTo>
                  <a:lnTo>
                    <a:pt x="3274961" y="1752600"/>
                  </a:lnTo>
                  <a:lnTo>
                    <a:pt x="3230785" y="1765300"/>
                  </a:lnTo>
                  <a:lnTo>
                    <a:pt x="3184575" y="1778000"/>
                  </a:lnTo>
                  <a:lnTo>
                    <a:pt x="3136134" y="1790700"/>
                  </a:lnTo>
                  <a:lnTo>
                    <a:pt x="3085267" y="1803400"/>
                  </a:lnTo>
                  <a:lnTo>
                    <a:pt x="3031777" y="1816100"/>
                  </a:lnTo>
                  <a:close/>
                </a:path>
                <a:path w="4812665" h="2336800">
                  <a:moveTo>
                    <a:pt x="3291324" y="1739900"/>
                  </a:moveTo>
                  <a:lnTo>
                    <a:pt x="3277911" y="1739900"/>
                  </a:lnTo>
                  <a:lnTo>
                    <a:pt x="3282797" y="1727200"/>
                  </a:lnTo>
                  <a:lnTo>
                    <a:pt x="3285181" y="1727200"/>
                  </a:lnTo>
                  <a:lnTo>
                    <a:pt x="3316725" y="1714500"/>
                  </a:lnTo>
                  <a:lnTo>
                    <a:pt x="3347177" y="1701800"/>
                  </a:lnTo>
                  <a:lnTo>
                    <a:pt x="3376452" y="1676400"/>
                  </a:lnTo>
                  <a:lnTo>
                    <a:pt x="3404462" y="1663700"/>
                  </a:lnTo>
                  <a:lnTo>
                    <a:pt x="3415494" y="1663700"/>
                  </a:lnTo>
                  <a:lnTo>
                    <a:pt x="3408586" y="1676400"/>
                  </a:lnTo>
                  <a:lnTo>
                    <a:pt x="3398815" y="1676400"/>
                  </a:lnTo>
                  <a:lnTo>
                    <a:pt x="3369645" y="1701800"/>
                  </a:lnTo>
                  <a:lnTo>
                    <a:pt x="3339259" y="1714500"/>
                  </a:lnTo>
                  <a:lnTo>
                    <a:pt x="3307686" y="1727200"/>
                  </a:lnTo>
                  <a:lnTo>
                    <a:pt x="3291324" y="1739900"/>
                  </a:lnTo>
                  <a:close/>
                </a:path>
                <a:path w="4812665" h="2336800">
                  <a:moveTo>
                    <a:pt x="4558300" y="2336800"/>
                  </a:moveTo>
                  <a:lnTo>
                    <a:pt x="175629" y="2336800"/>
                  </a:lnTo>
                  <a:lnTo>
                    <a:pt x="233677" y="2209800"/>
                  </a:lnTo>
                  <a:lnTo>
                    <a:pt x="117952" y="2057400"/>
                  </a:lnTo>
                  <a:lnTo>
                    <a:pt x="108924" y="2044700"/>
                  </a:lnTo>
                  <a:lnTo>
                    <a:pt x="78432" y="1993900"/>
                  </a:lnTo>
                  <a:lnTo>
                    <a:pt x="52535" y="1955800"/>
                  </a:lnTo>
                  <a:lnTo>
                    <a:pt x="31504" y="1905000"/>
                  </a:lnTo>
                  <a:lnTo>
                    <a:pt x="15612" y="1854200"/>
                  </a:lnTo>
                  <a:lnTo>
                    <a:pt x="5130" y="1803400"/>
                  </a:lnTo>
                  <a:lnTo>
                    <a:pt x="332" y="1752600"/>
                  </a:lnTo>
                  <a:lnTo>
                    <a:pt x="0" y="1714500"/>
                  </a:lnTo>
                  <a:lnTo>
                    <a:pt x="909823" y="1714500"/>
                  </a:lnTo>
                  <a:lnTo>
                    <a:pt x="940636" y="1727200"/>
                  </a:lnTo>
                  <a:lnTo>
                    <a:pt x="9790" y="1727200"/>
                  </a:lnTo>
                  <a:lnTo>
                    <a:pt x="9829" y="1739900"/>
                  </a:lnTo>
                  <a:lnTo>
                    <a:pt x="10112" y="1752600"/>
                  </a:lnTo>
                  <a:lnTo>
                    <a:pt x="14836" y="1803400"/>
                  </a:lnTo>
                  <a:lnTo>
                    <a:pt x="25173" y="1854200"/>
                  </a:lnTo>
                  <a:lnTo>
                    <a:pt x="40853" y="1905000"/>
                  </a:lnTo>
                  <a:lnTo>
                    <a:pt x="61606" y="1943100"/>
                  </a:lnTo>
                  <a:lnTo>
                    <a:pt x="87161" y="1993900"/>
                  </a:lnTo>
                  <a:lnTo>
                    <a:pt x="117249" y="2044700"/>
                  </a:lnTo>
                  <a:lnTo>
                    <a:pt x="125935" y="2057400"/>
                  </a:lnTo>
                  <a:lnTo>
                    <a:pt x="194496" y="2146300"/>
                  </a:lnTo>
                  <a:lnTo>
                    <a:pt x="202342" y="2146300"/>
                  </a:lnTo>
                  <a:lnTo>
                    <a:pt x="241728" y="2197100"/>
                  </a:lnTo>
                  <a:lnTo>
                    <a:pt x="4504116" y="2197100"/>
                  </a:lnTo>
                  <a:lnTo>
                    <a:pt x="4499861" y="2209800"/>
                  </a:lnTo>
                  <a:lnTo>
                    <a:pt x="242510" y="2209800"/>
                  </a:lnTo>
                  <a:lnTo>
                    <a:pt x="188389" y="2324100"/>
                  </a:lnTo>
                  <a:lnTo>
                    <a:pt x="4552456" y="2324100"/>
                  </a:lnTo>
                  <a:lnTo>
                    <a:pt x="4558300" y="2336800"/>
                  </a:lnTo>
                  <a:close/>
                </a:path>
                <a:path w="4812665" h="2336800">
                  <a:moveTo>
                    <a:pt x="2906547" y="1828800"/>
                  </a:moveTo>
                  <a:lnTo>
                    <a:pt x="1133456" y="1828800"/>
                  </a:lnTo>
                  <a:lnTo>
                    <a:pt x="1126089" y="1816100"/>
                  </a:lnTo>
                  <a:lnTo>
                    <a:pt x="1019766" y="1765300"/>
                  </a:lnTo>
                  <a:lnTo>
                    <a:pt x="972104" y="1752600"/>
                  </a:lnTo>
                  <a:lnTo>
                    <a:pt x="933985" y="1727200"/>
                  </a:lnTo>
                  <a:lnTo>
                    <a:pt x="940636" y="1727200"/>
                  </a:lnTo>
                  <a:lnTo>
                    <a:pt x="986462" y="1739900"/>
                  </a:lnTo>
                  <a:lnTo>
                    <a:pt x="1038953" y="1765300"/>
                  </a:lnTo>
                  <a:lnTo>
                    <a:pt x="1089759" y="1790700"/>
                  </a:lnTo>
                  <a:lnTo>
                    <a:pt x="1130534" y="1816100"/>
                  </a:lnTo>
                  <a:lnTo>
                    <a:pt x="2957027" y="1816100"/>
                  </a:lnTo>
                  <a:lnTo>
                    <a:pt x="2906547" y="1828800"/>
                  </a:lnTo>
                  <a:close/>
                </a:path>
                <a:path w="4812665" h="2336800">
                  <a:moveTo>
                    <a:pt x="468225" y="1955800"/>
                  </a:moveTo>
                  <a:lnTo>
                    <a:pt x="435921" y="1955800"/>
                  </a:lnTo>
                  <a:lnTo>
                    <a:pt x="452073" y="1943100"/>
                  </a:lnTo>
                  <a:lnTo>
                    <a:pt x="468225" y="1955800"/>
                  </a:lnTo>
                  <a:close/>
                </a:path>
                <a:path w="4812665" h="2336800">
                  <a:moveTo>
                    <a:pt x="675677" y="1955800"/>
                  </a:moveTo>
                  <a:lnTo>
                    <a:pt x="643373" y="1955800"/>
                  </a:lnTo>
                  <a:lnTo>
                    <a:pt x="659525" y="1943100"/>
                  </a:lnTo>
                  <a:lnTo>
                    <a:pt x="675677" y="1955800"/>
                  </a:lnTo>
                  <a:close/>
                </a:path>
                <a:path w="4812665" h="2336800">
                  <a:moveTo>
                    <a:pt x="468225" y="2032000"/>
                  </a:moveTo>
                  <a:lnTo>
                    <a:pt x="435921" y="2032000"/>
                  </a:lnTo>
                  <a:lnTo>
                    <a:pt x="422717" y="2019300"/>
                  </a:lnTo>
                  <a:lnTo>
                    <a:pt x="413807" y="2006600"/>
                  </a:lnTo>
                  <a:lnTo>
                    <a:pt x="410537" y="1993900"/>
                  </a:lnTo>
                  <a:lnTo>
                    <a:pt x="413807" y="1968500"/>
                  </a:lnTo>
                  <a:lnTo>
                    <a:pt x="422717" y="1955800"/>
                  </a:lnTo>
                  <a:lnTo>
                    <a:pt x="439719" y="1955800"/>
                  </a:lnTo>
                  <a:lnTo>
                    <a:pt x="429621" y="1968500"/>
                  </a:lnTo>
                  <a:lnTo>
                    <a:pt x="422808" y="1981200"/>
                  </a:lnTo>
                  <a:lnTo>
                    <a:pt x="420308" y="1993900"/>
                  </a:lnTo>
                  <a:lnTo>
                    <a:pt x="422808" y="2006600"/>
                  </a:lnTo>
                  <a:lnTo>
                    <a:pt x="429621" y="2019300"/>
                  </a:lnTo>
                  <a:lnTo>
                    <a:pt x="481429" y="2019300"/>
                  </a:lnTo>
                  <a:lnTo>
                    <a:pt x="468225" y="2032000"/>
                  </a:lnTo>
                  <a:close/>
                </a:path>
                <a:path w="4812665" h="2336800">
                  <a:moveTo>
                    <a:pt x="481429" y="2019300"/>
                  </a:moveTo>
                  <a:lnTo>
                    <a:pt x="474521" y="2019300"/>
                  </a:lnTo>
                  <a:lnTo>
                    <a:pt x="481336" y="2006600"/>
                  </a:lnTo>
                  <a:lnTo>
                    <a:pt x="483837" y="1993900"/>
                  </a:lnTo>
                  <a:lnTo>
                    <a:pt x="481336" y="1981200"/>
                  </a:lnTo>
                  <a:lnTo>
                    <a:pt x="474521" y="1968500"/>
                  </a:lnTo>
                  <a:lnTo>
                    <a:pt x="464423" y="1955800"/>
                  </a:lnTo>
                  <a:lnTo>
                    <a:pt x="481429" y="1955800"/>
                  </a:lnTo>
                  <a:lnTo>
                    <a:pt x="490339" y="1968500"/>
                  </a:lnTo>
                  <a:lnTo>
                    <a:pt x="493608" y="1993900"/>
                  </a:lnTo>
                  <a:lnTo>
                    <a:pt x="490339" y="2006600"/>
                  </a:lnTo>
                  <a:lnTo>
                    <a:pt x="481429" y="2019300"/>
                  </a:lnTo>
                  <a:close/>
                </a:path>
                <a:path w="4812665" h="2336800">
                  <a:moveTo>
                    <a:pt x="675677" y="2032000"/>
                  </a:moveTo>
                  <a:lnTo>
                    <a:pt x="643373" y="2032000"/>
                  </a:lnTo>
                  <a:lnTo>
                    <a:pt x="630169" y="2019300"/>
                  </a:lnTo>
                  <a:lnTo>
                    <a:pt x="621259" y="2006600"/>
                  </a:lnTo>
                  <a:lnTo>
                    <a:pt x="617990" y="1993900"/>
                  </a:lnTo>
                  <a:lnTo>
                    <a:pt x="621259" y="1968500"/>
                  </a:lnTo>
                  <a:lnTo>
                    <a:pt x="630169" y="1955800"/>
                  </a:lnTo>
                  <a:lnTo>
                    <a:pt x="647171" y="1955800"/>
                  </a:lnTo>
                  <a:lnTo>
                    <a:pt x="637073" y="1968500"/>
                  </a:lnTo>
                  <a:lnTo>
                    <a:pt x="630260" y="1981200"/>
                  </a:lnTo>
                  <a:lnTo>
                    <a:pt x="627761" y="1993900"/>
                  </a:lnTo>
                  <a:lnTo>
                    <a:pt x="630260" y="2006600"/>
                  </a:lnTo>
                  <a:lnTo>
                    <a:pt x="637073" y="2019300"/>
                  </a:lnTo>
                  <a:lnTo>
                    <a:pt x="688882" y="2019300"/>
                  </a:lnTo>
                  <a:lnTo>
                    <a:pt x="675677" y="2032000"/>
                  </a:lnTo>
                  <a:close/>
                </a:path>
                <a:path w="4812665" h="2336800">
                  <a:moveTo>
                    <a:pt x="688882" y="2019300"/>
                  </a:moveTo>
                  <a:lnTo>
                    <a:pt x="681977" y="2019300"/>
                  </a:lnTo>
                  <a:lnTo>
                    <a:pt x="688790" y="2006600"/>
                  </a:lnTo>
                  <a:lnTo>
                    <a:pt x="691290" y="1993900"/>
                  </a:lnTo>
                  <a:lnTo>
                    <a:pt x="688790" y="1981200"/>
                  </a:lnTo>
                  <a:lnTo>
                    <a:pt x="681977" y="1968500"/>
                  </a:lnTo>
                  <a:lnTo>
                    <a:pt x="671879" y="1955800"/>
                  </a:lnTo>
                  <a:lnTo>
                    <a:pt x="688882" y="1955800"/>
                  </a:lnTo>
                  <a:lnTo>
                    <a:pt x="697792" y="1968500"/>
                  </a:lnTo>
                  <a:lnTo>
                    <a:pt x="701061" y="1993900"/>
                  </a:lnTo>
                  <a:lnTo>
                    <a:pt x="697792" y="2006600"/>
                  </a:lnTo>
                  <a:lnTo>
                    <a:pt x="688882" y="2019300"/>
                  </a:lnTo>
                  <a:close/>
                </a:path>
                <a:path w="4812665" h="2336800">
                  <a:moveTo>
                    <a:pt x="4504116" y="2197100"/>
                  </a:moveTo>
                  <a:lnTo>
                    <a:pt x="4491195" y="2197100"/>
                  </a:lnTo>
                  <a:lnTo>
                    <a:pt x="4510645" y="2146300"/>
                  </a:lnTo>
                  <a:lnTo>
                    <a:pt x="4529893" y="2108200"/>
                  </a:lnTo>
                  <a:lnTo>
                    <a:pt x="4548943" y="2057400"/>
                  </a:lnTo>
                  <a:lnTo>
                    <a:pt x="4567798" y="2019300"/>
                  </a:lnTo>
                  <a:lnTo>
                    <a:pt x="4586459" y="1968500"/>
                  </a:lnTo>
                  <a:lnTo>
                    <a:pt x="4598800" y="1968500"/>
                  </a:lnTo>
                  <a:lnTo>
                    <a:pt x="4583544" y="2006600"/>
                  </a:lnTo>
                  <a:lnTo>
                    <a:pt x="4562974" y="2044700"/>
                  </a:lnTo>
                  <a:lnTo>
                    <a:pt x="4542172" y="2095500"/>
                  </a:lnTo>
                  <a:lnTo>
                    <a:pt x="4521135" y="2146300"/>
                  </a:lnTo>
                  <a:lnTo>
                    <a:pt x="4504116" y="2197100"/>
                  </a:lnTo>
                  <a:close/>
                </a:path>
                <a:path w="4812665" h="2336800">
                  <a:moveTo>
                    <a:pt x="4552456" y="2324100"/>
                  </a:moveTo>
                  <a:lnTo>
                    <a:pt x="4545540" y="2324100"/>
                  </a:lnTo>
                  <a:lnTo>
                    <a:pt x="4491419" y="2209800"/>
                  </a:lnTo>
                  <a:lnTo>
                    <a:pt x="4499861" y="2209800"/>
                  </a:lnTo>
                  <a:lnTo>
                    <a:pt x="4552456" y="2324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982" y="3712069"/>
            <a:ext cx="2895600" cy="4324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6954" y="3518131"/>
            <a:ext cx="5747304" cy="408027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32860" y="2085516"/>
            <a:ext cx="9540240" cy="10947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0" spc="685">
                <a:latin typeface="Trebuchet MS"/>
                <a:cs typeface="Trebuchet MS"/>
              </a:rPr>
              <a:t>What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455">
                <a:latin typeface="Trebuchet MS"/>
                <a:cs typeface="Trebuchet MS"/>
              </a:rPr>
              <a:t>is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640">
                <a:latin typeface="Trebuchet MS"/>
                <a:cs typeface="Trebuchet MS"/>
              </a:rPr>
              <a:t>a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425">
                <a:latin typeface="Trebuchet MS"/>
                <a:cs typeface="Trebuchet MS"/>
              </a:rPr>
              <a:t>Container?</a:t>
            </a:r>
            <a:endParaRPr sz="7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194" y="915167"/>
            <a:ext cx="3000375" cy="27256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2860" y="2085515"/>
            <a:ext cx="9540240" cy="10947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000" spc="685">
                <a:latin typeface="Trebuchet MS"/>
                <a:cs typeface="Trebuchet MS"/>
              </a:rPr>
              <a:t>What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455">
                <a:latin typeface="Trebuchet MS"/>
                <a:cs typeface="Trebuchet MS"/>
              </a:rPr>
              <a:t>is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640">
                <a:latin typeface="Trebuchet MS"/>
                <a:cs typeface="Trebuchet MS"/>
              </a:rPr>
              <a:t>a</a:t>
            </a:r>
            <a:r>
              <a:rPr dirty="0" sz="7000" spc="-305">
                <a:latin typeface="Trebuchet MS"/>
                <a:cs typeface="Trebuchet MS"/>
              </a:rPr>
              <a:t> </a:t>
            </a:r>
            <a:r>
              <a:rPr dirty="0" sz="7000" spc="425">
                <a:latin typeface="Trebuchet MS"/>
                <a:cs typeface="Trebuchet MS"/>
              </a:rPr>
              <a:t>Container?</a:t>
            </a:r>
            <a:endParaRPr sz="7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2536" y="4273396"/>
            <a:ext cx="182381" cy="1823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2536" y="6062471"/>
            <a:ext cx="182381" cy="1823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2536" y="6957007"/>
            <a:ext cx="182381" cy="18238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843280" marR="5080">
              <a:lnSpc>
                <a:spcPct val="143200"/>
              </a:lnSpc>
              <a:spcBef>
                <a:spcPts val="90"/>
              </a:spcBef>
            </a:pPr>
            <a:r>
              <a:rPr dirty="0" spc="-220"/>
              <a:t>A</a:t>
            </a:r>
            <a:r>
              <a:rPr dirty="0" spc="-229"/>
              <a:t> </a:t>
            </a:r>
            <a:r>
              <a:rPr dirty="0" spc="45"/>
              <a:t>w</a:t>
            </a:r>
            <a:r>
              <a:rPr dirty="0" spc="25"/>
              <a:t>a</a:t>
            </a:r>
            <a:r>
              <a:rPr dirty="0" spc="-65"/>
              <a:t>y</a:t>
            </a:r>
            <a:r>
              <a:rPr dirty="0" spc="-229"/>
              <a:t> </a:t>
            </a:r>
            <a:r>
              <a:rPr dirty="0" spc="-85"/>
              <a:t>t</a:t>
            </a:r>
            <a:r>
              <a:rPr dirty="0" spc="-30"/>
              <a:t>o</a:t>
            </a:r>
            <a:r>
              <a:rPr dirty="0" spc="-229"/>
              <a:t> </a:t>
            </a:r>
            <a:r>
              <a:rPr dirty="0" spc="-60"/>
              <a:t>p</a:t>
            </a:r>
            <a:r>
              <a:rPr dirty="0" spc="25"/>
              <a:t>a</a:t>
            </a:r>
            <a:r>
              <a:rPr dirty="0" spc="-145"/>
              <a:t>c</a:t>
            </a:r>
            <a:r>
              <a:rPr dirty="0" spc="-240"/>
              <a:t>k</a:t>
            </a:r>
            <a:r>
              <a:rPr dirty="0" spc="25"/>
              <a:t>a</a:t>
            </a:r>
            <a:r>
              <a:rPr dirty="0" spc="-305"/>
              <a:t>g</a:t>
            </a:r>
            <a:r>
              <a:rPr dirty="0" spc="30"/>
              <a:t>e</a:t>
            </a:r>
            <a:r>
              <a:rPr dirty="0" spc="-229"/>
              <a:t> </a:t>
            </a:r>
            <a:r>
              <a:rPr dirty="0" spc="25"/>
              <a:t>a</a:t>
            </a:r>
            <a:r>
              <a:rPr dirty="0" spc="-15"/>
              <a:t>n</a:t>
            </a:r>
            <a:r>
              <a:rPr dirty="0" spc="-229"/>
              <a:t> </a:t>
            </a:r>
            <a:r>
              <a:rPr dirty="0" spc="25"/>
              <a:t>a</a:t>
            </a:r>
            <a:r>
              <a:rPr dirty="0" spc="-60"/>
              <a:t>pp</a:t>
            </a:r>
            <a:r>
              <a:rPr dirty="0" spc="-150"/>
              <a:t>li</a:t>
            </a:r>
            <a:r>
              <a:rPr dirty="0" spc="-145"/>
              <a:t>c</a:t>
            </a:r>
            <a:r>
              <a:rPr dirty="0" spc="25"/>
              <a:t>a</a:t>
            </a:r>
            <a:r>
              <a:rPr dirty="0" spc="-85"/>
              <a:t>t</a:t>
            </a:r>
            <a:r>
              <a:rPr dirty="0" spc="-150"/>
              <a:t>i</a:t>
            </a:r>
            <a:r>
              <a:rPr dirty="0" spc="-35"/>
              <a:t>o</a:t>
            </a:r>
            <a:r>
              <a:rPr dirty="0" spc="-15"/>
              <a:t>n</a:t>
            </a:r>
            <a:r>
              <a:rPr dirty="0" spc="-229"/>
              <a:t> </a:t>
            </a:r>
            <a:r>
              <a:rPr dirty="0" spc="45"/>
              <a:t>w</a:t>
            </a:r>
            <a:r>
              <a:rPr dirty="0" spc="-150"/>
              <a:t>i</a:t>
            </a:r>
            <a:r>
              <a:rPr dirty="0" spc="-85"/>
              <a:t>t</a:t>
            </a:r>
            <a:r>
              <a:rPr dirty="0" spc="-15"/>
              <a:t>h</a:t>
            </a:r>
            <a:r>
              <a:rPr dirty="0" spc="-229"/>
              <a:t> </a:t>
            </a:r>
            <a:r>
              <a:rPr dirty="0" spc="25"/>
              <a:t>a</a:t>
            </a:r>
            <a:r>
              <a:rPr dirty="0" spc="-150"/>
              <a:t>l</a:t>
            </a:r>
            <a:r>
              <a:rPr dirty="0" spc="-145"/>
              <a:t>l</a:t>
            </a:r>
            <a:r>
              <a:rPr dirty="0" spc="-229"/>
              <a:t> </a:t>
            </a:r>
            <a:r>
              <a:rPr dirty="0" spc="-85"/>
              <a:t>t</a:t>
            </a:r>
            <a:r>
              <a:rPr dirty="0" spc="-20"/>
              <a:t>h</a:t>
            </a:r>
            <a:r>
              <a:rPr dirty="0" spc="30"/>
              <a:t>e</a:t>
            </a:r>
            <a:r>
              <a:rPr dirty="0" spc="-229"/>
              <a:t> </a:t>
            </a:r>
            <a:r>
              <a:rPr dirty="0" spc="-20"/>
              <a:t>n</a:t>
            </a:r>
            <a:r>
              <a:rPr dirty="0" spc="25"/>
              <a:t>e</a:t>
            </a:r>
            <a:r>
              <a:rPr dirty="0" spc="-145"/>
              <a:t>c</a:t>
            </a:r>
            <a:r>
              <a:rPr dirty="0" spc="25"/>
              <a:t>e</a:t>
            </a:r>
            <a:r>
              <a:rPr dirty="0" spc="-130"/>
              <a:t>ss</a:t>
            </a:r>
            <a:r>
              <a:rPr dirty="0" spc="25"/>
              <a:t>a</a:t>
            </a:r>
            <a:r>
              <a:rPr dirty="0"/>
              <a:t>r</a:t>
            </a:r>
            <a:r>
              <a:rPr dirty="0" spc="-50"/>
              <a:t>y  </a:t>
            </a:r>
            <a:r>
              <a:rPr dirty="0" spc="-45"/>
              <a:t>dependencies</a:t>
            </a:r>
            <a:r>
              <a:rPr dirty="0" spc="-235"/>
              <a:t> </a:t>
            </a:r>
            <a:r>
              <a:rPr dirty="0" spc="-15"/>
              <a:t>and</a:t>
            </a:r>
            <a:r>
              <a:rPr dirty="0" spc="-229"/>
              <a:t> </a:t>
            </a:r>
            <a:r>
              <a:rPr dirty="0" spc="-90"/>
              <a:t>configuration.</a:t>
            </a:r>
          </a:p>
          <a:p>
            <a:pPr marL="843280">
              <a:lnSpc>
                <a:spcPct val="100000"/>
              </a:lnSpc>
              <a:spcBef>
                <a:spcPts val="2125"/>
              </a:spcBef>
            </a:pPr>
            <a:r>
              <a:rPr dirty="0" spc="-60"/>
              <a:t>It</a:t>
            </a:r>
            <a:r>
              <a:rPr dirty="0" spc="-245"/>
              <a:t> </a:t>
            </a:r>
            <a:r>
              <a:rPr dirty="0" spc="-45"/>
              <a:t>can</a:t>
            </a:r>
            <a:r>
              <a:rPr dirty="0" spc="-240"/>
              <a:t> </a:t>
            </a:r>
            <a:r>
              <a:rPr dirty="0" spc="-15"/>
              <a:t>be</a:t>
            </a:r>
            <a:r>
              <a:rPr dirty="0" spc="-240"/>
              <a:t> </a:t>
            </a:r>
            <a:r>
              <a:rPr dirty="0" spc="-75"/>
              <a:t>easily</a:t>
            </a:r>
            <a:r>
              <a:rPr dirty="0" spc="-240"/>
              <a:t> </a:t>
            </a:r>
            <a:r>
              <a:rPr dirty="0" spc="-25"/>
              <a:t>shared</a:t>
            </a:r>
          </a:p>
          <a:p>
            <a:pPr marL="843280">
              <a:lnSpc>
                <a:spcPct val="100000"/>
              </a:lnSpc>
              <a:spcBef>
                <a:spcPts val="2125"/>
              </a:spcBef>
            </a:pPr>
            <a:r>
              <a:rPr dirty="0" spc="-25"/>
              <a:t>Makes</a:t>
            </a:r>
            <a:r>
              <a:rPr dirty="0" spc="-235"/>
              <a:t> </a:t>
            </a:r>
            <a:r>
              <a:rPr dirty="0" spc="-40"/>
              <a:t>deployment</a:t>
            </a:r>
            <a:r>
              <a:rPr dirty="0" spc="-235"/>
              <a:t> </a:t>
            </a:r>
            <a:r>
              <a:rPr dirty="0" spc="-15"/>
              <a:t>and</a:t>
            </a:r>
            <a:r>
              <a:rPr dirty="0" spc="-235"/>
              <a:t> </a:t>
            </a:r>
            <a:r>
              <a:rPr dirty="0" spc="-35"/>
              <a:t>development</a:t>
            </a:r>
            <a:r>
              <a:rPr dirty="0" spc="-235"/>
              <a:t> </a:t>
            </a:r>
            <a:r>
              <a:rPr dirty="0" spc="-95"/>
              <a:t>efficient.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0532" y="6741059"/>
            <a:ext cx="16277590" cy="654050"/>
          </a:xfrm>
          <a:custGeom>
            <a:avLst/>
            <a:gdLst/>
            <a:ahLst/>
            <a:cxnLst/>
            <a:rect l="l" t="t" r="r" b="b"/>
            <a:pathLst>
              <a:path w="16277590" h="654050">
                <a:moveTo>
                  <a:pt x="16276994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276994" y="0"/>
                </a:lnTo>
                <a:lnTo>
                  <a:pt x="16276994" y="65385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5784937"/>
            <a:ext cx="16318865" cy="654050"/>
          </a:xfrm>
          <a:custGeom>
            <a:avLst/>
            <a:gdLst/>
            <a:ahLst/>
            <a:cxnLst/>
            <a:rect l="l" t="t" r="r" b="b"/>
            <a:pathLst>
              <a:path w="16318865" h="654050">
                <a:moveTo>
                  <a:pt x="16318826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318826" y="0"/>
                </a:lnTo>
                <a:lnTo>
                  <a:pt x="16318826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7727263"/>
            <a:ext cx="16398875" cy="654050"/>
            <a:chOff x="1028700" y="7727263"/>
            <a:chExt cx="16398875" cy="654050"/>
          </a:xfrm>
        </p:grpSpPr>
        <p:sp>
          <p:nvSpPr>
            <p:cNvPr id="5" name="object 5"/>
            <p:cNvSpPr/>
            <p:nvPr/>
          </p:nvSpPr>
          <p:spPr>
            <a:xfrm>
              <a:off x="1028700" y="7727263"/>
              <a:ext cx="16398875" cy="654050"/>
            </a:xfrm>
            <a:custGeom>
              <a:avLst/>
              <a:gdLst/>
              <a:ahLst/>
              <a:cxnLst/>
              <a:rect l="l" t="t" r="r" b="b"/>
              <a:pathLst>
                <a:path w="16398875" h="654050">
                  <a:moveTo>
                    <a:pt x="16398690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16398690" y="0"/>
                  </a:lnTo>
                  <a:lnTo>
                    <a:pt x="16398690" y="653853"/>
                  </a:lnTo>
                  <a:close/>
                </a:path>
              </a:pathLst>
            </a:custGeom>
            <a:solidFill>
              <a:srgbClr val="C35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4113" y="7868070"/>
              <a:ext cx="676275" cy="229235"/>
            </a:xfrm>
            <a:custGeom>
              <a:avLst/>
              <a:gdLst/>
              <a:ahLst/>
              <a:cxnLst/>
              <a:rect l="l" t="t" r="r" b="b"/>
              <a:pathLst>
                <a:path w="676275" h="229234">
                  <a:moveTo>
                    <a:pt x="20581" y="49229"/>
                  </a:moveTo>
                  <a:lnTo>
                    <a:pt x="16170" y="49229"/>
                  </a:lnTo>
                  <a:lnTo>
                    <a:pt x="14456" y="46791"/>
                  </a:lnTo>
                  <a:lnTo>
                    <a:pt x="14456" y="25833"/>
                  </a:lnTo>
                  <a:lnTo>
                    <a:pt x="14944" y="22908"/>
                  </a:lnTo>
                  <a:lnTo>
                    <a:pt x="53907" y="5117"/>
                  </a:lnTo>
                  <a:lnTo>
                    <a:pt x="92129" y="487"/>
                  </a:lnTo>
                  <a:lnTo>
                    <a:pt x="112533" y="1721"/>
                  </a:lnTo>
                  <a:lnTo>
                    <a:pt x="156330" y="20227"/>
                  </a:lnTo>
                  <a:lnTo>
                    <a:pt x="166353" y="33876"/>
                  </a:lnTo>
                  <a:lnTo>
                    <a:pt x="85024" y="33876"/>
                  </a:lnTo>
                  <a:lnTo>
                    <a:pt x="78546" y="34063"/>
                  </a:lnTo>
                  <a:lnTo>
                    <a:pt x="38575" y="42904"/>
                  </a:lnTo>
                  <a:lnTo>
                    <a:pt x="28177" y="47035"/>
                  </a:lnTo>
                  <a:lnTo>
                    <a:pt x="25238" y="48010"/>
                  </a:lnTo>
                  <a:lnTo>
                    <a:pt x="21806" y="48984"/>
                  </a:lnTo>
                  <a:lnTo>
                    <a:pt x="20581" y="49229"/>
                  </a:lnTo>
                  <a:close/>
                </a:path>
                <a:path w="676275" h="229234">
                  <a:moveTo>
                    <a:pt x="176669" y="101870"/>
                  </a:moveTo>
                  <a:lnTo>
                    <a:pt x="136483" y="101870"/>
                  </a:lnTo>
                  <a:lnTo>
                    <a:pt x="136483" y="84079"/>
                  </a:lnTo>
                  <a:lnTo>
                    <a:pt x="135752" y="71235"/>
                  </a:lnTo>
                  <a:lnTo>
                    <a:pt x="109130" y="36648"/>
                  </a:lnTo>
                  <a:lnTo>
                    <a:pt x="85024" y="33876"/>
                  </a:lnTo>
                  <a:lnTo>
                    <a:pt x="166353" y="33876"/>
                  </a:lnTo>
                  <a:lnTo>
                    <a:pt x="171553" y="45085"/>
                  </a:lnTo>
                  <a:lnTo>
                    <a:pt x="175386" y="61354"/>
                  </a:lnTo>
                  <a:lnTo>
                    <a:pt x="176669" y="80182"/>
                  </a:lnTo>
                  <a:lnTo>
                    <a:pt x="176669" y="101870"/>
                  </a:lnTo>
                  <a:close/>
                </a:path>
                <a:path w="676275" h="229234">
                  <a:moveTo>
                    <a:pt x="67137" y="228111"/>
                  </a:moveTo>
                  <a:lnTo>
                    <a:pt x="27958" y="218241"/>
                  </a:lnTo>
                  <a:lnTo>
                    <a:pt x="1144" y="177663"/>
                  </a:lnTo>
                  <a:lnTo>
                    <a:pt x="0" y="163772"/>
                  </a:lnTo>
                  <a:lnTo>
                    <a:pt x="1382" y="148971"/>
                  </a:lnTo>
                  <a:lnTo>
                    <a:pt x="22298" y="113568"/>
                  </a:lnTo>
                  <a:lnTo>
                    <a:pt x="64404" y="95747"/>
                  </a:lnTo>
                  <a:lnTo>
                    <a:pt x="82330" y="94559"/>
                  </a:lnTo>
                  <a:lnTo>
                    <a:pt x="88628" y="94692"/>
                  </a:lnTo>
                  <a:lnTo>
                    <a:pt x="129220" y="100278"/>
                  </a:lnTo>
                  <a:lnTo>
                    <a:pt x="136483" y="101870"/>
                  </a:lnTo>
                  <a:lnTo>
                    <a:pt x="176669" y="101870"/>
                  </a:lnTo>
                  <a:lnTo>
                    <a:pt x="176669" y="123559"/>
                  </a:lnTo>
                  <a:lnTo>
                    <a:pt x="91395" y="123559"/>
                  </a:lnTo>
                  <a:lnTo>
                    <a:pt x="79902" y="124157"/>
                  </a:lnTo>
                  <a:lnTo>
                    <a:pt x="45850" y="145220"/>
                  </a:lnTo>
                  <a:lnTo>
                    <a:pt x="42879" y="161334"/>
                  </a:lnTo>
                  <a:lnTo>
                    <a:pt x="43434" y="169380"/>
                  </a:lnTo>
                  <a:lnTo>
                    <a:pt x="77673" y="196184"/>
                  </a:lnTo>
                  <a:lnTo>
                    <a:pt x="137410" y="196184"/>
                  </a:lnTo>
                  <a:lnTo>
                    <a:pt x="123924" y="209193"/>
                  </a:lnTo>
                  <a:lnTo>
                    <a:pt x="106833" y="219703"/>
                  </a:lnTo>
                  <a:lnTo>
                    <a:pt x="87904" y="226009"/>
                  </a:lnTo>
                  <a:lnTo>
                    <a:pt x="67137" y="228111"/>
                  </a:lnTo>
                  <a:close/>
                </a:path>
                <a:path w="676275" h="229234">
                  <a:moveTo>
                    <a:pt x="137410" y="196184"/>
                  </a:moveTo>
                  <a:lnTo>
                    <a:pt x="77673" y="196184"/>
                  </a:lnTo>
                  <a:lnTo>
                    <a:pt x="83789" y="195910"/>
                  </a:lnTo>
                  <a:lnTo>
                    <a:pt x="90018" y="195088"/>
                  </a:lnTo>
                  <a:lnTo>
                    <a:pt x="126190" y="176200"/>
                  </a:lnTo>
                  <a:lnTo>
                    <a:pt x="136972" y="147686"/>
                  </a:lnTo>
                  <a:lnTo>
                    <a:pt x="136972" y="129165"/>
                  </a:lnTo>
                  <a:lnTo>
                    <a:pt x="129867" y="127460"/>
                  </a:lnTo>
                  <a:lnTo>
                    <a:pt x="122270" y="125997"/>
                  </a:lnTo>
                  <a:lnTo>
                    <a:pt x="106588" y="124048"/>
                  </a:lnTo>
                  <a:lnTo>
                    <a:pt x="98992" y="123559"/>
                  </a:lnTo>
                  <a:lnTo>
                    <a:pt x="176669" y="123559"/>
                  </a:lnTo>
                  <a:lnTo>
                    <a:pt x="176669" y="159141"/>
                  </a:lnTo>
                  <a:lnTo>
                    <a:pt x="177157" y="159141"/>
                  </a:lnTo>
                  <a:lnTo>
                    <a:pt x="177157" y="168159"/>
                  </a:lnTo>
                  <a:lnTo>
                    <a:pt x="185583" y="194479"/>
                  </a:lnTo>
                  <a:lnTo>
                    <a:pt x="139177" y="194479"/>
                  </a:lnTo>
                  <a:lnTo>
                    <a:pt x="137410" y="196184"/>
                  </a:lnTo>
                  <a:close/>
                </a:path>
                <a:path w="676275" h="229234">
                  <a:moveTo>
                    <a:pt x="177157" y="159141"/>
                  </a:moveTo>
                  <a:lnTo>
                    <a:pt x="176669" y="159141"/>
                  </a:lnTo>
                  <a:lnTo>
                    <a:pt x="177157" y="159140"/>
                  </a:lnTo>
                  <a:close/>
                </a:path>
                <a:path w="676275" h="229234">
                  <a:moveTo>
                    <a:pt x="164907" y="223724"/>
                  </a:moveTo>
                  <a:lnTo>
                    <a:pt x="139177" y="194479"/>
                  </a:lnTo>
                  <a:lnTo>
                    <a:pt x="185583" y="194479"/>
                  </a:lnTo>
                  <a:lnTo>
                    <a:pt x="187694" y="198378"/>
                  </a:lnTo>
                  <a:lnTo>
                    <a:pt x="188919" y="200327"/>
                  </a:lnTo>
                  <a:lnTo>
                    <a:pt x="189408" y="202276"/>
                  </a:lnTo>
                  <a:lnTo>
                    <a:pt x="189408" y="206419"/>
                  </a:lnTo>
                  <a:lnTo>
                    <a:pt x="187939" y="208857"/>
                  </a:lnTo>
                  <a:lnTo>
                    <a:pt x="184754" y="211295"/>
                  </a:lnTo>
                  <a:lnTo>
                    <a:pt x="167112" y="222994"/>
                  </a:lnTo>
                  <a:lnTo>
                    <a:pt x="164907" y="223724"/>
                  </a:lnTo>
                  <a:close/>
                </a:path>
                <a:path w="676275" h="229234">
                  <a:moveTo>
                    <a:pt x="299916" y="222508"/>
                  </a:moveTo>
                  <a:lnTo>
                    <a:pt x="274450" y="222508"/>
                  </a:lnTo>
                  <a:lnTo>
                    <a:pt x="270027" y="222505"/>
                  </a:lnTo>
                  <a:lnTo>
                    <a:pt x="267079" y="221775"/>
                  </a:lnTo>
                  <a:lnTo>
                    <a:pt x="265113" y="220067"/>
                  </a:lnTo>
                  <a:lnTo>
                    <a:pt x="263176" y="218606"/>
                  </a:lnTo>
                  <a:lnTo>
                    <a:pt x="202395" y="22178"/>
                  </a:lnTo>
                  <a:lnTo>
                    <a:pt x="200190" y="14134"/>
                  </a:lnTo>
                  <a:lnTo>
                    <a:pt x="200190" y="8529"/>
                  </a:lnTo>
                  <a:lnTo>
                    <a:pt x="202150" y="6336"/>
                  </a:lnTo>
                  <a:lnTo>
                    <a:pt x="234751" y="6338"/>
                  </a:lnTo>
                  <a:lnTo>
                    <a:pt x="237928" y="7068"/>
                  </a:lnTo>
                  <a:lnTo>
                    <a:pt x="239644" y="8775"/>
                  </a:lnTo>
                  <a:lnTo>
                    <a:pt x="241602" y="10237"/>
                  </a:lnTo>
                  <a:lnTo>
                    <a:pt x="243073" y="13649"/>
                  </a:lnTo>
                  <a:lnTo>
                    <a:pt x="244541" y="18279"/>
                  </a:lnTo>
                  <a:lnTo>
                    <a:pt x="285694" y="179614"/>
                  </a:lnTo>
                  <a:lnTo>
                    <a:pt x="317357" y="179614"/>
                  </a:lnTo>
                  <a:lnTo>
                    <a:pt x="309852" y="210810"/>
                  </a:lnTo>
                  <a:lnTo>
                    <a:pt x="308734" y="215194"/>
                  </a:lnTo>
                  <a:lnTo>
                    <a:pt x="307258" y="218365"/>
                  </a:lnTo>
                  <a:lnTo>
                    <a:pt x="303356" y="221778"/>
                  </a:lnTo>
                  <a:lnTo>
                    <a:pt x="299916" y="222508"/>
                  </a:lnTo>
                  <a:close/>
                </a:path>
                <a:path w="676275" h="229234">
                  <a:moveTo>
                    <a:pt x="317357" y="179614"/>
                  </a:moveTo>
                  <a:lnTo>
                    <a:pt x="285694" y="179614"/>
                  </a:lnTo>
                  <a:lnTo>
                    <a:pt x="324180" y="17303"/>
                  </a:lnTo>
                  <a:lnTo>
                    <a:pt x="325151" y="13404"/>
                  </a:lnTo>
                  <a:lnTo>
                    <a:pt x="326627" y="10235"/>
                  </a:lnTo>
                  <a:lnTo>
                    <a:pt x="330557" y="7312"/>
                  </a:lnTo>
                  <a:lnTo>
                    <a:pt x="333968" y="6337"/>
                  </a:lnTo>
                  <a:lnTo>
                    <a:pt x="362648" y="6338"/>
                  </a:lnTo>
                  <a:lnTo>
                    <a:pt x="365823" y="7068"/>
                  </a:lnTo>
                  <a:lnTo>
                    <a:pt x="367790" y="8775"/>
                  </a:lnTo>
                  <a:lnTo>
                    <a:pt x="369754" y="10237"/>
                  </a:lnTo>
                  <a:lnTo>
                    <a:pt x="371460" y="13649"/>
                  </a:lnTo>
                  <a:lnTo>
                    <a:pt x="372442" y="18279"/>
                  </a:lnTo>
                  <a:lnTo>
                    <a:pt x="380768" y="53375"/>
                  </a:lnTo>
                  <a:lnTo>
                    <a:pt x="347698" y="53375"/>
                  </a:lnTo>
                  <a:lnTo>
                    <a:pt x="317357" y="179614"/>
                  </a:lnTo>
                  <a:close/>
                </a:path>
                <a:path w="676275" h="229234">
                  <a:moveTo>
                    <a:pt x="444828" y="181564"/>
                  </a:moveTo>
                  <a:lnTo>
                    <a:pt x="411176" y="181564"/>
                  </a:lnTo>
                  <a:lnTo>
                    <a:pt x="453553" y="18278"/>
                  </a:lnTo>
                  <a:lnTo>
                    <a:pt x="463612" y="6338"/>
                  </a:lnTo>
                  <a:lnTo>
                    <a:pt x="494716" y="6338"/>
                  </a:lnTo>
                  <a:lnTo>
                    <a:pt x="496912" y="8288"/>
                  </a:lnTo>
                  <a:lnTo>
                    <a:pt x="496820" y="14134"/>
                  </a:lnTo>
                  <a:lnTo>
                    <a:pt x="496190" y="17792"/>
                  </a:lnTo>
                  <a:lnTo>
                    <a:pt x="495698" y="19742"/>
                  </a:lnTo>
                  <a:lnTo>
                    <a:pt x="494715" y="22423"/>
                  </a:lnTo>
                  <a:lnTo>
                    <a:pt x="444828" y="181564"/>
                  </a:lnTo>
                  <a:close/>
                </a:path>
                <a:path w="676275" h="229234">
                  <a:moveTo>
                    <a:pt x="425369" y="222753"/>
                  </a:moveTo>
                  <a:lnTo>
                    <a:pt x="395480" y="222753"/>
                  </a:lnTo>
                  <a:lnTo>
                    <a:pt x="392301" y="222022"/>
                  </a:lnTo>
                  <a:lnTo>
                    <a:pt x="388368" y="218606"/>
                  </a:lnTo>
                  <a:lnTo>
                    <a:pt x="386664" y="215442"/>
                  </a:lnTo>
                  <a:lnTo>
                    <a:pt x="385622" y="210324"/>
                  </a:lnTo>
                  <a:lnTo>
                    <a:pt x="347698" y="53375"/>
                  </a:lnTo>
                  <a:lnTo>
                    <a:pt x="380768" y="53375"/>
                  </a:lnTo>
                  <a:lnTo>
                    <a:pt x="411176" y="181564"/>
                  </a:lnTo>
                  <a:lnTo>
                    <a:pt x="444828" y="181564"/>
                  </a:lnTo>
                  <a:lnTo>
                    <a:pt x="435660" y="210810"/>
                  </a:lnTo>
                  <a:lnTo>
                    <a:pt x="434186" y="215686"/>
                  </a:lnTo>
                  <a:lnTo>
                    <a:pt x="432480" y="218854"/>
                  </a:lnTo>
                  <a:lnTo>
                    <a:pt x="428549" y="221778"/>
                  </a:lnTo>
                  <a:lnTo>
                    <a:pt x="425369" y="222753"/>
                  </a:lnTo>
                  <a:close/>
                </a:path>
                <a:path w="676275" h="229234">
                  <a:moveTo>
                    <a:pt x="665071" y="195940"/>
                  </a:moveTo>
                  <a:lnTo>
                    <a:pt x="586608" y="195940"/>
                  </a:lnTo>
                  <a:lnTo>
                    <a:pt x="597537" y="195437"/>
                  </a:lnTo>
                  <a:lnTo>
                    <a:pt x="607157" y="193930"/>
                  </a:lnTo>
                  <a:lnTo>
                    <a:pt x="635113" y="164746"/>
                  </a:lnTo>
                  <a:lnTo>
                    <a:pt x="635113" y="157924"/>
                  </a:lnTo>
                  <a:lnTo>
                    <a:pt x="603750" y="135013"/>
                  </a:lnTo>
                  <a:lnTo>
                    <a:pt x="568224" y="124048"/>
                  </a:lnTo>
                  <a:lnTo>
                    <a:pt x="555689" y="119341"/>
                  </a:lnTo>
                  <a:lnTo>
                    <a:pt x="523698" y="90925"/>
                  </a:lnTo>
                  <a:lnTo>
                    <a:pt x="516771" y="63851"/>
                  </a:lnTo>
                  <a:lnTo>
                    <a:pt x="517183" y="56403"/>
                  </a:lnTo>
                  <a:lnTo>
                    <a:pt x="535793" y="21103"/>
                  </a:lnTo>
                  <a:lnTo>
                    <a:pt x="573960" y="2261"/>
                  </a:lnTo>
                  <a:lnTo>
                    <a:pt x="597390" y="0"/>
                  </a:lnTo>
                  <a:lnTo>
                    <a:pt x="602769" y="0"/>
                  </a:lnTo>
                  <a:lnTo>
                    <a:pt x="608404" y="243"/>
                  </a:lnTo>
                  <a:lnTo>
                    <a:pt x="613809" y="974"/>
                  </a:lnTo>
                  <a:lnTo>
                    <a:pt x="619446" y="1705"/>
                  </a:lnTo>
                  <a:lnTo>
                    <a:pt x="653989" y="11941"/>
                  </a:lnTo>
                  <a:lnTo>
                    <a:pt x="657429" y="13891"/>
                  </a:lnTo>
                  <a:lnTo>
                    <a:pt x="659886" y="15840"/>
                  </a:lnTo>
                  <a:lnTo>
                    <a:pt x="661331" y="18034"/>
                  </a:lnTo>
                  <a:lnTo>
                    <a:pt x="662805" y="19984"/>
                  </a:lnTo>
                  <a:lnTo>
                    <a:pt x="663557" y="22664"/>
                  </a:lnTo>
                  <a:lnTo>
                    <a:pt x="663557" y="32899"/>
                  </a:lnTo>
                  <a:lnTo>
                    <a:pt x="601553" y="32899"/>
                  </a:lnTo>
                  <a:lnTo>
                    <a:pt x="591638" y="33314"/>
                  </a:lnTo>
                  <a:lnTo>
                    <a:pt x="557442" y="51422"/>
                  </a:lnTo>
                  <a:lnTo>
                    <a:pt x="557442" y="68238"/>
                  </a:lnTo>
                  <a:lnTo>
                    <a:pt x="591754" y="92121"/>
                  </a:lnTo>
                  <a:lnTo>
                    <a:pt x="626557" y="103089"/>
                  </a:lnTo>
                  <a:lnTo>
                    <a:pt x="638861" y="107703"/>
                  </a:lnTo>
                  <a:lnTo>
                    <a:pt x="669496" y="134248"/>
                  </a:lnTo>
                  <a:lnTo>
                    <a:pt x="675813" y="160603"/>
                  </a:lnTo>
                  <a:lnTo>
                    <a:pt x="675400" y="168276"/>
                  </a:lnTo>
                  <a:lnTo>
                    <a:pt x="674180" y="175561"/>
                  </a:lnTo>
                  <a:lnTo>
                    <a:pt x="672179" y="182434"/>
                  </a:lnTo>
                  <a:lnTo>
                    <a:pt x="669425" y="188873"/>
                  </a:lnTo>
                  <a:lnTo>
                    <a:pt x="665844" y="194897"/>
                  </a:lnTo>
                  <a:lnTo>
                    <a:pt x="665071" y="195940"/>
                  </a:lnTo>
                  <a:close/>
                </a:path>
                <a:path w="676275" h="229234">
                  <a:moveTo>
                    <a:pt x="661591" y="45330"/>
                  </a:moveTo>
                  <a:lnTo>
                    <a:pt x="655954" y="45330"/>
                  </a:lnTo>
                  <a:lnTo>
                    <a:pt x="652775" y="44356"/>
                  </a:lnTo>
                  <a:lnTo>
                    <a:pt x="648612" y="42403"/>
                  </a:lnTo>
                  <a:lnTo>
                    <a:pt x="637804" y="38245"/>
                  </a:lnTo>
                  <a:lnTo>
                    <a:pt x="626362" y="35275"/>
                  </a:lnTo>
                  <a:lnTo>
                    <a:pt x="614280" y="33493"/>
                  </a:lnTo>
                  <a:lnTo>
                    <a:pt x="601553" y="32899"/>
                  </a:lnTo>
                  <a:lnTo>
                    <a:pt x="663557" y="32899"/>
                  </a:lnTo>
                  <a:lnTo>
                    <a:pt x="663557" y="42648"/>
                  </a:lnTo>
                  <a:lnTo>
                    <a:pt x="661591" y="45330"/>
                  </a:lnTo>
                  <a:close/>
                </a:path>
                <a:path w="676275" h="229234">
                  <a:moveTo>
                    <a:pt x="589297" y="229086"/>
                  </a:moveTo>
                  <a:lnTo>
                    <a:pt x="542894" y="222456"/>
                  </a:lnTo>
                  <a:lnTo>
                    <a:pt x="514314" y="203495"/>
                  </a:lnTo>
                  <a:lnTo>
                    <a:pt x="514314" y="183756"/>
                  </a:lnTo>
                  <a:lnTo>
                    <a:pt x="516280" y="181318"/>
                  </a:lnTo>
                  <a:lnTo>
                    <a:pt x="521425" y="181318"/>
                  </a:lnTo>
                  <a:lnTo>
                    <a:pt x="522899" y="181562"/>
                  </a:lnTo>
                  <a:lnTo>
                    <a:pt x="525848" y="182537"/>
                  </a:lnTo>
                  <a:lnTo>
                    <a:pt x="528044" y="183511"/>
                  </a:lnTo>
                  <a:lnTo>
                    <a:pt x="530501" y="184486"/>
                  </a:lnTo>
                  <a:lnTo>
                    <a:pt x="572025" y="195209"/>
                  </a:lnTo>
                  <a:lnTo>
                    <a:pt x="586608" y="195940"/>
                  </a:lnTo>
                  <a:lnTo>
                    <a:pt x="665071" y="195940"/>
                  </a:lnTo>
                  <a:lnTo>
                    <a:pt x="661681" y="200510"/>
                  </a:lnTo>
                  <a:lnTo>
                    <a:pt x="624331" y="223968"/>
                  </a:lnTo>
                  <a:lnTo>
                    <a:pt x="598502" y="228766"/>
                  </a:lnTo>
                  <a:lnTo>
                    <a:pt x="589297" y="229086"/>
                  </a:lnTo>
                  <a:close/>
                </a:path>
              </a:pathLst>
            </a:custGeom>
            <a:solidFill>
              <a:srgbClr val="25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23742" y="8141266"/>
              <a:ext cx="736600" cy="165100"/>
            </a:xfrm>
            <a:custGeom>
              <a:avLst/>
              <a:gdLst/>
              <a:ahLst/>
              <a:cxnLst/>
              <a:rect l="l" t="t" r="r" b="b"/>
              <a:pathLst>
                <a:path w="736600" h="165100">
                  <a:moveTo>
                    <a:pt x="597382" y="34128"/>
                  </a:moveTo>
                  <a:lnTo>
                    <a:pt x="596139" y="27285"/>
                  </a:lnTo>
                  <a:lnTo>
                    <a:pt x="603250" y="22168"/>
                  </a:lnTo>
                  <a:lnTo>
                    <a:pt x="641855" y="5190"/>
                  </a:lnTo>
                  <a:lnTo>
                    <a:pt x="682522" y="0"/>
                  </a:lnTo>
                  <a:lnTo>
                    <a:pt x="716202" y="2849"/>
                  </a:lnTo>
                  <a:lnTo>
                    <a:pt x="733848" y="9992"/>
                  </a:lnTo>
                  <a:lnTo>
                    <a:pt x="736519" y="28608"/>
                  </a:lnTo>
                  <a:lnTo>
                    <a:pt x="658363" y="28608"/>
                  </a:lnTo>
                  <a:lnTo>
                    <a:pt x="629571" y="30458"/>
                  </a:lnTo>
                  <a:lnTo>
                    <a:pt x="605215" y="33150"/>
                  </a:lnTo>
                  <a:lnTo>
                    <a:pt x="597382" y="34128"/>
                  </a:lnTo>
                  <a:close/>
                </a:path>
                <a:path w="736600" h="165100">
                  <a:moveTo>
                    <a:pt x="367548" y="164998"/>
                  </a:moveTo>
                  <a:lnTo>
                    <a:pt x="315305" y="162598"/>
                  </a:lnTo>
                  <a:lnTo>
                    <a:pt x="264574" y="155537"/>
                  </a:lnTo>
                  <a:lnTo>
                    <a:pt x="215555" y="144019"/>
                  </a:lnTo>
                  <a:lnTo>
                    <a:pt x="168450" y="128251"/>
                  </a:lnTo>
                  <a:lnTo>
                    <a:pt x="123459" y="108439"/>
                  </a:lnTo>
                  <a:lnTo>
                    <a:pt x="80785" y="84789"/>
                  </a:lnTo>
                  <a:lnTo>
                    <a:pt x="40626" y="57506"/>
                  </a:lnTo>
                  <a:lnTo>
                    <a:pt x="3185" y="26796"/>
                  </a:lnTo>
                  <a:lnTo>
                    <a:pt x="0" y="21494"/>
                  </a:lnTo>
                  <a:lnTo>
                    <a:pt x="1091" y="16874"/>
                  </a:lnTo>
                  <a:lnTo>
                    <a:pt x="5308" y="14534"/>
                  </a:lnTo>
                  <a:lnTo>
                    <a:pt x="11503" y="16073"/>
                  </a:lnTo>
                  <a:lnTo>
                    <a:pt x="51562" y="37428"/>
                  </a:lnTo>
                  <a:lnTo>
                    <a:pt x="93662" y="56418"/>
                  </a:lnTo>
                  <a:lnTo>
                    <a:pt x="137571" y="72892"/>
                  </a:lnTo>
                  <a:lnTo>
                    <a:pt x="183056" y="86704"/>
                  </a:lnTo>
                  <a:lnTo>
                    <a:pt x="229883" y="97705"/>
                  </a:lnTo>
                  <a:lnTo>
                    <a:pt x="277821" y="105746"/>
                  </a:lnTo>
                  <a:lnTo>
                    <a:pt x="326637" y="110679"/>
                  </a:lnTo>
                  <a:lnTo>
                    <a:pt x="376097" y="112356"/>
                  </a:lnTo>
                  <a:lnTo>
                    <a:pt x="600113" y="112356"/>
                  </a:lnTo>
                  <a:lnTo>
                    <a:pt x="575155" y="124151"/>
                  </a:lnTo>
                  <a:lnTo>
                    <a:pt x="524296" y="141868"/>
                  </a:lnTo>
                  <a:lnTo>
                    <a:pt x="471763" y="154650"/>
                  </a:lnTo>
                  <a:lnTo>
                    <a:pt x="419024" y="162394"/>
                  </a:lnTo>
                  <a:lnTo>
                    <a:pt x="367548" y="164998"/>
                  </a:lnTo>
                  <a:close/>
                </a:path>
                <a:path w="736600" h="165100">
                  <a:moveTo>
                    <a:pt x="681672" y="137944"/>
                  </a:moveTo>
                  <a:lnTo>
                    <a:pt x="675284" y="135011"/>
                  </a:lnTo>
                  <a:lnTo>
                    <a:pt x="678233" y="127709"/>
                  </a:lnTo>
                  <a:lnTo>
                    <a:pt x="687147" y="105067"/>
                  </a:lnTo>
                  <a:lnTo>
                    <a:pt x="696433" y="77806"/>
                  </a:lnTo>
                  <a:lnTo>
                    <a:pt x="701952" y="52647"/>
                  </a:lnTo>
                  <a:lnTo>
                    <a:pt x="699565" y="36313"/>
                  </a:lnTo>
                  <a:lnTo>
                    <a:pt x="684169" y="29819"/>
                  </a:lnTo>
                  <a:lnTo>
                    <a:pt x="658363" y="28608"/>
                  </a:lnTo>
                  <a:lnTo>
                    <a:pt x="736519" y="28608"/>
                  </a:lnTo>
                  <a:lnTo>
                    <a:pt x="730560" y="61747"/>
                  </a:lnTo>
                  <a:lnTo>
                    <a:pt x="714849" y="99542"/>
                  </a:lnTo>
                  <a:lnTo>
                    <a:pt x="688292" y="132338"/>
                  </a:lnTo>
                  <a:lnTo>
                    <a:pt x="681672" y="137944"/>
                  </a:lnTo>
                  <a:close/>
                </a:path>
                <a:path w="736600" h="165100">
                  <a:moveTo>
                    <a:pt x="600113" y="112356"/>
                  </a:moveTo>
                  <a:lnTo>
                    <a:pt x="376097" y="112356"/>
                  </a:lnTo>
                  <a:lnTo>
                    <a:pt x="421475" y="110809"/>
                  </a:lnTo>
                  <a:lnTo>
                    <a:pt x="467862" y="106147"/>
                  </a:lnTo>
                  <a:lnTo>
                    <a:pt x="514793" y="98344"/>
                  </a:lnTo>
                  <a:lnTo>
                    <a:pt x="561804" y="87371"/>
                  </a:lnTo>
                  <a:lnTo>
                    <a:pt x="608429" y="73201"/>
                  </a:lnTo>
                  <a:lnTo>
                    <a:pt x="654204" y="55805"/>
                  </a:lnTo>
                  <a:lnTo>
                    <a:pt x="663599" y="54756"/>
                  </a:lnTo>
                  <a:lnTo>
                    <a:pt x="670114" y="59122"/>
                  </a:lnTo>
                  <a:lnTo>
                    <a:pt x="671614" y="66458"/>
                  </a:lnTo>
                  <a:lnTo>
                    <a:pt x="665969" y="74320"/>
                  </a:lnTo>
                  <a:lnTo>
                    <a:pt x="622871" y="101601"/>
                  </a:lnTo>
                  <a:lnTo>
                    <a:pt x="600113" y="112356"/>
                  </a:lnTo>
                  <a:close/>
                </a:path>
                <a:path w="736600" h="165100">
                  <a:moveTo>
                    <a:pt x="665976" y="74320"/>
                  </a:move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7861" y="7821739"/>
              <a:ext cx="513080" cy="467359"/>
            </a:xfrm>
            <a:custGeom>
              <a:avLst/>
              <a:gdLst/>
              <a:ahLst/>
              <a:cxnLst/>
              <a:rect l="l" t="t" r="r" b="b"/>
              <a:pathLst>
                <a:path w="513079" h="467359">
                  <a:moveTo>
                    <a:pt x="232346" y="151257"/>
                  </a:moveTo>
                  <a:lnTo>
                    <a:pt x="224116" y="109943"/>
                  </a:lnTo>
                  <a:lnTo>
                    <a:pt x="187172" y="44513"/>
                  </a:lnTo>
                  <a:lnTo>
                    <a:pt x="172326" y="35979"/>
                  </a:lnTo>
                  <a:lnTo>
                    <a:pt x="168783" y="35979"/>
                  </a:lnTo>
                  <a:lnTo>
                    <a:pt x="914" y="309600"/>
                  </a:lnTo>
                  <a:lnTo>
                    <a:pt x="0" y="313004"/>
                  </a:lnTo>
                  <a:lnTo>
                    <a:pt x="0" y="320306"/>
                  </a:lnTo>
                  <a:lnTo>
                    <a:pt x="58242" y="421767"/>
                  </a:lnTo>
                  <a:lnTo>
                    <a:pt x="73990" y="431838"/>
                  </a:lnTo>
                  <a:lnTo>
                    <a:pt x="77533" y="431838"/>
                  </a:lnTo>
                  <a:lnTo>
                    <a:pt x="217855" y="205219"/>
                  </a:lnTo>
                  <a:lnTo>
                    <a:pt x="231419" y="165354"/>
                  </a:lnTo>
                  <a:lnTo>
                    <a:pt x="232346" y="151257"/>
                  </a:lnTo>
                  <a:close/>
                </a:path>
                <a:path w="513079" h="467359">
                  <a:moveTo>
                    <a:pt x="512305" y="279400"/>
                  </a:moveTo>
                  <a:lnTo>
                    <a:pt x="357835" y="6705"/>
                  </a:lnTo>
                  <a:lnTo>
                    <a:pt x="345643" y="0"/>
                  </a:lnTo>
                  <a:lnTo>
                    <a:pt x="342049" y="63"/>
                  </a:lnTo>
                  <a:lnTo>
                    <a:pt x="230632" y="76"/>
                  </a:lnTo>
                  <a:lnTo>
                    <a:pt x="212255" y="18592"/>
                  </a:lnTo>
                  <a:lnTo>
                    <a:pt x="212255" y="22148"/>
                  </a:lnTo>
                  <a:lnTo>
                    <a:pt x="339623" y="247523"/>
                  </a:lnTo>
                  <a:lnTo>
                    <a:pt x="367347" y="279273"/>
                  </a:lnTo>
                  <a:lnTo>
                    <a:pt x="405130" y="297878"/>
                  </a:lnTo>
                  <a:lnTo>
                    <a:pt x="433057" y="301485"/>
                  </a:lnTo>
                  <a:lnTo>
                    <a:pt x="493928" y="301472"/>
                  </a:lnTo>
                  <a:lnTo>
                    <a:pt x="512305" y="282956"/>
                  </a:lnTo>
                  <a:lnTo>
                    <a:pt x="512305" y="279400"/>
                  </a:lnTo>
                  <a:close/>
                </a:path>
                <a:path w="513079" h="467359">
                  <a:moveTo>
                    <a:pt x="512470" y="347370"/>
                  </a:moveTo>
                  <a:lnTo>
                    <a:pt x="495782" y="330657"/>
                  </a:lnTo>
                  <a:lnTo>
                    <a:pt x="492150" y="330657"/>
                  </a:lnTo>
                  <a:lnTo>
                    <a:pt x="242595" y="330657"/>
                  </a:lnTo>
                  <a:lnTo>
                    <a:pt x="201383" y="338912"/>
                  </a:lnTo>
                  <a:lnTo>
                    <a:pt x="166484" y="362394"/>
                  </a:lnTo>
                  <a:lnTo>
                    <a:pt x="119456" y="437794"/>
                  </a:lnTo>
                  <a:lnTo>
                    <a:pt x="117589" y="448157"/>
                  </a:lnTo>
                  <a:lnTo>
                    <a:pt x="117817" y="449910"/>
                  </a:lnTo>
                  <a:lnTo>
                    <a:pt x="135940" y="466775"/>
                  </a:lnTo>
                  <a:lnTo>
                    <a:pt x="441350" y="466775"/>
                  </a:lnTo>
                  <a:lnTo>
                    <a:pt x="511543" y="358038"/>
                  </a:lnTo>
                  <a:lnTo>
                    <a:pt x="512457" y="354647"/>
                  </a:lnTo>
                  <a:lnTo>
                    <a:pt x="512470" y="347370"/>
                  </a:lnTo>
                  <a:close/>
                </a:path>
              </a:pathLst>
            </a:custGeom>
            <a:solidFill>
              <a:srgbClr val="0072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360716" y="6763249"/>
            <a:ext cx="503555" cy="551815"/>
            <a:chOff x="11360716" y="6763249"/>
            <a:chExt cx="503555" cy="5518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716" y="7050325"/>
              <a:ext cx="181775" cy="203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0716" y="6824188"/>
              <a:ext cx="181775" cy="2032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70841" y="676324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0841" y="7050325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388607" y="6769976"/>
            <a:ext cx="530860" cy="572770"/>
            <a:chOff x="6388607" y="6769976"/>
            <a:chExt cx="530860" cy="5727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607" y="7141464"/>
              <a:ext cx="530351" cy="201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16627" y="6769976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5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46" y="6995155"/>
              <a:ext cx="64525" cy="1742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807" y="6775394"/>
              <a:ext cx="114403" cy="1304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6629" y="6860019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38" y="26225"/>
                  </a:moveTo>
                  <a:lnTo>
                    <a:pt x="17462" y="18008"/>
                  </a:lnTo>
                  <a:lnTo>
                    <a:pt x="16586" y="9791"/>
                  </a:lnTo>
                  <a:lnTo>
                    <a:pt x="12230" y="3670"/>
                  </a:lnTo>
                  <a:lnTo>
                    <a:pt x="7683" y="4191"/>
                  </a:lnTo>
                  <a:lnTo>
                    <a:pt x="3149" y="4889"/>
                  </a:lnTo>
                  <a:lnTo>
                    <a:pt x="0" y="11887"/>
                  </a:lnTo>
                  <a:lnTo>
                    <a:pt x="1752" y="28321"/>
                  </a:lnTo>
                  <a:lnTo>
                    <a:pt x="6108" y="34442"/>
                  </a:lnTo>
                  <a:lnTo>
                    <a:pt x="10655" y="33909"/>
                  </a:lnTo>
                  <a:lnTo>
                    <a:pt x="15189" y="33210"/>
                  </a:lnTo>
                  <a:lnTo>
                    <a:pt x="18338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20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787"/>
                  </a:lnTo>
                  <a:lnTo>
                    <a:pt x="62534" y="35839"/>
                  </a:lnTo>
                  <a:lnTo>
                    <a:pt x="75272" y="35839"/>
                  </a:lnTo>
                  <a:lnTo>
                    <a:pt x="80695" y="27787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543" y="6862457"/>
              <a:ext cx="14492" cy="206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9605" y="6865428"/>
              <a:ext cx="11179" cy="174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3984" y="6902928"/>
              <a:ext cx="241850" cy="324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1432" y="6925044"/>
              <a:ext cx="216237" cy="2381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4677" y="6959476"/>
              <a:ext cx="76837" cy="193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5090" y="7109655"/>
              <a:ext cx="169763" cy="166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8390" y="7106290"/>
              <a:ext cx="161378" cy="1768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50439" y="709291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09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265" y="7098444"/>
              <a:ext cx="41454" cy="376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413" y="6876373"/>
              <a:ext cx="115792" cy="79685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849804" y="6820172"/>
            <a:ext cx="359410" cy="437515"/>
          </a:xfrm>
          <a:custGeom>
            <a:avLst/>
            <a:gdLst/>
            <a:ahLst/>
            <a:cxnLst/>
            <a:rect l="l" t="t" r="r" b="b"/>
            <a:pathLst>
              <a:path w="359410" h="437515">
                <a:moveTo>
                  <a:pt x="324862" y="125712"/>
                </a:moveTo>
                <a:lnTo>
                  <a:pt x="182321" y="125712"/>
                </a:lnTo>
                <a:lnTo>
                  <a:pt x="198063" y="122096"/>
                </a:lnTo>
                <a:lnTo>
                  <a:pt x="218265" y="114400"/>
                </a:lnTo>
                <a:lnTo>
                  <a:pt x="241652" y="107351"/>
                </a:lnTo>
                <a:lnTo>
                  <a:pt x="266948" y="105675"/>
                </a:lnTo>
                <a:lnTo>
                  <a:pt x="282006" y="107413"/>
                </a:lnTo>
                <a:lnTo>
                  <a:pt x="303032" y="113476"/>
                </a:lnTo>
                <a:lnTo>
                  <a:pt x="324862" y="125712"/>
                </a:lnTo>
                <a:close/>
              </a:path>
              <a:path w="359410" h="437515">
                <a:moveTo>
                  <a:pt x="115711" y="437008"/>
                </a:moveTo>
                <a:lnTo>
                  <a:pt x="76876" y="419705"/>
                </a:lnTo>
                <a:lnTo>
                  <a:pt x="45915" y="381697"/>
                </a:lnTo>
                <a:lnTo>
                  <a:pt x="24685" y="344378"/>
                </a:lnTo>
                <a:lnTo>
                  <a:pt x="8436" y="300003"/>
                </a:lnTo>
                <a:lnTo>
                  <a:pt x="0" y="252268"/>
                </a:lnTo>
                <a:lnTo>
                  <a:pt x="2209" y="204868"/>
                </a:lnTo>
                <a:lnTo>
                  <a:pt x="17898" y="161496"/>
                </a:lnTo>
                <a:lnTo>
                  <a:pt x="56813" y="121858"/>
                </a:lnTo>
                <a:lnTo>
                  <a:pt x="109367" y="106721"/>
                </a:lnTo>
                <a:lnTo>
                  <a:pt x="130358" y="109461"/>
                </a:lnTo>
                <a:lnTo>
                  <a:pt x="150008" y="116015"/>
                </a:lnTo>
                <a:lnTo>
                  <a:pt x="167576" y="122669"/>
                </a:lnTo>
                <a:lnTo>
                  <a:pt x="182321" y="125712"/>
                </a:lnTo>
                <a:lnTo>
                  <a:pt x="324862" y="125712"/>
                </a:lnTo>
                <a:lnTo>
                  <a:pt x="326227" y="126476"/>
                </a:lnTo>
                <a:lnTo>
                  <a:pt x="347794" y="149027"/>
                </a:lnTo>
                <a:lnTo>
                  <a:pt x="339376" y="154784"/>
                </a:lnTo>
                <a:lnTo>
                  <a:pt x="322935" y="170348"/>
                </a:lnTo>
                <a:lnTo>
                  <a:pt x="306980" y="196040"/>
                </a:lnTo>
                <a:lnTo>
                  <a:pt x="300017" y="232181"/>
                </a:lnTo>
                <a:lnTo>
                  <a:pt x="309464" y="273861"/>
                </a:lnTo>
                <a:lnTo>
                  <a:pt x="329679" y="301091"/>
                </a:lnTo>
                <a:lnTo>
                  <a:pt x="349896" y="315971"/>
                </a:lnTo>
                <a:lnTo>
                  <a:pt x="359351" y="320604"/>
                </a:lnTo>
                <a:lnTo>
                  <a:pt x="357360" y="326644"/>
                </a:lnTo>
                <a:lnTo>
                  <a:pt x="328756" y="382768"/>
                </a:lnTo>
                <a:lnTo>
                  <a:pt x="299562" y="419118"/>
                </a:lnTo>
                <a:lnTo>
                  <a:pt x="188127" y="419118"/>
                </a:lnTo>
                <a:lnTo>
                  <a:pt x="166481" y="421761"/>
                </a:lnTo>
                <a:lnTo>
                  <a:pt x="149739" y="427657"/>
                </a:lnTo>
                <a:lnTo>
                  <a:pt x="134088" y="433755"/>
                </a:lnTo>
                <a:lnTo>
                  <a:pt x="115711" y="437008"/>
                </a:lnTo>
                <a:close/>
              </a:path>
              <a:path w="359410" h="437515">
                <a:moveTo>
                  <a:pt x="261085" y="436466"/>
                </a:moveTo>
                <a:lnTo>
                  <a:pt x="241959" y="433984"/>
                </a:lnTo>
                <a:lnTo>
                  <a:pt x="226199" y="427995"/>
                </a:lnTo>
                <a:lnTo>
                  <a:pt x="209642" y="421905"/>
                </a:lnTo>
                <a:lnTo>
                  <a:pt x="188127" y="419118"/>
                </a:lnTo>
                <a:lnTo>
                  <a:pt x="299562" y="419118"/>
                </a:lnTo>
                <a:lnTo>
                  <a:pt x="299313" y="419396"/>
                </a:lnTo>
                <a:lnTo>
                  <a:pt x="281780" y="431590"/>
                </a:lnTo>
                <a:lnTo>
                  <a:pt x="261085" y="436466"/>
                </a:lnTo>
                <a:close/>
              </a:path>
              <a:path w="359410" h="437515">
                <a:moveTo>
                  <a:pt x="178820" y="100725"/>
                </a:moveTo>
                <a:lnTo>
                  <a:pt x="192100" y="47056"/>
                </a:lnTo>
                <a:lnTo>
                  <a:pt x="232471" y="9969"/>
                </a:lnTo>
                <a:lnTo>
                  <a:pt x="267384" y="0"/>
                </a:lnTo>
                <a:lnTo>
                  <a:pt x="267161" y="19100"/>
                </a:lnTo>
                <a:lnTo>
                  <a:pt x="244396" y="69780"/>
                </a:lnTo>
                <a:lnTo>
                  <a:pt x="197358" y="99290"/>
                </a:lnTo>
                <a:lnTo>
                  <a:pt x="178820" y="100725"/>
                </a:lnTo>
                <a:close/>
              </a:path>
              <a:path w="359410" h="437515">
                <a:moveTo>
                  <a:pt x="244396" y="6978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0869130" y="5911350"/>
            <a:ext cx="743585" cy="418465"/>
            <a:chOff x="10869130" y="5911350"/>
            <a:chExt cx="743585" cy="418465"/>
          </a:xfrm>
        </p:grpSpPr>
        <p:sp>
          <p:nvSpPr>
            <p:cNvPr id="36" name="object 36"/>
            <p:cNvSpPr/>
            <p:nvPr/>
          </p:nvSpPr>
          <p:spPr>
            <a:xfrm>
              <a:off x="10960298" y="5911350"/>
              <a:ext cx="652145" cy="418465"/>
            </a:xfrm>
            <a:custGeom>
              <a:avLst/>
              <a:gdLst/>
              <a:ahLst/>
              <a:cxnLst/>
              <a:rect l="l" t="t" r="r" b="b"/>
              <a:pathLst>
                <a:path w="652145" h="418464">
                  <a:moveTo>
                    <a:pt x="214911" y="418324"/>
                  </a:moveTo>
                  <a:lnTo>
                    <a:pt x="168669" y="414738"/>
                  </a:lnTo>
                  <a:lnTo>
                    <a:pt x="125168" y="403630"/>
                  </a:lnTo>
                  <a:lnTo>
                    <a:pt x="85589" y="384480"/>
                  </a:lnTo>
                  <a:lnTo>
                    <a:pt x="51112" y="356764"/>
                  </a:lnTo>
                  <a:lnTo>
                    <a:pt x="22917" y="319962"/>
                  </a:lnTo>
                  <a:lnTo>
                    <a:pt x="7552" y="283414"/>
                  </a:lnTo>
                  <a:lnTo>
                    <a:pt x="0" y="234622"/>
                  </a:lnTo>
                  <a:lnTo>
                    <a:pt x="867" y="209756"/>
                  </a:lnTo>
                  <a:lnTo>
                    <a:pt x="1814" y="199775"/>
                  </a:lnTo>
                  <a:lnTo>
                    <a:pt x="58635" y="199775"/>
                  </a:lnTo>
                  <a:lnTo>
                    <a:pt x="58635" y="132109"/>
                  </a:lnTo>
                  <a:lnTo>
                    <a:pt x="125275" y="132109"/>
                  </a:lnTo>
                  <a:lnTo>
                    <a:pt x="125275" y="66054"/>
                  </a:lnTo>
                  <a:lnTo>
                    <a:pt x="258569" y="66054"/>
                  </a:lnTo>
                  <a:lnTo>
                    <a:pt x="258569" y="0"/>
                  </a:lnTo>
                  <a:lnTo>
                    <a:pt x="338545" y="0"/>
                  </a:lnTo>
                  <a:lnTo>
                    <a:pt x="338703" y="132062"/>
                  </a:lnTo>
                  <a:lnTo>
                    <a:pt x="405342" y="132062"/>
                  </a:lnTo>
                  <a:lnTo>
                    <a:pt x="405342" y="199587"/>
                  </a:lnTo>
                  <a:lnTo>
                    <a:pt x="439041" y="199587"/>
                  </a:lnTo>
                  <a:lnTo>
                    <a:pt x="485350" y="191889"/>
                  </a:lnTo>
                  <a:lnTo>
                    <a:pt x="507858" y="181814"/>
                  </a:lnTo>
                  <a:lnTo>
                    <a:pt x="501645" y="172139"/>
                  </a:lnTo>
                  <a:lnTo>
                    <a:pt x="497030" y="161584"/>
                  </a:lnTo>
                  <a:lnTo>
                    <a:pt x="493883" y="150466"/>
                  </a:lnTo>
                  <a:lnTo>
                    <a:pt x="492074" y="139102"/>
                  </a:lnTo>
                  <a:lnTo>
                    <a:pt x="491837" y="122745"/>
                  </a:lnTo>
                  <a:lnTo>
                    <a:pt x="494248" y="105641"/>
                  </a:lnTo>
                  <a:lnTo>
                    <a:pt x="499661" y="89375"/>
                  </a:lnTo>
                  <a:lnTo>
                    <a:pt x="508426" y="75535"/>
                  </a:lnTo>
                  <a:lnTo>
                    <a:pt x="515434" y="67509"/>
                  </a:lnTo>
                  <a:lnTo>
                    <a:pt x="523800" y="74158"/>
                  </a:lnTo>
                  <a:lnTo>
                    <a:pt x="538765" y="87908"/>
                  </a:lnTo>
                  <a:lnTo>
                    <a:pt x="551425" y="103836"/>
                  </a:lnTo>
                  <a:lnTo>
                    <a:pt x="560729" y="121626"/>
                  </a:lnTo>
                  <a:lnTo>
                    <a:pt x="565627" y="140964"/>
                  </a:lnTo>
                  <a:lnTo>
                    <a:pt x="585247" y="137168"/>
                  </a:lnTo>
                  <a:lnTo>
                    <a:pt x="605416" y="136974"/>
                  </a:lnTo>
                  <a:lnTo>
                    <a:pt x="625025" y="140559"/>
                  </a:lnTo>
                  <a:lnTo>
                    <a:pt x="642967" y="148098"/>
                  </a:lnTo>
                  <a:lnTo>
                    <a:pt x="652122" y="153339"/>
                  </a:lnTo>
                  <a:lnTo>
                    <a:pt x="647308" y="162664"/>
                  </a:lnTo>
                  <a:lnTo>
                    <a:pt x="629708" y="185475"/>
                  </a:lnTo>
                  <a:lnTo>
                    <a:pt x="606365" y="199966"/>
                  </a:lnTo>
                  <a:lnTo>
                    <a:pt x="579304" y="207247"/>
                  </a:lnTo>
                  <a:lnTo>
                    <a:pt x="550553" y="208427"/>
                  </a:lnTo>
                  <a:lnTo>
                    <a:pt x="528859" y="253143"/>
                  </a:lnTo>
                  <a:lnTo>
                    <a:pt x="502473" y="292365"/>
                  </a:lnTo>
                  <a:lnTo>
                    <a:pt x="471735" y="326156"/>
                  </a:lnTo>
                  <a:lnTo>
                    <a:pt x="436984" y="354578"/>
                  </a:lnTo>
                  <a:lnTo>
                    <a:pt x="398560" y="377692"/>
                  </a:lnTo>
                  <a:lnTo>
                    <a:pt x="356801" y="395562"/>
                  </a:lnTo>
                  <a:lnTo>
                    <a:pt x="312047" y="408249"/>
                  </a:lnTo>
                  <a:lnTo>
                    <a:pt x="264637" y="415816"/>
                  </a:lnTo>
                  <a:lnTo>
                    <a:pt x="214911" y="41832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0201" y="5922294"/>
              <a:ext cx="324352" cy="1894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971527" y="5994093"/>
              <a:ext cx="626745" cy="325120"/>
            </a:xfrm>
            <a:custGeom>
              <a:avLst/>
              <a:gdLst/>
              <a:ahLst/>
              <a:cxnLst/>
              <a:rect l="l" t="t" r="r" b="b"/>
              <a:pathLst>
                <a:path w="626745" h="325120">
                  <a:moveTo>
                    <a:pt x="203647" y="324541"/>
                  </a:moveTo>
                  <a:lnTo>
                    <a:pt x="155484" y="320617"/>
                  </a:lnTo>
                  <a:lnTo>
                    <a:pt x="111611" y="308752"/>
                  </a:lnTo>
                  <a:lnTo>
                    <a:pt x="72976" y="288804"/>
                  </a:lnTo>
                  <a:lnTo>
                    <a:pt x="40524" y="260634"/>
                  </a:lnTo>
                  <a:lnTo>
                    <a:pt x="36933" y="254789"/>
                  </a:lnTo>
                  <a:lnTo>
                    <a:pt x="29716" y="245169"/>
                  </a:lnTo>
                  <a:lnTo>
                    <a:pt x="26219" y="240240"/>
                  </a:lnTo>
                  <a:lnTo>
                    <a:pt x="23304" y="234991"/>
                  </a:lnTo>
                  <a:lnTo>
                    <a:pt x="18385" y="226237"/>
                  </a:lnTo>
                  <a:lnTo>
                    <a:pt x="8971" y="203948"/>
                  </a:lnTo>
                  <a:lnTo>
                    <a:pt x="2797" y="180035"/>
                  </a:lnTo>
                  <a:lnTo>
                    <a:pt x="0" y="154687"/>
                  </a:lnTo>
                  <a:lnTo>
                    <a:pt x="713" y="128095"/>
                  </a:lnTo>
                  <a:lnTo>
                    <a:pt x="738" y="127855"/>
                  </a:lnTo>
                  <a:lnTo>
                    <a:pt x="427827" y="127855"/>
                  </a:lnTo>
                  <a:lnTo>
                    <a:pt x="453721" y="125604"/>
                  </a:lnTo>
                  <a:lnTo>
                    <a:pt x="477697" y="119577"/>
                  </a:lnTo>
                  <a:lnTo>
                    <a:pt x="498142" y="110865"/>
                  </a:lnTo>
                  <a:lnTo>
                    <a:pt x="513447" y="100559"/>
                  </a:lnTo>
                  <a:lnTo>
                    <a:pt x="497341" y="77932"/>
                  </a:lnTo>
                  <a:lnTo>
                    <a:pt x="491714" y="49455"/>
                  </a:lnTo>
                  <a:lnTo>
                    <a:pt x="495033" y="21390"/>
                  </a:lnTo>
                  <a:lnTo>
                    <a:pt x="505767" y="0"/>
                  </a:lnTo>
                  <a:lnTo>
                    <a:pt x="519076" y="12184"/>
                  </a:lnTo>
                  <a:lnTo>
                    <a:pt x="532307" y="29055"/>
                  </a:lnTo>
                  <a:lnTo>
                    <a:pt x="541677" y="49974"/>
                  </a:lnTo>
                  <a:lnTo>
                    <a:pt x="543407" y="74301"/>
                  </a:lnTo>
                  <a:lnTo>
                    <a:pt x="624783" y="74301"/>
                  </a:lnTo>
                  <a:lnTo>
                    <a:pt x="626245" y="74849"/>
                  </a:lnTo>
                  <a:lnTo>
                    <a:pt x="609816" y="95554"/>
                  </a:lnTo>
                  <a:lnTo>
                    <a:pt x="587436" y="108430"/>
                  </a:lnTo>
                  <a:lnTo>
                    <a:pt x="561943" y="114089"/>
                  </a:lnTo>
                  <a:lnTo>
                    <a:pt x="532011" y="114089"/>
                  </a:lnTo>
                  <a:lnTo>
                    <a:pt x="511004" y="159660"/>
                  </a:lnTo>
                  <a:lnTo>
                    <a:pt x="485215" y="199378"/>
                  </a:lnTo>
                  <a:lnTo>
                    <a:pt x="455036" y="233373"/>
                  </a:lnTo>
                  <a:lnTo>
                    <a:pt x="420857" y="261778"/>
                  </a:lnTo>
                  <a:lnTo>
                    <a:pt x="383070" y="284723"/>
                  </a:lnTo>
                  <a:lnTo>
                    <a:pt x="342064" y="302340"/>
                  </a:lnTo>
                  <a:lnTo>
                    <a:pt x="298231" y="314761"/>
                  </a:lnTo>
                  <a:lnTo>
                    <a:pt x="251962" y="322118"/>
                  </a:lnTo>
                  <a:lnTo>
                    <a:pt x="203647" y="324541"/>
                  </a:lnTo>
                  <a:close/>
                </a:path>
                <a:path w="626745" h="325120">
                  <a:moveTo>
                    <a:pt x="624783" y="74301"/>
                  </a:moveTo>
                  <a:lnTo>
                    <a:pt x="543407" y="74301"/>
                  </a:lnTo>
                  <a:lnTo>
                    <a:pt x="561049" y="67921"/>
                  </a:lnTo>
                  <a:lnTo>
                    <a:pt x="582175" y="64917"/>
                  </a:lnTo>
                  <a:lnTo>
                    <a:pt x="604634" y="66746"/>
                  </a:lnTo>
                  <a:lnTo>
                    <a:pt x="624783" y="74301"/>
                  </a:lnTo>
                  <a:close/>
                </a:path>
                <a:path w="626745" h="325120">
                  <a:moveTo>
                    <a:pt x="560908" y="114319"/>
                  </a:moveTo>
                  <a:lnTo>
                    <a:pt x="532011" y="114089"/>
                  </a:lnTo>
                  <a:lnTo>
                    <a:pt x="561943" y="114089"/>
                  </a:lnTo>
                  <a:lnTo>
                    <a:pt x="560908" y="114319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973694" y="6168414"/>
              <a:ext cx="499745" cy="150495"/>
            </a:xfrm>
            <a:custGeom>
              <a:avLst/>
              <a:gdLst/>
              <a:ahLst/>
              <a:cxnLst/>
              <a:rect l="l" t="t" r="r" b="b"/>
              <a:pathLst>
                <a:path w="499745" h="150495">
                  <a:moveTo>
                    <a:pt x="201480" y="150220"/>
                  </a:moveTo>
                  <a:lnTo>
                    <a:pt x="153317" y="146296"/>
                  </a:lnTo>
                  <a:lnTo>
                    <a:pt x="109445" y="134431"/>
                  </a:lnTo>
                  <a:lnTo>
                    <a:pt x="70809" y="114484"/>
                  </a:lnTo>
                  <a:lnTo>
                    <a:pt x="38357" y="86314"/>
                  </a:lnTo>
                  <a:lnTo>
                    <a:pt x="34766" y="80469"/>
                  </a:lnTo>
                  <a:lnTo>
                    <a:pt x="27549" y="70848"/>
                  </a:lnTo>
                  <a:lnTo>
                    <a:pt x="6804" y="29628"/>
                  </a:lnTo>
                  <a:lnTo>
                    <a:pt x="0" y="0"/>
                  </a:lnTo>
                  <a:lnTo>
                    <a:pt x="499318" y="0"/>
                  </a:lnTo>
                  <a:lnTo>
                    <a:pt x="452869" y="59053"/>
                  </a:lnTo>
                  <a:lnTo>
                    <a:pt x="418690" y="87457"/>
                  </a:lnTo>
                  <a:lnTo>
                    <a:pt x="380903" y="110403"/>
                  </a:lnTo>
                  <a:lnTo>
                    <a:pt x="339897" y="128020"/>
                  </a:lnTo>
                  <a:lnTo>
                    <a:pt x="296064" y="140441"/>
                  </a:lnTo>
                  <a:lnTo>
                    <a:pt x="249795" y="147797"/>
                  </a:lnTo>
                  <a:lnTo>
                    <a:pt x="201480" y="150220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9934" y="6247014"/>
              <a:ext cx="182409" cy="716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71527" y="6058976"/>
              <a:ext cx="626745" cy="259715"/>
            </a:xfrm>
            <a:custGeom>
              <a:avLst/>
              <a:gdLst/>
              <a:ahLst/>
              <a:cxnLst/>
              <a:rect l="l" t="t" r="r" b="b"/>
              <a:pathLst>
                <a:path w="626745" h="259714">
                  <a:moveTo>
                    <a:pt x="392457" y="214141"/>
                  </a:moveTo>
                  <a:lnTo>
                    <a:pt x="188709" y="214141"/>
                  </a:lnTo>
                  <a:lnTo>
                    <a:pt x="244030" y="207441"/>
                  </a:lnTo>
                  <a:lnTo>
                    <a:pt x="304476" y="189430"/>
                  </a:lnTo>
                  <a:lnTo>
                    <a:pt x="350663" y="169026"/>
                  </a:lnTo>
                  <a:lnTo>
                    <a:pt x="395225" y="143877"/>
                  </a:lnTo>
                  <a:lnTo>
                    <a:pt x="437607" y="114603"/>
                  </a:lnTo>
                  <a:lnTo>
                    <a:pt x="477254" y="81824"/>
                  </a:lnTo>
                  <a:lnTo>
                    <a:pt x="513609" y="46159"/>
                  </a:lnTo>
                  <a:lnTo>
                    <a:pt x="545894" y="8489"/>
                  </a:lnTo>
                  <a:lnTo>
                    <a:pt x="561041" y="3013"/>
                  </a:lnTo>
                  <a:lnTo>
                    <a:pt x="582160" y="0"/>
                  </a:lnTo>
                  <a:lnTo>
                    <a:pt x="604613" y="1819"/>
                  </a:lnTo>
                  <a:lnTo>
                    <a:pt x="626269" y="9936"/>
                  </a:lnTo>
                  <a:lnTo>
                    <a:pt x="609816" y="30671"/>
                  </a:lnTo>
                  <a:lnTo>
                    <a:pt x="587436" y="43548"/>
                  </a:lnTo>
                  <a:lnTo>
                    <a:pt x="561943" y="49207"/>
                  </a:lnTo>
                  <a:lnTo>
                    <a:pt x="532011" y="49207"/>
                  </a:lnTo>
                  <a:lnTo>
                    <a:pt x="511004" y="94778"/>
                  </a:lnTo>
                  <a:lnTo>
                    <a:pt x="485215" y="134496"/>
                  </a:lnTo>
                  <a:lnTo>
                    <a:pt x="455036" y="168491"/>
                  </a:lnTo>
                  <a:lnTo>
                    <a:pt x="420857" y="196896"/>
                  </a:lnTo>
                  <a:lnTo>
                    <a:pt x="392457" y="214141"/>
                  </a:lnTo>
                  <a:close/>
                </a:path>
                <a:path w="626745" h="259714">
                  <a:moveTo>
                    <a:pt x="560908" y="49437"/>
                  </a:moveTo>
                  <a:lnTo>
                    <a:pt x="532011" y="49207"/>
                  </a:lnTo>
                  <a:lnTo>
                    <a:pt x="561943" y="49207"/>
                  </a:lnTo>
                  <a:lnTo>
                    <a:pt x="560908" y="49437"/>
                  </a:lnTo>
                  <a:close/>
                </a:path>
                <a:path w="626745" h="259714">
                  <a:moveTo>
                    <a:pt x="203647" y="259658"/>
                  </a:moveTo>
                  <a:lnTo>
                    <a:pt x="155484" y="255735"/>
                  </a:lnTo>
                  <a:lnTo>
                    <a:pt x="111611" y="243870"/>
                  </a:lnTo>
                  <a:lnTo>
                    <a:pt x="72976" y="223922"/>
                  </a:lnTo>
                  <a:lnTo>
                    <a:pt x="40524" y="195752"/>
                  </a:lnTo>
                  <a:lnTo>
                    <a:pt x="36933" y="189907"/>
                  </a:lnTo>
                  <a:lnTo>
                    <a:pt x="29716" y="180287"/>
                  </a:lnTo>
                  <a:lnTo>
                    <a:pt x="26219" y="175358"/>
                  </a:lnTo>
                  <a:lnTo>
                    <a:pt x="23304" y="170108"/>
                  </a:lnTo>
                  <a:lnTo>
                    <a:pt x="18385" y="161355"/>
                  </a:lnTo>
                  <a:lnTo>
                    <a:pt x="8971" y="139066"/>
                  </a:lnTo>
                  <a:lnTo>
                    <a:pt x="2797" y="115153"/>
                  </a:lnTo>
                  <a:lnTo>
                    <a:pt x="0" y="89805"/>
                  </a:lnTo>
                  <a:lnTo>
                    <a:pt x="713" y="63213"/>
                  </a:lnTo>
                  <a:lnTo>
                    <a:pt x="740" y="62950"/>
                  </a:lnTo>
                  <a:lnTo>
                    <a:pt x="26038" y="62950"/>
                  </a:lnTo>
                  <a:lnTo>
                    <a:pt x="28847" y="102090"/>
                  </a:lnTo>
                  <a:lnTo>
                    <a:pt x="39489" y="135896"/>
                  </a:lnTo>
                  <a:lnTo>
                    <a:pt x="57364" y="164061"/>
                  </a:lnTo>
                  <a:lnTo>
                    <a:pt x="81871" y="186275"/>
                  </a:lnTo>
                  <a:lnTo>
                    <a:pt x="87187" y="189453"/>
                  </a:lnTo>
                  <a:lnTo>
                    <a:pt x="92492" y="192816"/>
                  </a:lnTo>
                  <a:lnTo>
                    <a:pt x="97902" y="195844"/>
                  </a:lnTo>
                  <a:lnTo>
                    <a:pt x="139629" y="210089"/>
                  </a:lnTo>
                  <a:lnTo>
                    <a:pt x="188709" y="214141"/>
                  </a:lnTo>
                  <a:lnTo>
                    <a:pt x="392457" y="214141"/>
                  </a:lnTo>
                  <a:lnTo>
                    <a:pt x="383070" y="219841"/>
                  </a:lnTo>
                  <a:lnTo>
                    <a:pt x="342064" y="237458"/>
                  </a:lnTo>
                  <a:lnTo>
                    <a:pt x="298231" y="249879"/>
                  </a:lnTo>
                  <a:lnTo>
                    <a:pt x="251962" y="257236"/>
                  </a:lnTo>
                  <a:lnTo>
                    <a:pt x="203647" y="259658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135055" y="6204496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18052" y="31585"/>
                  </a:moveTo>
                  <a:lnTo>
                    <a:pt x="0" y="13706"/>
                  </a:lnTo>
                  <a:lnTo>
                    <a:pt x="404" y="11690"/>
                  </a:lnTo>
                  <a:lnTo>
                    <a:pt x="13827" y="0"/>
                  </a:lnTo>
                  <a:lnTo>
                    <a:pt x="18054" y="2"/>
                  </a:lnTo>
                  <a:lnTo>
                    <a:pt x="31867" y="13707"/>
                  </a:lnTo>
                  <a:lnTo>
                    <a:pt x="31867" y="15801"/>
                  </a:lnTo>
                  <a:lnTo>
                    <a:pt x="18052" y="31585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69130" y="6141242"/>
              <a:ext cx="741680" cy="90805"/>
            </a:xfrm>
            <a:custGeom>
              <a:avLst/>
              <a:gdLst/>
              <a:ahLst/>
              <a:cxnLst/>
              <a:rect l="l" t="t" r="r" b="b"/>
              <a:pathLst>
                <a:path w="741679" h="90804">
                  <a:moveTo>
                    <a:pt x="288338" y="90383"/>
                  </a:moveTo>
                  <a:lnTo>
                    <a:pt x="275742" y="90383"/>
                  </a:lnTo>
                  <a:lnTo>
                    <a:pt x="270644" y="85329"/>
                  </a:lnTo>
                  <a:lnTo>
                    <a:pt x="270628" y="72829"/>
                  </a:lnTo>
                  <a:lnTo>
                    <a:pt x="275742" y="67759"/>
                  </a:lnTo>
                  <a:lnTo>
                    <a:pt x="283477" y="67759"/>
                  </a:lnTo>
                  <a:lnTo>
                    <a:pt x="284846" y="68013"/>
                  </a:lnTo>
                  <a:lnTo>
                    <a:pt x="286175" y="68526"/>
                  </a:lnTo>
                  <a:lnTo>
                    <a:pt x="284771" y="69308"/>
                  </a:lnTo>
                  <a:lnTo>
                    <a:pt x="283824" y="70810"/>
                  </a:lnTo>
                  <a:lnTo>
                    <a:pt x="283824" y="75081"/>
                  </a:lnTo>
                  <a:lnTo>
                    <a:pt x="285907" y="77147"/>
                  </a:lnTo>
                  <a:lnTo>
                    <a:pt x="293365" y="77147"/>
                  </a:lnTo>
                  <a:lnTo>
                    <a:pt x="293452" y="85329"/>
                  </a:lnTo>
                  <a:lnTo>
                    <a:pt x="288338" y="90383"/>
                  </a:lnTo>
                  <a:close/>
                </a:path>
                <a:path w="741679" h="90804">
                  <a:moveTo>
                    <a:pt x="293365" y="77147"/>
                  </a:moveTo>
                  <a:lnTo>
                    <a:pt x="290248" y="77147"/>
                  </a:lnTo>
                  <a:lnTo>
                    <a:pt x="291637" y="76177"/>
                  </a:lnTo>
                  <a:lnTo>
                    <a:pt x="292584" y="74737"/>
                  </a:lnTo>
                  <a:lnTo>
                    <a:pt x="293171" y="76177"/>
                  </a:lnTo>
                  <a:lnTo>
                    <a:pt x="293365" y="77147"/>
                  </a:lnTo>
                  <a:close/>
                </a:path>
                <a:path w="741679" h="90804">
                  <a:moveTo>
                    <a:pt x="741270" y="30508"/>
                  </a:moveTo>
                  <a:lnTo>
                    <a:pt x="0" y="30508"/>
                  </a:lnTo>
                  <a:lnTo>
                    <a:pt x="14693" y="27039"/>
                  </a:lnTo>
                  <a:lnTo>
                    <a:pt x="30859" y="21649"/>
                  </a:lnTo>
                  <a:lnTo>
                    <a:pt x="42920" y="13061"/>
                  </a:lnTo>
                  <a:lnTo>
                    <a:pt x="45299" y="0"/>
                  </a:lnTo>
                  <a:lnTo>
                    <a:pt x="73612" y="17620"/>
                  </a:lnTo>
                  <a:lnTo>
                    <a:pt x="108628" y="22308"/>
                  </a:lnTo>
                  <a:lnTo>
                    <a:pt x="211260" y="22308"/>
                  </a:lnTo>
                  <a:lnTo>
                    <a:pt x="239653" y="23694"/>
                  </a:lnTo>
                  <a:lnTo>
                    <a:pt x="368125" y="23694"/>
                  </a:lnTo>
                  <a:lnTo>
                    <a:pt x="370658" y="24070"/>
                  </a:lnTo>
                  <a:lnTo>
                    <a:pt x="717725" y="24070"/>
                  </a:lnTo>
                  <a:lnTo>
                    <a:pt x="726570" y="26995"/>
                  </a:lnTo>
                  <a:lnTo>
                    <a:pt x="741270" y="30508"/>
                  </a:lnTo>
                  <a:close/>
                </a:path>
                <a:path w="741679" h="90804">
                  <a:moveTo>
                    <a:pt x="712379" y="22302"/>
                  </a:moveTo>
                  <a:lnTo>
                    <a:pt x="632663" y="22302"/>
                  </a:lnTo>
                  <a:lnTo>
                    <a:pt x="667611" y="17620"/>
                  </a:lnTo>
                  <a:lnTo>
                    <a:pt x="695970" y="0"/>
                  </a:lnTo>
                  <a:lnTo>
                    <a:pt x="698347" y="13105"/>
                  </a:lnTo>
                  <a:lnTo>
                    <a:pt x="710404" y="21649"/>
                  </a:lnTo>
                  <a:lnTo>
                    <a:pt x="712379" y="22302"/>
                  </a:lnTo>
                  <a:close/>
                </a:path>
                <a:path w="741679" h="90804">
                  <a:moveTo>
                    <a:pt x="368125" y="23694"/>
                  </a:moveTo>
                  <a:lnTo>
                    <a:pt x="239653" y="23694"/>
                  </a:lnTo>
                  <a:lnTo>
                    <a:pt x="284016" y="16452"/>
                  </a:lnTo>
                  <a:lnTo>
                    <a:pt x="307089" y="2315"/>
                  </a:lnTo>
                  <a:lnTo>
                    <a:pt x="333968" y="18631"/>
                  </a:lnTo>
                  <a:lnTo>
                    <a:pt x="368125" y="23694"/>
                  </a:lnTo>
                  <a:close/>
                </a:path>
                <a:path w="741679" h="90804">
                  <a:moveTo>
                    <a:pt x="717725" y="24070"/>
                  </a:moveTo>
                  <a:lnTo>
                    <a:pt x="370658" y="24070"/>
                  </a:lnTo>
                  <a:lnTo>
                    <a:pt x="407348" y="18631"/>
                  </a:lnTo>
                  <a:lnTo>
                    <a:pt x="434228" y="2315"/>
                  </a:lnTo>
                  <a:lnTo>
                    <a:pt x="457296" y="16529"/>
                  </a:lnTo>
                  <a:lnTo>
                    <a:pt x="501674" y="23794"/>
                  </a:lnTo>
                  <a:lnTo>
                    <a:pt x="716891" y="23794"/>
                  </a:lnTo>
                  <a:lnTo>
                    <a:pt x="717725" y="24070"/>
                  </a:lnTo>
                  <a:close/>
                </a:path>
                <a:path w="741679" h="90804">
                  <a:moveTo>
                    <a:pt x="211260" y="22308"/>
                  </a:moveTo>
                  <a:lnTo>
                    <a:pt x="108628" y="22308"/>
                  </a:lnTo>
                  <a:lnTo>
                    <a:pt x="141523" y="17592"/>
                  </a:lnTo>
                  <a:lnTo>
                    <a:pt x="163456" y="7009"/>
                  </a:lnTo>
                  <a:lnTo>
                    <a:pt x="193099" y="21421"/>
                  </a:lnTo>
                  <a:lnTo>
                    <a:pt x="211260" y="22308"/>
                  </a:lnTo>
                  <a:close/>
                </a:path>
                <a:path w="741679" h="90804">
                  <a:moveTo>
                    <a:pt x="716891" y="23794"/>
                  </a:moveTo>
                  <a:lnTo>
                    <a:pt x="501674" y="23794"/>
                  </a:lnTo>
                  <a:lnTo>
                    <a:pt x="548268" y="21493"/>
                  </a:lnTo>
                  <a:lnTo>
                    <a:pt x="577986" y="7009"/>
                  </a:lnTo>
                  <a:lnTo>
                    <a:pt x="599839" y="17594"/>
                  </a:lnTo>
                  <a:lnTo>
                    <a:pt x="632663" y="22302"/>
                  </a:lnTo>
                  <a:lnTo>
                    <a:pt x="712397" y="22308"/>
                  </a:lnTo>
                  <a:lnTo>
                    <a:pt x="716891" y="2379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6460407" y="1727461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786285" y="3626115"/>
            <a:ext cx="4203065" cy="1190625"/>
          </a:xfrm>
          <a:prstGeom prst="rect">
            <a:avLst/>
          </a:prstGeom>
          <a:solidFill>
            <a:srgbClr val="7DD957"/>
          </a:solidFill>
        </p:spPr>
        <p:txBody>
          <a:bodyPr wrap="square" lIns="0" tIns="8255" rIns="0" bIns="0" rtlCol="0" vert="horz">
            <a:spAutoFit/>
          </a:bodyPr>
          <a:lstStyle/>
          <a:p>
            <a:pPr marL="163830" marR="405130">
              <a:lnSpc>
                <a:spcPts val="4250"/>
              </a:lnSpc>
              <a:spcBef>
                <a:spcPts val="6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86285" y="2469330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230504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70532" y="6741059"/>
            <a:ext cx="16277590" cy="6540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R="201930">
              <a:lnSpc>
                <a:spcPct val="100000"/>
              </a:lnSpc>
              <a:spcBef>
                <a:spcPts val="30"/>
              </a:spcBef>
            </a:pPr>
            <a:r>
              <a:rPr dirty="0" sz="3400" spc="155" b="1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34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75" b="1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8700" y="7727263"/>
            <a:ext cx="16398875" cy="6540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R="272415">
              <a:lnSpc>
                <a:spcPct val="100000"/>
              </a:lnSpc>
              <a:spcBef>
                <a:spcPts val="390"/>
              </a:spcBef>
            </a:pPr>
            <a:r>
              <a:rPr dirty="0" sz="3400" spc="170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8700" y="5784937"/>
            <a:ext cx="16318865" cy="65405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459105">
              <a:lnSpc>
                <a:spcPct val="100000"/>
              </a:lnSpc>
              <a:spcBef>
                <a:spcPts val="409"/>
              </a:spcBef>
              <a:tabLst>
                <a:tab pos="3856990" algn="l"/>
              </a:tabLst>
            </a:pPr>
            <a:r>
              <a:rPr dirty="0" sz="3400" spc="145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40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 b="1">
                <a:solidFill>
                  <a:srgbClr val="FFFFFF"/>
                </a:solidFill>
                <a:latin typeface="Trebuchet MS"/>
                <a:cs typeface="Trebuchet MS"/>
              </a:rPr>
              <a:t>Engine	</a:t>
            </a:r>
            <a:r>
              <a:rPr dirty="0" u="sng" sz="3400" spc="114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400" spc="105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7888504" y="1082609"/>
            <a:ext cx="1998345" cy="511809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>
                <a:latin typeface="Verdana"/>
                <a:cs typeface="Verdana"/>
              </a:rPr>
              <a:t>C</a:t>
            </a:r>
            <a:r>
              <a:rPr dirty="0" sz="3150" spc="-175">
                <a:latin typeface="Verdana"/>
                <a:cs typeface="Verdana"/>
              </a:rPr>
              <a:t>o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105">
                <a:latin typeface="Verdana"/>
                <a:cs typeface="Verdana"/>
              </a:rPr>
              <a:t>t</a:t>
            </a:r>
            <a:r>
              <a:rPr dirty="0" sz="3150" spc="-295">
                <a:latin typeface="Verdana"/>
                <a:cs typeface="Verdana"/>
              </a:rPr>
              <a:t>a</a:t>
            </a:r>
            <a:r>
              <a:rPr dirty="0" sz="3150" spc="-155">
                <a:latin typeface="Verdana"/>
                <a:cs typeface="Verdana"/>
              </a:rPr>
              <a:t>i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229">
                <a:latin typeface="Verdana"/>
                <a:cs typeface="Verdana"/>
              </a:rPr>
              <a:t>e</a:t>
            </a:r>
            <a:r>
              <a:rPr dirty="0" sz="3150" spc="-220"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0532" y="6741059"/>
            <a:ext cx="16277590" cy="654050"/>
          </a:xfrm>
          <a:custGeom>
            <a:avLst/>
            <a:gdLst/>
            <a:ahLst/>
            <a:cxnLst/>
            <a:rect l="l" t="t" r="r" b="b"/>
            <a:pathLst>
              <a:path w="16277590" h="654050">
                <a:moveTo>
                  <a:pt x="16276994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276994" y="0"/>
                </a:lnTo>
                <a:lnTo>
                  <a:pt x="16276994" y="65385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5784937"/>
            <a:ext cx="16318865" cy="654050"/>
          </a:xfrm>
          <a:custGeom>
            <a:avLst/>
            <a:gdLst/>
            <a:ahLst/>
            <a:cxnLst/>
            <a:rect l="l" t="t" r="r" b="b"/>
            <a:pathLst>
              <a:path w="16318865" h="654050">
                <a:moveTo>
                  <a:pt x="16318826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318826" y="0"/>
                </a:lnTo>
                <a:lnTo>
                  <a:pt x="16318826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7727263"/>
            <a:ext cx="16398875" cy="654050"/>
            <a:chOff x="1028700" y="7727263"/>
            <a:chExt cx="16398875" cy="654050"/>
          </a:xfrm>
        </p:grpSpPr>
        <p:sp>
          <p:nvSpPr>
            <p:cNvPr id="5" name="object 5"/>
            <p:cNvSpPr/>
            <p:nvPr/>
          </p:nvSpPr>
          <p:spPr>
            <a:xfrm>
              <a:off x="1028700" y="7727263"/>
              <a:ext cx="16398875" cy="654050"/>
            </a:xfrm>
            <a:custGeom>
              <a:avLst/>
              <a:gdLst/>
              <a:ahLst/>
              <a:cxnLst/>
              <a:rect l="l" t="t" r="r" b="b"/>
              <a:pathLst>
                <a:path w="16398875" h="654050">
                  <a:moveTo>
                    <a:pt x="16398690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16398690" y="0"/>
                  </a:lnTo>
                  <a:lnTo>
                    <a:pt x="16398690" y="653853"/>
                  </a:lnTo>
                  <a:close/>
                </a:path>
              </a:pathLst>
            </a:custGeom>
            <a:solidFill>
              <a:srgbClr val="C35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26204" y="7872813"/>
              <a:ext cx="556260" cy="189865"/>
            </a:xfrm>
            <a:custGeom>
              <a:avLst/>
              <a:gdLst/>
              <a:ahLst/>
              <a:cxnLst/>
              <a:rect l="l" t="t" r="r" b="b"/>
              <a:pathLst>
                <a:path w="556259" h="189865">
                  <a:moveTo>
                    <a:pt x="16929" y="40667"/>
                  </a:moveTo>
                  <a:lnTo>
                    <a:pt x="13301" y="40667"/>
                  </a:lnTo>
                  <a:lnTo>
                    <a:pt x="11891" y="38653"/>
                  </a:lnTo>
                  <a:lnTo>
                    <a:pt x="11891" y="21340"/>
                  </a:lnTo>
                  <a:lnTo>
                    <a:pt x="12293" y="18924"/>
                  </a:lnTo>
                  <a:lnTo>
                    <a:pt x="51862" y="2525"/>
                  </a:lnTo>
                  <a:lnTo>
                    <a:pt x="75784" y="402"/>
                  </a:lnTo>
                  <a:lnTo>
                    <a:pt x="92567" y="1421"/>
                  </a:lnTo>
                  <a:lnTo>
                    <a:pt x="128594" y="16709"/>
                  </a:lnTo>
                  <a:lnTo>
                    <a:pt x="136838" y="27985"/>
                  </a:lnTo>
                  <a:lnTo>
                    <a:pt x="62884" y="27985"/>
                  </a:lnTo>
                  <a:lnTo>
                    <a:pt x="55630" y="28790"/>
                  </a:lnTo>
                  <a:lnTo>
                    <a:pt x="40714" y="32412"/>
                  </a:lnTo>
                  <a:lnTo>
                    <a:pt x="33457" y="34627"/>
                  </a:lnTo>
                  <a:lnTo>
                    <a:pt x="26402" y="37447"/>
                  </a:lnTo>
                  <a:lnTo>
                    <a:pt x="23178" y="38855"/>
                  </a:lnTo>
                  <a:lnTo>
                    <a:pt x="20760" y="39660"/>
                  </a:lnTo>
                  <a:lnTo>
                    <a:pt x="17937" y="40465"/>
                  </a:lnTo>
                  <a:lnTo>
                    <a:pt x="16929" y="40667"/>
                  </a:lnTo>
                  <a:close/>
                </a:path>
                <a:path w="556259" h="189865">
                  <a:moveTo>
                    <a:pt x="145324" y="84153"/>
                  </a:moveTo>
                  <a:lnTo>
                    <a:pt x="112268" y="84153"/>
                  </a:lnTo>
                  <a:lnTo>
                    <a:pt x="112268" y="69457"/>
                  </a:lnTo>
                  <a:lnTo>
                    <a:pt x="111666" y="58846"/>
                  </a:lnTo>
                  <a:lnTo>
                    <a:pt x="80713" y="28554"/>
                  </a:lnTo>
                  <a:lnTo>
                    <a:pt x="69939" y="27985"/>
                  </a:lnTo>
                  <a:lnTo>
                    <a:pt x="136838" y="27985"/>
                  </a:lnTo>
                  <a:lnTo>
                    <a:pt x="141116" y="37244"/>
                  </a:lnTo>
                  <a:lnTo>
                    <a:pt x="144268" y="50683"/>
                  </a:lnTo>
                  <a:lnTo>
                    <a:pt x="145324" y="66238"/>
                  </a:lnTo>
                  <a:lnTo>
                    <a:pt x="145324" y="84153"/>
                  </a:lnTo>
                  <a:close/>
                </a:path>
                <a:path w="556259" h="189865">
                  <a:moveTo>
                    <a:pt x="55225" y="188440"/>
                  </a:moveTo>
                  <a:lnTo>
                    <a:pt x="14913" y="173945"/>
                  </a:lnTo>
                  <a:lnTo>
                    <a:pt x="0" y="135289"/>
                  </a:lnTo>
                  <a:lnTo>
                    <a:pt x="1136" y="123063"/>
                  </a:lnTo>
                  <a:lnTo>
                    <a:pt x="28324" y="86947"/>
                  </a:lnTo>
                  <a:lnTo>
                    <a:pt x="67723" y="78114"/>
                  </a:lnTo>
                  <a:lnTo>
                    <a:pt x="74576" y="78114"/>
                  </a:lnTo>
                  <a:lnTo>
                    <a:pt x="81630" y="78717"/>
                  </a:lnTo>
                  <a:lnTo>
                    <a:pt x="96546" y="80731"/>
                  </a:lnTo>
                  <a:lnTo>
                    <a:pt x="104205" y="82341"/>
                  </a:lnTo>
                  <a:lnTo>
                    <a:pt x="112268" y="84153"/>
                  </a:lnTo>
                  <a:lnTo>
                    <a:pt x="145324" y="84153"/>
                  </a:lnTo>
                  <a:lnTo>
                    <a:pt x="145324" y="102070"/>
                  </a:lnTo>
                  <a:lnTo>
                    <a:pt x="75180" y="102070"/>
                  </a:lnTo>
                  <a:lnTo>
                    <a:pt x="65726" y="102564"/>
                  </a:lnTo>
                  <a:lnTo>
                    <a:pt x="35271" y="142737"/>
                  </a:lnTo>
                  <a:lnTo>
                    <a:pt x="37689" y="149784"/>
                  </a:lnTo>
                  <a:lnTo>
                    <a:pt x="42728" y="154617"/>
                  </a:lnTo>
                  <a:lnTo>
                    <a:pt x="47567" y="159650"/>
                  </a:lnTo>
                  <a:lnTo>
                    <a:pt x="54621" y="162065"/>
                  </a:lnTo>
                  <a:lnTo>
                    <a:pt x="113030" y="162065"/>
                  </a:lnTo>
                  <a:lnTo>
                    <a:pt x="101937" y="172811"/>
                  </a:lnTo>
                  <a:lnTo>
                    <a:pt x="87878" y="181493"/>
                  </a:lnTo>
                  <a:lnTo>
                    <a:pt x="72308" y="186703"/>
                  </a:lnTo>
                  <a:lnTo>
                    <a:pt x="55225" y="188440"/>
                  </a:lnTo>
                  <a:close/>
                </a:path>
                <a:path w="556259" h="189865">
                  <a:moveTo>
                    <a:pt x="113030" y="162065"/>
                  </a:moveTo>
                  <a:lnTo>
                    <a:pt x="70545" y="162065"/>
                  </a:lnTo>
                  <a:lnTo>
                    <a:pt x="77398" y="160859"/>
                  </a:lnTo>
                  <a:lnTo>
                    <a:pt x="91910" y="156026"/>
                  </a:lnTo>
                  <a:lnTo>
                    <a:pt x="112670" y="122001"/>
                  </a:lnTo>
                  <a:lnTo>
                    <a:pt x="112670" y="106702"/>
                  </a:lnTo>
                  <a:lnTo>
                    <a:pt x="106825" y="105293"/>
                  </a:lnTo>
                  <a:lnTo>
                    <a:pt x="100577" y="104084"/>
                  </a:lnTo>
                  <a:lnTo>
                    <a:pt x="87677" y="102474"/>
                  </a:lnTo>
                  <a:lnTo>
                    <a:pt x="81428" y="102070"/>
                  </a:lnTo>
                  <a:lnTo>
                    <a:pt x="145324" y="102070"/>
                  </a:lnTo>
                  <a:lnTo>
                    <a:pt x="145324" y="131465"/>
                  </a:lnTo>
                  <a:lnTo>
                    <a:pt x="145725" y="131465"/>
                  </a:lnTo>
                  <a:lnTo>
                    <a:pt x="145725" y="138914"/>
                  </a:lnTo>
                  <a:lnTo>
                    <a:pt x="152656" y="160657"/>
                  </a:lnTo>
                  <a:lnTo>
                    <a:pt x="114484" y="160657"/>
                  </a:lnTo>
                  <a:lnTo>
                    <a:pt x="113030" y="162065"/>
                  </a:lnTo>
                  <a:close/>
                </a:path>
                <a:path w="556259" h="189865">
                  <a:moveTo>
                    <a:pt x="145725" y="131465"/>
                  </a:moveTo>
                  <a:lnTo>
                    <a:pt x="145324" y="131465"/>
                  </a:lnTo>
                  <a:lnTo>
                    <a:pt x="145725" y="131463"/>
                  </a:lnTo>
                  <a:close/>
                </a:path>
                <a:path w="556259" h="189865">
                  <a:moveTo>
                    <a:pt x="135649" y="184815"/>
                  </a:moveTo>
                  <a:lnTo>
                    <a:pt x="114484" y="160657"/>
                  </a:lnTo>
                  <a:lnTo>
                    <a:pt x="152656" y="160657"/>
                  </a:lnTo>
                  <a:lnTo>
                    <a:pt x="154392" y="163877"/>
                  </a:lnTo>
                  <a:lnTo>
                    <a:pt x="155401" y="165488"/>
                  </a:lnTo>
                  <a:lnTo>
                    <a:pt x="155802" y="167098"/>
                  </a:lnTo>
                  <a:lnTo>
                    <a:pt x="155802" y="170520"/>
                  </a:lnTo>
                  <a:lnTo>
                    <a:pt x="154595" y="172534"/>
                  </a:lnTo>
                  <a:lnTo>
                    <a:pt x="151974" y="174548"/>
                  </a:lnTo>
                  <a:lnTo>
                    <a:pt x="137463" y="184212"/>
                  </a:lnTo>
                  <a:lnTo>
                    <a:pt x="135649" y="184815"/>
                  </a:lnTo>
                  <a:close/>
                </a:path>
                <a:path w="556259" h="189865">
                  <a:moveTo>
                    <a:pt x="246704" y="183811"/>
                  </a:moveTo>
                  <a:lnTo>
                    <a:pt x="225756" y="183811"/>
                  </a:lnTo>
                  <a:lnTo>
                    <a:pt x="222118" y="183808"/>
                  </a:lnTo>
                  <a:lnTo>
                    <a:pt x="219693" y="183205"/>
                  </a:lnTo>
                  <a:lnTo>
                    <a:pt x="218076" y="181794"/>
                  </a:lnTo>
                  <a:lnTo>
                    <a:pt x="216487" y="180591"/>
                  </a:lnTo>
                  <a:lnTo>
                    <a:pt x="166486" y="18321"/>
                  </a:lnTo>
                  <a:lnTo>
                    <a:pt x="164671" y="11676"/>
                  </a:lnTo>
                  <a:lnTo>
                    <a:pt x="164671" y="7046"/>
                  </a:lnTo>
                  <a:lnTo>
                    <a:pt x="166284" y="5234"/>
                  </a:lnTo>
                  <a:lnTo>
                    <a:pt x="193101" y="5236"/>
                  </a:lnTo>
                  <a:lnTo>
                    <a:pt x="195714" y="5839"/>
                  </a:lnTo>
                  <a:lnTo>
                    <a:pt x="197126" y="7249"/>
                  </a:lnTo>
                  <a:lnTo>
                    <a:pt x="198736" y="8457"/>
                  </a:lnTo>
                  <a:lnTo>
                    <a:pt x="199946" y="11276"/>
                  </a:lnTo>
                  <a:lnTo>
                    <a:pt x="201154" y="15100"/>
                  </a:lnTo>
                  <a:lnTo>
                    <a:pt x="235006" y="148377"/>
                  </a:lnTo>
                  <a:lnTo>
                    <a:pt x="261050" y="148377"/>
                  </a:lnTo>
                  <a:lnTo>
                    <a:pt x="254877" y="174147"/>
                  </a:lnTo>
                  <a:lnTo>
                    <a:pt x="253957" y="177769"/>
                  </a:lnTo>
                  <a:lnTo>
                    <a:pt x="252744" y="180389"/>
                  </a:lnTo>
                  <a:lnTo>
                    <a:pt x="249534" y="183208"/>
                  </a:lnTo>
                  <a:lnTo>
                    <a:pt x="246704" y="183811"/>
                  </a:lnTo>
                  <a:close/>
                </a:path>
                <a:path w="556259" h="189865">
                  <a:moveTo>
                    <a:pt x="261050" y="148377"/>
                  </a:moveTo>
                  <a:lnTo>
                    <a:pt x="235006" y="148377"/>
                  </a:lnTo>
                  <a:lnTo>
                    <a:pt x="266663" y="14293"/>
                  </a:lnTo>
                  <a:lnTo>
                    <a:pt x="267462" y="11073"/>
                  </a:lnTo>
                  <a:lnTo>
                    <a:pt x="268676" y="8455"/>
                  </a:lnTo>
                  <a:lnTo>
                    <a:pt x="271909" y="6040"/>
                  </a:lnTo>
                  <a:lnTo>
                    <a:pt x="274714" y="5235"/>
                  </a:lnTo>
                  <a:lnTo>
                    <a:pt x="298306" y="5236"/>
                  </a:lnTo>
                  <a:lnTo>
                    <a:pt x="300917" y="5839"/>
                  </a:lnTo>
                  <a:lnTo>
                    <a:pt x="302535" y="7249"/>
                  </a:lnTo>
                  <a:lnTo>
                    <a:pt x="304152" y="8457"/>
                  </a:lnTo>
                  <a:lnTo>
                    <a:pt x="305554" y="11276"/>
                  </a:lnTo>
                  <a:lnTo>
                    <a:pt x="306362" y="15100"/>
                  </a:lnTo>
                  <a:lnTo>
                    <a:pt x="313211" y="44092"/>
                  </a:lnTo>
                  <a:lnTo>
                    <a:pt x="286009" y="44092"/>
                  </a:lnTo>
                  <a:lnTo>
                    <a:pt x="261050" y="148377"/>
                  </a:lnTo>
                  <a:close/>
                </a:path>
                <a:path w="556259" h="189865">
                  <a:moveTo>
                    <a:pt x="365905" y="149988"/>
                  </a:moveTo>
                  <a:lnTo>
                    <a:pt x="338224" y="149988"/>
                  </a:lnTo>
                  <a:lnTo>
                    <a:pt x="373082" y="15100"/>
                  </a:lnTo>
                  <a:lnTo>
                    <a:pt x="381357" y="5236"/>
                  </a:lnTo>
                  <a:lnTo>
                    <a:pt x="406942" y="5236"/>
                  </a:lnTo>
                  <a:lnTo>
                    <a:pt x="408749" y="6846"/>
                  </a:lnTo>
                  <a:lnTo>
                    <a:pt x="408673" y="11676"/>
                  </a:lnTo>
                  <a:lnTo>
                    <a:pt x="408154" y="14698"/>
                  </a:lnTo>
                  <a:lnTo>
                    <a:pt x="407750" y="16309"/>
                  </a:lnTo>
                  <a:lnTo>
                    <a:pt x="406942" y="18523"/>
                  </a:lnTo>
                  <a:lnTo>
                    <a:pt x="365905" y="149988"/>
                  </a:lnTo>
                  <a:close/>
                </a:path>
                <a:path w="556259" h="189865">
                  <a:moveTo>
                    <a:pt x="349899" y="184013"/>
                  </a:moveTo>
                  <a:lnTo>
                    <a:pt x="325313" y="184013"/>
                  </a:lnTo>
                  <a:lnTo>
                    <a:pt x="322698" y="183410"/>
                  </a:lnTo>
                  <a:lnTo>
                    <a:pt x="319464" y="180591"/>
                  </a:lnTo>
                  <a:lnTo>
                    <a:pt x="318061" y="177973"/>
                  </a:lnTo>
                  <a:lnTo>
                    <a:pt x="317204" y="173746"/>
                  </a:lnTo>
                  <a:lnTo>
                    <a:pt x="286009" y="44092"/>
                  </a:lnTo>
                  <a:lnTo>
                    <a:pt x="313211" y="44092"/>
                  </a:lnTo>
                  <a:lnTo>
                    <a:pt x="338224" y="149988"/>
                  </a:lnTo>
                  <a:lnTo>
                    <a:pt x="365905" y="149988"/>
                  </a:lnTo>
                  <a:lnTo>
                    <a:pt x="358364" y="174147"/>
                  </a:lnTo>
                  <a:lnTo>
                    <a:pt x="357151" y="178175"/>
                  </a:lnTo>
                  <a:lnTo>
                    <a:pt x="355748" y="180793"/>
                  </a:lnTo>
                  <a:lnTo>
                    <a:pt x="352515" y="183208"/>
                  </a:lnTo>
                  <a:lnTo>
                    <a:pt x="349899" y="184013"/>
                  </a:lnTo>
                  <a:close/>
                </a:path>
                <a:path w="556259" h="189865">
                  <a:moveTo>
                    <a:pt x="547571" y="161863"/>
                  </a:moveTo>
                  <a:lnTo>
                    <a:pt x="482531" y="161863"/>
                  </a:lnTo>
                  <a:lnTo>
                    <a:pt x="491521" y="161448"/>
                  </a:lnTo>
                  <a:lnTo>
                    <a:pt x="499434" y="160203"/>
                  </a:lnTo>
                  <a:lnTo>
                    <a:pt x="506255" y="158127"/>
                  </a:lnTo>
                  <a:lnTo>
                    <a:pt x="511968" y="155220"/>
                  </a:lnTo>
                  <a:lnTo>
                    <a:pt x="518816" y="150791"/>
                  </a:lnTo>
                  <a:lnTo>
                    <a:pt x="522430" y="144350"/>
                  </a:lnTo>
                  <a:lnTo>
                    <a:pt x="522430" y="130459"/>
                  </a:lnTo>
                  <a:lnTo>
                    <a:pt x="467408" y="102474"/>
                  </a:lnTo>
                  <a:lnTo>
                    <a:pt x="457097" y="98586"/>
                  </a:lnTo>
                  <a:lnTo>
                    <a:pt x="427628" y="67947"/>
                  </a:lnTo>
                  <a:lnTo>
                    <a:pt x="425084" y="52746"/>
                  </a:lnTo>
                  <a:lnTo>
                    <a:pt x="425084" y="44291"/>
                  </a:lnTo>
                  <a:lnTo>
                    <a:pt x="426891" y="36841"/>
                  </a:lnTo>
                  <a:lnTo>
                    <a:pt x="434167" y="23957"/>
                  </a:lnTo>
                  <a:lnTo>
                    <a:pt x="438994" y="18320"/>
                  </a:lnTo>
                  <a:lnTo>
                    <a:pt x="445033" y="13891"/>
                  </a:lnTo>
                  <a:lnTo>
                    <a:pt x="451097" y="9260"/>
                  </a:lnTo>
                  <a:lnTo>
                    <a:pt x="491400" y="0"/>
                  </a:lnTo>
                  <a:lnTo>
                    <a:pt x="495824" y="0"/>
                  </a:lnTo>
                  <a:lnTo>
                    <a:pt x="535935" y="8656"/>
                  </a:lnTo>
                  <a:lnTo>
                    <a:pt x="537956" y="9864"/>
                  </a:lnTo>
                  <a:lnTo>
                    <a:pt x="540786" y="11475"/>
                  </a:lnTo>
                  <a:lnTo>
                    <a:pt x="542807" y="13086"/>
                  </a:lnTo>
                  <a:lnTo>
                    <a:pt x="543996" y="14897"/>
                  </a:lnTo>
                  <a:lnTo>
                    <a:pt x="545209" y="16508"/>
                  </a:lnTo>
                  <a:lnTo>
                    <a:pt x="545714" y="18320"/>
                  </a:lnTo>
                  <a:lnTo>
                    <a:pt x="545827" y="27177"/>
                  </a:lnTo>
                  <a:lnTo>
                    <a:pt x="494824" y="27177"/>
                  </a:lnTo>
                  <a:lnTo>
                    <a:pt x="486668" y="27520"/>
                  </a:lnTo>
                  <a:lnTo>
                    <a:pt x="458539" y="42479"/>
                  </a:lnTo>
                  <a:lnTo>
                    <a:pt x="458539" y="56371"/>
                  </a:lnTo>
                  <a:lnTo>
                    <a:pt x="460560" y="61201"/>
                  </a:lnTo>
                  <a:lnTo>
                    <a:pt x="468621" y="68851"/>
                  </a:lnTo>
                  <a:lnTo>
                    <a:pt x="476087" y="72677"/>
                  </a:lnTo>
                  <a:lnTo>
                    <a:pt x="515391" y="85160"/>
                  </a:lnTo>
                  <a:lnTo>
                    <a:pt x="525513" y="88972"/>
                  </a:lnTo>
                  <a:lnTo>
                    <a:pt x="553608" y="117749"/>
                  </a:lnTo>
                  <a:lnTo>
                    <a:pt x="555908" y="132672"/>
                  </a:lnTo>
                  <a:lnTo>
                    <a:pt x="555908" y="141329"/>
                  </a:lnTo>
                  <a:lnTo>
                    <a:pt x="554078" y="149181"/>
                  </a:lnTo>
                  <a:lnTo>
                    <a:pt x="550654" y="156026"/>
                  </a:lnTo>
                  <a:lnTo>
                    <a:pt x="547571" y="161863"/>
                  </a:lnTo>
                  <a:close/>
                </a:path>
                <a:path w="556259" h="189865">
                  <a:moveTo>
                    <a:pt x="544210" y="37447"/>
                  </a:moveTo>
                  <a:lnTo>
                    <a:pt x="539573" y="37447"/>
                  </a:lnTo>
                  <a:lnTo>
                    <a:pt x="536958" y="36641"/>
                  </a:lnTo>
                  <a:lnTo>
                    <a:pt x="533534" y="35029"/>
                  </a:lnTo>
                  <a:lnTo>
                    <a:pt x="524643" y="31594"/>
                  </a:lnTo>
                  <a:lnTo>
                    <a:pt x="515231" y="29140"/>
                  </a:lnTo>
                  <a:lnTo>
                    <a:pt x="505293" y="27668"/>
                  </a:lnTo>
                  <a:lnTo>
                    <a:pt x="494824" y="27177"/>
                  </a:lnTo>
                  <a:lnTo>
                    <a:pt x="545827" y="27177"/>
                  </a:lnTo>
                  <a:lnTo>
                    <a:pt x="545827" y="35231"/>
                  </a:lnTo>
                  <a:lnTo>
                    <a:pt x="544210" y="37447"/>
                  </a:lnTo>
                  <a:close/>
                </a:path>
                <a:path w="556259" h="189865">
                  <a:moveTo>
                    <a:pt x="484742" y="189245"/>
                  </a:moveTo>
                  <a:lnTo>
                    <a:pt x="443631" y="183205"/>
                  </a:lnTo>
                  <a:lnTo>
                    <a:pt x="430529" y="177567"/>
                  </a:lnTo>
                  <a:lnTo>
                    <a:pt x="427295" y="175755"/>
                  </a:lnTo>
                  <a:lnTo>
                    <a:pt x="425084" y="173743"/>
                  </a:lnTo>
                  <a:lnTo>
                    <a:pt x="423467" y="170119"/>
                  </a:lnTo>
                  <a:lnTo>
                    <a:pt x="423063" y="168105"/>
                  </a:lnTo>
                  <a:lnTo>
                    <a:pt x="423063" y="151798"/>
                  </a:lnTo>
                  <a:lnTo>
                    <a:pt x="424680" y="149784"/>
                  </a:lnTo>
                  <a:lnTo>
                    <a:pt x="428912" y="149784"/>
                  </a:lnTo>
                  <a:lnTo>
                    <a:pt x="430125" y="149986"/>
                  </a:lnTo>
                  <a:lnTo>
                    <a:pt x="432550" y="150791"/>
                  </a:lnTo>
                  <a:lnTo>
                    <a:pt x="434357" y="151596"/>
                  </a:lnTo>
                  <a:lnTo>
                    <a:pt x="436378" y="152401"/>
                  </a:lnTo>
                  <a:lnTo>
                    <a:pt x="443226" y="155422"/>
                  </a:lnTo>
                  <a:lnTo>
                    <a:pt x="450693" y="157838"/>
                  </a:lnTo>
                  <a:lnTo>
                    <a:pt x="466600" y="161058"/>
                  </a:lnTo>
                  <a:lnTo>
                    <a:pt x="474470" y="161863"/>
                  </a:lnTo>
                  <a:lnTo>
                    <a:pt x="547571" y="161863"/>
                  </a:lnTo>
                  <a:lnTo>
                    <a:pt x="547039" y="162870"/>
                  </a:lnTo>
                  <a:lnTo>
                    <a:pt x="542189" y="168910"/>
                  </a:lnTo>
                  <a:lnTo>
                    <a:pt x="535935" y="173743"/>
                  </a:lnTo>
                  <a:lnTo>
                    <a:pt x="529706" y="178776"/>
                  </a:lnTo>
                  <a:lnTo>
                    <a:pt x="492314" y="188981"/>
                  </a:lnTo>
                  <a:lnTo>
                    <a:pt x="484742" y="189245"/>
                  </a:lnTo>
                  <a:close/>
                </a:path>
              </a:pathLst>
            </a:custGeom>
            <a:solidFill>
              <a:srgbClr val="25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1221" y="8098497"/>
              <a:ext cx="606425" cy="136525"/>
            </a:xfrm>
            <a:custGeom>
              <a:avLst/>
              <a:gdLst/>
              <a:ahLst/>
              <a:cxnLst/>
              <a:rect l="l" t="t" r="r" b="b"/>
              <a:pathLst>
                <a:path w="606425" h="136525">
                  <a:moveTo>
                    <a:pt x="491393" y="28192"/>
                  </a:moveTo>
                  <a:lnTo>
                    <a:pt x="490370" y="22540"/>
                  </a:lnTo>
                  <a:lnTo>
                    <a:pt x="496220" y="18312"/>
                  </a:lnTo>
                  <a:lnTo>
                    <a:pt x="527975" y="4287"/>
                  </a:lnTo>
                  <a:lnTo>
                    <a:pt x="561427" y="0"/>
                  </a:lnTo>
                  <a:lnTo>
                    <a:pt x="589132" y="2353"/>
                  </a:lnTo>
                  <a:lnTo>
                    <a:pt x="603647" y="8254"/>
                  </a:lnTo>
                  <a:lnTo>
                    <a:pt x="605844" y="23632"/>
                  </a:lnTo>
                  <a:lnTo>
                    <a:pt x="541555" y="23632"/>
                  </a:lnTo>
                  <a:lnTo>
                    <a:pt x="517871" y="25161"/>
                  </a:lnTo>
                  <a:lnTo>
                    <a:pt x="497836" y="27385"/>
                  </a:lnTo>
                  <a:lnTo>
                    <a:pt x="491393" y="28192"/>
                  </a:lnTo>
                  <a:close/>
                </a:path>
                <a:path w="606425" h="136525">
                  <a:moveTo>
                    <a:pt x="302337" y="136302"/>
                  </a:moveTo>
                  <a:lnTo>
                    <a:pt x="253321" y="133718"/>
                  </a:lnTo>
                  <a:lnTo>
                    <a:pt x="205961" y="126136"/>
                  </a:lnTo>
                  <a:lnTo>
                    <a:pt x="160502" y="113810"/>
                  </a:lnTo>
                  <a:lnTo>
                    <a:pt x="117192" y="96993"/>
                  </a:lnTo>
                  <a:lnTo>
                    <a:pt x="76277" y="75939"/>
                  </a:lnTo>
                  <a:lnTo>
                    <a:pt x="38004" y="50902"/>
                  </a:lnTo>
                  <a:lnTo>
                    <a:pt x="2620" y="22136"/>
                  </a:lnTo>
                  <a:lnTo>
                    <a:pt x="0" y="17756"/>
                  </a:lnTo>
                  <a:lnTo>
                    <a:pt x="897" y="13939"/>
                  </a:lnTo>
                  <a:lnTo>
                    <a:pt x="4366" y="12006"/>
                  </a:lnTo>
                  <a:lnTo>
                    <a:pt x="9462" y="13277"/>
                  </a:lnTo>
                  <a:lnTo>
                    <a:pt x="53780" y="36371"/>
                  </a:lnTo>
                  <a:lnTo>
                    <a:pt x="100970" y="55917"/>
                  </a:lnTo>
                  <a:lnTo>
                    <a:pt x="150577" y="71625"/>
                  </a:lnTo>
                  <a:lnTo>
                    <a:pt x="202149" y="83204"/>
                  </a:lnTo>
                  <a:lnTo>
                    <a:pt x="255231" y="90365"/>
                  </a:lnTo>
                  <a:lnTo>
                    <a:pt x="309369" y="92816"/>
                  </a:lnTo>
                  <a:lnTo>
                    <a:pt x="493628" y="92816"/>
                  </a:lnTo>
                  <a:lnTo>
                    <a:pt x="456618" y="108898"/>
                  </a:lnTo>
                  <a:lnTo>
                    <a:pt x="405434" y="124025"/>
                  </a:lnTo>
                  <a:lnTo>
                    <a:pt x="353311" y="133209"/>
                  </a:lnTo>
                  <a:lnTo>
                    <a:pt x="302337" y="136302"/>
                  </a:lnTo>
                  <a:close/>
                </a:path>
                <a:path w="606425" h="136525">
                  <a:moveTo>
                    <a:pt x="560728" y="113953"/>
                  </a:moveTo>
                  <a:lnTo>
                    <a:pt x="555473" y="111531"/>
                  </a:lnTo>
                  <a:lnTo>
                    <a:pt x="557899" y="105498"/>
                  </a:lnTo>
                  <a:lnTo>
                    <a:pt x="565232" y="86795"/>
                  </a:lnTo>
                  <a:lnTo>
                    <a:pt x="572870" y="64274"/>
                  </a:lnTo>
                  <a:lnTo>
                    <a:pt x="577409" y="43491"/>
                  </a:lnTo>
                  <a:lnTo>
                    <a:pt x="575447" y="29997"/>
                  </a:lnTo>
                  <a:lnTo>
                    <a:pt x="562782" y="24633"/>
                  </a:lnTo>
                  <a:lnTo>
                    <a:pt x="541555" y="23632"/>
                  </a:lnTo>
                  <a:lnTo>
                    <a:pt x="605844" y="23632"/>
                  </a:lnTo>
                  <a:lnTo>
                    <a:pt x="600942" y="51009"/>
                  </a:lnTo>
                  <a:lnTo>
                    <a:pt x="588018" y="82230"/>
                  </a:lnTo>
                  <a:lnTo>
                    <a:pt x="566173" y="109322"/>
                  </a:lnTo>
                  <a:lnTo>
                    <a:pt x="560728" y="113953"/>
                  </a:lnTo>
                  <a:close/>
                </a:path>
                <a:path w="606425" h="136525">
                  <a:moveTo>
                    <a:pt x="493628" y="92816"/>
                  </a:moveTo>
                  <a:lnTo>
                    <a:pt x="309369" y="92816"/>
                  </a:lnTo>
                  <a:lnTo>
                    <a:pt x="354273" y="90974"/>
                  </a:lnTo>
                  <a:lnTo>
                    <a:pt x="400262" y="85421"/>
                  </a:lnTo>
                  <a:lnTo>
                    <a:pt x="446676" y="76118"/>
                  </a:lnTo>
                  <a:lnTo>
                    <a:pt x="492853" y="63024"/>
                  </a:lnTo>
                  <a:lnTo>
                    <a:pt x="538134" y="46100"/>
                  </a:lnTo>
                  <a:lnTo>
                    <a:pt x="545862" y="45233"/>
                  </a:lnTo>
                  <a:lnTo>
                    <a:pt x="551220" y="48840"/>
                  </a:lnTo>
                  <a:lnTo>
                    <a:pt x="552455" y="54900"/>
                  </a:lnTo>
                  <a:lnTo>
                    <a:pt x="547811" y="61395"/>
                  </a:lnTo>
                  <a:lnTo>
                    <a:pt x="504775" y="87972"/>
                  </a:lnTo>
                  <a:lnTo>
                    <a:pt x="493628" y="92816"/>
                  </a:lnTo>
                  <a:close/>
                </a:path>
                <a:path w="606425" h="136525">
                  <a:moveTo>
                    <a:pt x="547817" y="61395"/>
                  </a:move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7861" y="7821739"/>
              <a:ext cx="513080" cy="467359"/>
            </a:xfrm>
            <a:custGeom>
              <a:avLst/>
              <a:gdLst/>
              <a:ahLst/>
              <a:cxnLst/>
              <a:rect l="l" t="t" r="r" b="b"/>
              <a:pathLst>
                <a:path w="513079" h="467359">
                  <a:moveTo>
                    <a:pt x="232346" y="151257"/>
                  </a:moveTo>
                  <a:lnTo>
                    <a:pt x="224116" y="109943"/>
                  </a:lnTo>
                  <a:lnTo>
                    <a:pt x="187172" y="44513"/>
                  </a:lnTo>
                  <a:lnTo>
                    <a:pt x="172326" y="35979"/>
                  </a:lnTo>
                  <a:lnTo>
                    <a:pt x="168783" y="35979"/>
                  </a:lnTo>
                  <a:lnTo>
                    <a:pt x="914" y="309600"/>
                  </a:lnTo>
                  <a:lnTo>
                    <a:pt x="0" y="313004"/>
                  </a:lnTo>
                  <a:lnTo>
                    <a:pt x="0" y="320306"/>
                  </a:lnTo>
                  <a:lnTo>
                    <a:pt x="58242" y="421767"/>
                  </a:lnTo>
                  <a:lnTo>
                    <a:pt x="73990" y="431838"/>
                  </a:lnTo>
                  <a:lnTo>
                    <a:pt x="77533" y="431838"/>
                  </a:lnTo>
                  <a:lnTo>
                    <a:pt x="217855" y="205219"/>
                  </a:lnTo>
                  <a:lnTo>
                    <a:pt x="231419" y="165354"/>
                  </a:lnTo>
                  <a:lnTo>
                    <a:pt x="232346" y="151257"/>
                  </a:lnTo>
                  <a:close/>
                </a:path>
                <a:path w="513079" h="467359">
                  <a:moveTo>
                    <a:pt x="512305" y="279400"/>
                  </a:moveTo>
                  <a:lnTo>
                    <a:pt x="357835" y="6705"/>
                  </a:lnTo>
                  <a:lnTo>
                    <a:pt x="345643" y="0"/>
                  </a:lnTo>
                  <a:lnTo>
                    <a:pt x="342049" y="63"/>
                  </a:lnTo>
                  <a:lnTo>
                    <a:pt x="230632" y="76"/>
                  </a:lnTo>
                  <a:lnTo>
                    <a:pt x="212255" y="18592"/>
                  </a:lnTo>
                  <a:lnTo>
                    <a:pt x="212255" y="22148"/>
                  </a:lnTo>
                  <a:lnTo>
                    <a:pt x="339623" y="247523"/>
                  </a:lnTo>
                  <a:lnTo>
                    <a:pt x="367347" y="279273"/>
                  </a:lnTo>
                  <a:lnTo>
                    <a:pt x="405130" y="297878"/>
                  </a:lnTo>
                  <a:lnTo>
                    <a:pt x="433057" y="301485"/>
                  </a:lnTo>
                  <a:lnTo>
                    <a:pt x="493928" y="301472"/>
                  </a:lnTo>
                  <a:lnTo>
                    <a:pt x="512305" y="282956"/>
                  </a:lnTo>
                  <a:lnTo>
                    <a:pt x="512305" y="279400"/>
                  </a:lnTo>
                  <a:close/>
                </a:path>
                <a:path w="513079" h="467359">
                  <a:moveTo>
                    <a:pt x="512470" y="347370"/>
                  </a:moveTo>
                  <a:lnTo>
                    <a:pt x="495782" y="330657"/>
                  </a:lnTo>
                  <a:lnTo>
                    <a:pt x="492150" y="330657"/>
                  </a:lnTo>
                  <a:lnTo>
                    <a:pt x="242595" y="330657"/>
                  </a:lnTo>
                  <a:lnTo>
                    <a:pt x="201383" y="338912"/>
                  </a:lnTo>
                  <a:lnTo>
                    <a:pt x="166484" y="362394"/>
                  </a:lnTo>
                  <a:lnTo>
                    <a:pt x="119456" y="437794"/>
                  </a:lnTo>
                  <a:lnTo>
                    <a:pt x="117589" y="448157"/>
                  </a:lnTo>
                  <a:lnTo>
                    <a:pt x="117817" y="449910"/>
                  </a:lnTo>
                  <a:lnTo>
                    <a:pt x="135940" y="466775"/>
                  </a:lnTo>
                  <a:lnTo>
                    <a:pt x="441350" y="466775"/>
                  </a:lnTo>
                  <a:lnTo>
                    <a:pt x="511543" y="358038"/>
                  </a:lnTo>
                  <a:lnTo>
                    <a:pt x="512457" y="354647"/>
                  </a:lnTo>
                  <a:lnTo>
                    <a:pt x="512470" y="347370"/>
                  </a:lnTo>
                  <a:close/>
                </a:path>
              </a:pathLst>
            </a:custGeom>
            <a:solidFill>
              <a:srgbClr val="0072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360716" y="6763249"/>
            <a:ext cx="503555" cy="551815"/>
            <a:chOff x="11360716" y="6763249"/>
            <a:chExt cx="503555" cy="5518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716" y="7050325"/>
              <a:ext cx="181775" cy="203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0716" y="6824188"/>
              <a:ext cx="181775" cy="2032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70841" y="676324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0841" y="7050325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388607" y="6769976"/>
            <a:ext cx="530860" cy="572770"/>
            <a:chOff x="6388607" y="6769976"/>
            <a:chExt cx="530860" cy="5727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607" y="7141464"/>
              <a:ext cx="530351" cy="201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16627" y="6769976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5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46" y="6995155"/>
              <a:ext cx="64525" cy="1742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807" y="6775394"/>
              <a:ext cx="114403" cy="1304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6629" y="6860019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38" y="26225"/>
                  </a:moveTo>
                  <a:lnTo>
                    <a:pt x="17462" y="18008"/>
                  </a:lnTo>
                  <a:lnTo>
                    <a:pt x="16586" y="9791"/>
                  </a:lnTo>
                  <a:lnTo>
                    <a:pt x="12230" y="3670"/>
                  </a:lnTo>
                  <a:lnTo>
                    <a:pt x="7683" y="4191"/>
                  </a:lnTo>
                  <a:lnTo>
                    <a:pt x="3149" y="4889"/>
                  </a:lnTo>
                  <a:lnTo>
                    <a:pt x="0" y="11887"/>
                  </a:lnTo>
                  <a:lnTo>
                    <a:pt x="1752" y="28321"/>
                  </a:lnTo>
                  <a:lnTo>
                    <a:pt x="6108" y="34442"/>
                  </a:lnTo>
                  <a:lnTo>
                    <a:pt x="10655" y="33909"/>
                  </a:lnTo>
                  <a:lnTo>
                    <a:pt x="15189" y="33210"/>
                  </a:lnTo>
                  <a:lnTo>
                    <a:pt x="18338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20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787"/>
                  </a:lnTo>
                  <a:lnTo>
                    <a:pt x="62534" y="35839"/>
                  </a:lnTo>
                  <a:lnTo>
                    <a:pt x="75272" y="35839"/>
                  </a:lnTo>
                  <a:lnTo>
                    <a:pt x="80695" y="27787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543" y="6862457"/>
              <a:ext cx="14492" cy="206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9605" y="6865428"/>
              <a:ext cx="11179" cy="174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3984" y="6902928"/>
              <a:ext cx="241850" cy="324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1432" y="6925044"/>
              <a:ext cx="216237" cy="2381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4677" y="6959476"/>
              <a:ext cx="76837" cy="193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5090" y="7109655"/>
              <a:ext cx="169763" cy="166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8390" y="7106290"/>
              <a:ext cx="161378" cy="1768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50439" y="709291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09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265" y="7098444"/>
              <a:ext cx="41454" cy="376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413" y="6876373"/>
              <a:ext cx="115792" cy="79685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849804" y="6820172"/>
            <a:ext cx="359410" cy="437515"/>
          </a:xfrm>
          <a:custGeom>
            <a:avLst/>
            <a:gdLst/>
            <a:ahLst/>
            <a:cxnLst/>
            <a:rect l="l" t="t" r="r" b="b"/>
            <a:pathLst>
              <a:path w="359410" h="437515">
                <a:moveTo>
                  <a:pt x="324862" y="125712"/>
                </a:moveTo>
                <a:lnTo>
                  <a:pt x="182321" y="125712"/>
                </a:lnTo>
                <a:lnTo>
                  <a:pt x="198063" y="122096"/>
                </a:lnTo>
                <a:lnTo>
                  <a:pt x="218265" y="114400"/>
                </a:lnTo>
                <a:lnTo>
                  <a:pt x="241652" y="107351"/>
                </a:lnTo>
                <a:lnTo>
                  <a:pt x="266948" y="105675"/>
                </a:lnTo>
                <a:lnTo>
                  <a:pt x="282006" y="107413"/>
                </a:lnTo>
                <a:lnTo>
                  <a:pt x="303032" y="113476"/>
                </a:lnTo>
                <a:lnTo>
                  <a:pt x="324862" y="125712"/>
                </a:lnTo>
                <a:close/>
              </a:path>
              <a:path w="359410" h="437515">
                <a:moveTo>
                  <a:pt x="115711" y="437008"/>
                </a:moveTo>
                <a:lnTo>
                  <a:pt x="76876" y="419705"/>
                </a:lnTo>
                <a:lnTo>
                  <a:pt x="45915" y="381697"/>
                </a:lnTo>
                <a:lnTo>
                  <a:pt x="24685" y="344378"/>
                </a:lnTo>
                <a:lnTo>
                  <a:pt x="8436" y="300003"/>
                </a:lnTo>
                <a:lnTo>
                  <a:pt x="0" y="252268"/>
                </a:lnTo>
                <a:lnTo>
                  <a:pt x="2209" y="204868"/>
                </a:lnTo>
                <a:lnTo>
                  <a:pt x="17898" y="161496"/>
                </a:lnTo>
                <a:lnTo>
                  <a:pt x="56813" y="121858"/>
                </a:lnTo>
                <a:lnTo>
                  <a:pt x="109367" y="106721"/>
                </a:lnTo>
                <a:lnTo>
                  <a:pt x="130358" y="109461"/>
                </a:lnTo>
                <a:lnTo>
                  <a:pt x="150008" y="116015"/>
                </a:lnTo>
                <a:lnTo>
                  <a:pt x="167576" y="122669"/>
                </a:lnTo>
                <a:lnTo>
                  <a:pt x="182321" y="125712"/>
                </a:lnTo>
                <a:lnTo>
                  <a:pt x="324862" y="125712"/>
                </a:lnTo>
                <a:lnTo>
                  <a:pt x="326227" y="126476"/>
                </a:lnTo>
                <a:lnTo>
                  <a:pt x="347794" y="149027"/>
                </a:lnTo>
                <a:lnTo>
                  <a:pt x="339376" y="154784"/>
                </a:lnTo>
                <a:lnTo>
                  <a:pt x="322935" y="170348"/>
                </a:lnTo>
                <a:lnTo>
                  <a:pt x="306980" y="196040"/>
                </a:lnTo>
                <a:lnTo>
                  <a:pt x="300017" y="232181"/>
                </a:lnTo>
                <a:lnTo>
                  <a:pt x="309464" y="273861"/>
                </a:lnTo>
                <a:lnTo>
                  <a:pt x="329679" y="301091"/>
                </a:lnTo>
                <a:lnTo>
                  <a:pt x="349896" y="315971"/>
                </a:lnTo>
                <a:lnTo>
                  <a:pt x="359351" y="320604"/>
                </a:lnTo>
                <a:lnTo>
                  <a:pt x="357360" y="326644"/>
                </a:lnTo>
                <a:lnTo>
                  <a:pt x="328756" y="382768"/>
                </a:lnTo>
                <a:lnTo>
                  <a:pt x="299562" y="419118"/>
                </a:lnTo>
                <a:lnTo>
                  <a:pt x="188127" y="419118"/>
                </a:lnTo>
                <a:lnTo>
                  <a:pt x="166481" y="421761"/>
                </a:lnTo>
                <a:lnTo>
                  <a:pt x="149739" y="427657"/>
                </a:lnTo>
                <a:lnTo>
                  <a:pt x="134088" y="433755"/>
                </a:lnTo>
                <a:lnTo>
                  <a:pt x="115711" y="437008"/>
                </a:lnTo>
                <a:close/>
              </a:path>
              <a:path w="359410" h="437515">
                <a:moveTo>
                  <a:pt x="261085" y="436466"/>
                </a:moveTo>
                <a:lnTo>
                  <a:pt x="241959" y="433984"/>
                </a:lnTo>
                <a:lnTo>
                  <a:pt x="226199" y="427995"/>
                </a:lnTo>
                <a:lnTo>
                  <a:pt x="209642" y="421905"/>
                </a:lnTo>
                <a:lnTo>
                  <a:pt x="188127" y="419118"/>
                </a:lnTo>
                <a:lnTo>
                  <a:pt x="299562" y="419118"/>
                </a:lnTo>
                <a:lnTo>
                  <a:pt x="299313" y="419396"/>
                </a:lnTo>
                <a:lnTo>
                  <a:pt x="281780" y="431590"/>
                </a:lnTo>
                <a:lnTo>
                  <a:pt x="261085" y="436466"/>
                </a:lnTo>
                <a:close/>
              </a:path>
              <a:path w="359410" h="437515">
                <a:moveTo>
                  <a:pt x="178820" y="100725"/>
                </a:moveTo>
                <a:lnTo>
                  <a:pt x="192100" y="47056"/>
                </a:lnTo>
                <a:lnTo>
                  <a:pt x="232471" y="9969"/>
                </a:lnTo>
                <a:lnTo>
                  <a:pt x="267384" y="0"/>
                </a:lnTo>
                <a:lnTo>
                  <a:pt x="267161" y="19100"/>
                </a:lnTo>
                <a:lnTo>
                  <a:pt x="244396" y="69780"/>
                </a:lnTo>
                <a:lnTo>
                  <a:pt x="197358" y="99290"/>
                </a:lnTo>
                <a:lnTo>
                  <a:pt x="178820" y="100725"/>
                </a:lnTo>
                <a:close/>
              </a:path>
              <a:path w="359410" h="437515">
                <a:moveTo>
                  <a:pt x="244396" y="6978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0869130" y="5911350"/>
            <a:ext cx="743585" cy="418465"/>
            <a:chOff x="10869130" y="5911350"/>
            <a:chExt cx="743585" cy="418465"/>
          </a:xfrm>
        </p:grpSpPr>
        <p:sp>
          <p:nvSpPr>
            <p:cNvPr id="36" name="object 36"/>
            <p:cNvSpPr/>
            <p:nvPr/>
          </p:nvSpPr>
          <p:spPr>
            <a:xfrm>
              <a:off x="10960298" y="5911350"/>
              <a:ext cx="652145" cy="418465"/>
            </a:xfrm>
            <a:custGeom>
              <a:avLst/>
              <a:gdLst/>
              <a:ahLst/>
              <a:cxnLst/>
              <a:rect l="l" t="t" r="r" b="b"/>
              <a:pathLst>
                <a:path w="652145" h="418464">
                  <a:moveTo>
                    <a:pt x="214911" y="418324"/>
                  </a:moveTo>
                  <a:lnTo>
                    <a:pt x="168669" y="414738"/>
                  </a:lnTo>
                  <a:lnTo>
                    <a:pt x="125168" y="403630"/>
                  </a:lnTo>
                  <a:lnTo>
                    <a:pt x="85589" y="384480"/>
                  </a:lnTo>
                  <a:lnTo>
                    <a:pt x="51112" y="356764"/>
                  </a:lnTo>
                  <a:lnTo>
                    <a:pt x="22917" y="319962"/>
                  </a:lnTo>
                  <a:lnTo>
                    <a:pt x="7552" y="283414"/>
                  </a:lnTo>
                  <a:lnTo>
                    <a:pt x="0" y="234622"/>
                  </a:lnTo>
                  <a:lnTo>
                    <a:pt x="867" y="209756"/>
                  </a:lnTo>
                  <a:lnTo>
                    <a:pt x="1814" y="199775"/>
                  </a:lnTo>
                  <a:lnTo>
                    <a:pt x="58635" y="199775"/>
                  </a:lnTo>
                  <a:lnTo>
                    <a:pt x="58635" y="132109"/>
                  </a:lnTo>
                  <a:lnTo>
                    <a:pt x="125275" y="132109"/>
                  </a:lnTo>
                  <a:lnTo>
                    <a:pt x="125275" y="66054"/>
                  </a:lnTo>
                  <a:lnTo>
                    <a:pt x="258569" y="66054"/>
                  </a:lnTo>
                  <a:lnTo>
                    <a:pt x="258569" y="0"/>
                  </a:lnTo>
                  <a:lnTo>
                    <a:pt x="338545" y="0"/>
                  </a:lnTo>
                  <a:lnTo>
                    <a:pt x="338703" y="132062"/>
                  </a:lnTo>
                  <a:lnTo>
                    <a:pt x="405342" y="132062"/>
                  </a:lnTo>
                  <a:lnTo>
                    <a:pt x="405342" y="199587"/>
                  </a:lnTo>
                  <a:lnTo>
                    <a:pt x="439041" y="199587"/>
                  </a:lnTo>
                  <a:lnTo>
                    <a:pt x="485350" y="191889"/>
                  </a:lnTo>
                  <a:lnTo>
                    <a:pt x="507858" y="181814"/>
                  </a:lnTo>
                  <a:lnTo>
                    <a:pt x="501645" y="172139"/>
                  </a:lnTo>
                  <a:lnTo>
                    <a:pt x="497030" y="161584"/>
                  </a:lnTo>
                  <a:lnTo>
                    <a:pt x="493883" y="150466"/>
                  </a:lnTo>
                  <a:lnTo>
                    <a:pt x="492074" y="139102"/>
                  </a:lnTo>
                  <a:lnTo>
                    <a:pt x="491837" y="122745"/>
                  </a:lnTo>
                  <a:lnTo>
                    <a:pt x="494248" y="105641"/>
                  </a:lnTo>
                  <a:lnTo>
                    <a:pt x="499661" y="89375"/>
                  </a:lnTo>
                  <a:lnTo>
                    <a:pt x="508426" y="75535"/>
                  </a:lnTo>
                  <a:lnTo>
                    <a:pt x="515434" y="67509"/>
                  </a:lnTo>
                  <a:lnTo>
                    <a:pt x="523800" y="74158"/>
                  </a:lnTo>
                  <a:lnTo>
                    <a:pt x="538765" y="87908"/>
                  </a:lnTo>
                  <a:lnTo>
                    <a:pt x="551425" y="103836"/>
                  </a:lnTo>
                  <a:lnTo>
                    <a:pt x="560729" y="121626"/>
                  </a:lnTo>
                  <a:lnTo>
                    <a:pt x="565627" y="140964"/>
                  </a:lnTo>
                  <a:lnTo>
                    <a:pt x="585247" y="137168"/>
                  </a:lnTo>
                  <a:lnTo>
                    <a:pt x="605416" y="136974"/>
                  </a:lnTo>
                  <a:lnTo>
                    <a:pt x="625025" y="140559"/>
                  </a:lnTo>
                  <a:lnTo>
                    <a:pt x="642967" y="148098"/>
                  </a:lnTo>
                  <a:lnTo>
                    <a:pt x="652122" y="153339"/>
                  </a:lnTo>
                  <a:lnTo>
                    <a:pt x="647308" y="162664"/>
                  </a:lnTo>
                  <a:lnTo>
                    <a:pt x="629708" y="185475"/>
                  </a:lnTo>
                  <a:lnTo>
                    <a:pt x="606365" y="199966"/>
                  </a:lnTo>
                  <a:lnTo>
                    <a:pt x="579304" y="207247"/>
                  </a:lnTo>
                  <a:lnTo>
                    <a:pt x="550553" y="208427"/>
                  </a:lnTo>
                  <a:lnTo>
                    <a:pt x="528859" y="253143"/>
                  </a:lnTo>
                  <a:lnTo>
                    <a:pt x="502473" y="292365"/>
                  </a:lnTo>
                  <a:lnTo>
                    <a:pt x="471735" y="326156"/>
                  </a:lnTo>
                  <a:lnTo>
                    <a:pt x="436984" y="354578"/>
                  </a:lnTo>
                  <a:lnTo>
                    <a:pt x="398560" y="377692"/>
                  </a:lnTo>
                  <a:lnTo>
                    <a:pt x="356801" y="395562"/>
                  </a:lnTo>
                  <a:lnTo>
                    <a:pt x="312047" y="408249"/>
                  </a:lnTo>
                  <a:lnTo>
                    <a:pt x="264637" y="415816"/>
                  </a:lnTo>
                  <a:lnTo>
                    <a:pt x="214911" y="41832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0201" y="5922294"/>
              <a:ext cx="324352" cy="1894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971527" y="5994093"/>
              <a:ext cx="626745" cy="325120"/>
            </a:xfrm>
            <a:custGeom>
              <a:avLst/>
              <a:gdLst/>
              <a:ahLst/>
              <a:cxnLst/>
              <a:rect l="l" t="t" r="r" b="b"/>
              <a:pathLst>
                <a:path w="626745" h="325120">
                  <a:moveTo>
                    <a:pt x="203647" y="324541"/>
                  </a:moveTo>
                  <a:lnTo>
                    <a:pt x="155484" y="320617"/>
                  </a:lnTo>
                  <a:lnTo>
                    <a:pt x="111611" y="308752"/>
                  </a:lnTo>
                  <a:lnTo>
                    <a:pt x="72976" y="288804"/>
                  </a:lnTo>
                  <a:lnTo>
                    <a:pt x="40524" y="260634"/>
                  </a:lnTo>
                  <a:lnTo>
                    <a:pt x="36933" y="254789"/>
                  </a:lnTo>
                  <a:lnTo>
                    <a:pt x="29716" y="245169"/>
                  </a:lnTo>
                  <a:lnTo>
                    <a:pt x="26219" y="240240"/>
                  </a:lnTo>
                  <a:lnTo>
                    <a:pt x="23304" y="234991"/>
                  </a:lnTo>
                  <a:lnTo>
                    <a:pt x="18385" y="226237"/>
                  </a:lnTo>
                  <a:lnTo>
                    <a:pt x="8971" y="203948"/>
                  </a:lnTo>
                  <a:lnTo>
                    <a:pt x="2797" y="180035"/>
                  </a:lnTo>
                  <a:lnTo>
                    <a:pt x="0" y="154687"/>
                  </a:lnTo>
                  <a:lnTo>
                    <a:pt x="713" y="128095"/>
                  </a:lnTo>
                  <a:lnTo>
                    <a:pt x="738" y="127855"/>
                  </a:lnTo>
                  <a:lnTo>
                    <a:pt x="427827" y="127855"/>
                  </a:lnTo>
                  <a:lnTo>
                    <a:pt x="453721" y="125604"/>
                  </a:lnTo>
                  <a:lnTo>
                    <a:pt x="477697" y="119577"/>
                  </a:lnTo>
                  <a:lnTo>
                    <a:pt x="498142" y="110865"/>
                  </a:lnTo>
                  <a:lnTo>
                    <a:pt x="513447" y="100559"/>
                  </a:lnTo>
                  <a:lnTo>
                    <a:pt x="497341" y="77932"/>
                  </a:lnTo>
                  <a:lnTo>
                    <a:pt x="491714" y="49455"/>
                  </a:lnTo>
                  <a:lnTo>
                    <a:pt x="495033" y="21390"/>
                  </a:lnTo>
                  <a:lnTo>
                    <a:pt x="505767" y="0"/>
                  </a:lnTo>
                  <a:lnTo>
                    <a:pt x="519076" y="12184"/>
                  </a:lnTo>
                  <a:lnTo>
                    <a:pt x="532307" y="29055"/>
                  </a:lnTo>
                  <a:lnTo>
                    <a:pt x="541677" y="49974"/>
                  </a:lnTo>
                  <a:lnTo>
                    <a:pt x="543407" y="74301"/>
                  </a:lnTo>
                  <a:lnTo>
                    <a:pt x="624783" y="74301"/>
                  </a:lnTo>
                  <a:lnTo>
                    <a:pt x="626245" y="74849"/>
                  </a:lnTo>
                  <a:lnTo>
                    <a:pt x="609816" y="95554"/>
                  </a:lnTo>
                  <a:lnTo>
                    <a:pt x="587436" y="108430"/>
                  </a:lnTo>
                  <a:lnTo>
                    <a:pt x="561943" y="114089"/>
                  </a:lnTo>
                  <a:lnTo>
                    <a:pt x="532011" y="114089"/>
                  </a:lnTo>
                  <a:lnTo>
                    <a:pt x="511004" y="159660"/>
                  </a:lnTo>
                  <a:lnTo>
                    <a:pt x="485215" y="199378"/>
                  </a:lnTo>
                  <a:lnTo>
                    <a:pt x="455036" y="233373"/>
                  </a:lnTo>
                  <a:lnTo>
                    <a:pt x="420857" y="261778"/>
                  </a:lnTo>
                  <a:lnTo>
                    <a:pt x="383070" y="284723"/>
                  </a:lnTo>
                  <a:lnTo>
                    <a:pt x="342064" y="302340"/>
                  </a:lnTo>
                  <a:lnTo>
                    <a:pt x="298231" y="314761"/>
                  </a:lnTo>
                  <a:lnTo>
                    <a:pt x="251962" y="322118"/>
                  </a:lnTo>
                  <a:lnTo>
                    <a:pt x="203647" y="324541"/>
                  </a:lnTo>
                  <a:close/>
                </a:path>
                <a:path w="626745" h="325120">
                  <a:moveTo>
                    <a:pt x="624783" y="74301"/>
                  </a:moveTo>
                  <a:lnTo>
                    <a:pt x="543407" y="74301"/>
                  </a:lnTo>
                  <a:lnTo>
                    <a:pt x="561049" y="67921"/>
                  </a:lnTo>
                  <a:lnTo>
                    <a:pt x="582175" y="64917"/>
                  </a:lnTo>
                  <a:lnTo>
                    <a:pt x="604634" y="66746"/>
                  </a:lnTo>
                  <a:lnTo>
                    <a:pt x="624783" y="74301"/>
                  </a:lnTo>
                  <a:close/>
                </a:path>
                <a:path w="626745" h="325120">
                  <a:moveTo>
                    <a:pt x="560908" y="114319"/>
                  </a:moveTo>
                  <a:lnTo>
                    <a:pt x="532011" y="114089"/>
                  </a:lnTo>
                  <a:lnTo>
                    <a:pt x="561943" y="114089"/>
                  </a:lnTo>
                  <a:lnTo>
                    <a:pt x="560908" y="114319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973694" y="6168414"/>
              <a:ext cx="499745" cy="150495"/>
            </a:xfrm>
            <a:custGeom>
              <a:avLst/>
              <a:gdLst/>
              <a:ahLst/>
              <a:cxnLst/>
              <a:rect l="l" t="t" r="r" b="b"/>
              <a:pathLst>
                <a:path w="499745" h="150495">
                  <a:moveTo>
                    <a:pt x="201480" y="150220"/>
                  </a:moveTo>
                  <a:lnTo>
                    <a:pt x="153317" y="146296"/>
                  </a:lnTo>
                  <a:lnTo>
                    <a:pt x="109445" y="134431"/>
                  </a:lnTo>
                  <a:lnTo>
                    <a:pt x="70809" y="114484"/>
                  </a:lnTo>
                  <a:lnTo>
                    <a:pt x="38357" y="86314"/>
                  </a:lnTo>
                  <a:lnTo>
                    <a:pt x="34766" y="80469"/>
                  </a:lnTo>
                  <a:lnTo>
                    <a:pt x="27549" y="70848"/>
                  </a:lnTo>
                  <a:lnTo>
                    <a:pt x="6804" y="29628"/>
                  </a:lnTo>
                  <a:lnTo>
                    <a:pt x="0" y="0"/>
                  </a:lnTo>
                  <a:lnTo>
                    <a:pt x="499318" y="0"/>
                  </a:lnTo>
                  <a:lnTo>
                    <a:pt x="452869" y="59053"/>
                  </a:lnTo>
                  <a:lnTo>
                    <a:pt x="418690" y="87457"/>
                  </a:lnTo>
                  <a:lnTo>
                    <a:pt x="380903" y="110403"/>
                  </a:lnTo>
                  <a:lnTo>
                    <a:pt x="339897" y="128020"/>
                  </a:lnTo>
                  <a:lnTo>
                    <a:pt x="296064" y="140441"/>
                  </a:lnTo>
                  <a:lnTo>
                    <a:pt x="249795" y="147797"/>
                  </a:lnTo>
                  <a:lnTo>
                    <a:pt x="201480" y="150220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9934" y="6247014"/>
              <a:ext cx="182409" cy="716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71527" y="6058976"/>
              <a:ext cx="626745" cy="259715"/>
            </a:xfrm>
            <a:custGeom>
              <a:avLst/>
              <a:gdLst/>
              <a:ahLst/>
              <a:cxnLst/>
              <a:rect l="l" t="t" r="r" b="b"/>
              <a:pathLst>
                <a:path w="626745" h="259714">
                  <a:moveTo>
                    <a:pt x="392457" y="214141"/>
                  </a:moveTo>
                  <a:lnTo>
                    <a:pt x="188709" y="214141"/>
                  </a:lnTo>
                  <a:lnTo>
                    <a:pt x="244030" y="207441"/>
                  </a:lnTo>
                  <a:lnTo>
                    <a:pt x="304476" y="189430"/>
                  </a:lnTo>
                  <a:lnTo>
                    <a:pt x="350663" y="169026"/>
                  </a:lnTo>
                  <a:lnTo>
                    <a:pt x="395225" y="143877"/>
                  </a:lnTo>
                  <a:lnTo>
                    <a:pt x="437607" y="114603"/>
                  </a:lnTo>
                  <a:lnTo>
                    <a:pt x="477254" y="81824"/>
                  </a:lnTo>
                  <a:lnTo>
                    <a:pt x="513609" y="46159"/>
                  </a:lnTo>
                  <a:lnTo>
                    <a:pt x="545894" y="8489"/>
                  </a:lnTo>
                  <a:lnTo>
                    <a:pt x="561041" y="3013"/>
                  </a:lnTo>
                  <a:lnTo>
                    <a:pt x="582160" y="0"/>
                  </a:lnTo>
                  <a:lnTo>
                    <a:pt x="604613" y="1819"/>
                  </a:lnTo>
                  <a:lnTo>
                    <a:pt x="626269" y="9936"/>
                  </a:lnTo>
                  <a:lnTo>
                    <a:pt x="609816" y="30671"/>
                  </a:lnTo>
                  <a:lnTo>
                    <a:pt x="587436" y="43548"/>
                  </a:lnTo>
                  <a:lnTo>
                    <a:pt x="561943" y="49207"/>
                  </a:lnTo>
                  <a:lnTo>
                    <a:pt x="532011" y="49207"/>
                  </a:lnTo>
                  <a:lnTo>
                    <a:pt x="511004" y="94778"/>
                  </a:lnTo>
                  <a:lnTo>
                    <a:pt x="485215" y="134496"/>
                  </a:lnTo>
                  <a:lnTo>
                    <a:pt x="455036" y="168491"/>
                  </a:lnTo>
                  <a:lnTo>
                    <a:pt x="420857" y="196896"/>
                  </a:lnTo>
                  <a:lnTo>
                    <a:pt x="392457" y="214141"/>
                  </a:lnTo>
                  <a:close/>
                </a:path>
                <a:path w="626745" h="259714">
                  <a:moveTo>
                    <a:pt x="560908" y="49437"/>
                  </a:moveTo>
                  <a:lnTo>
                    <a:pt x="532011" y="49207"/>
                  </a:lnTo>
                  <a:lnTo>
                    <a:pt x="561943" y="49207"/>
                  </a:lnTo>
                  <a:lnTo>
                    <a:pt x="560908" y="49437"/>
                  </a:lnTo>
                  <a:close/>
                </a:path>
                <a:path w="626745" h="259714">
                  <a:moveTo>
                    <a:pt x="203647" y="259658"/>
                  </a:moveTo>
                  <a:lnTo>
                    <a:pt x="155484" y="255735"/>
                  </a:lnTo>
                  <a:lnTo>
                    <a:pt x="111611" y="243870"/>
                  </a:lnTo>
                  <a:lnTo>
                    <a:pt x="72976" y="223922"/>
                  </a:lnTo>
                  <a:lnTo>
                    <a:pt x="40524" y="195752"/>
                  </a:lnTo>
                  <a:lnTo>
                    <a:pt x="36933" y="189907"/>
                  </a:lnTo>
                  <a:lnTo>
                    <a:pt x="29716" y="180287"/>
                  </a:lnTo>
                  <a:lnTo>
                    <a:pt x="26219" y="175358"/>
                  </a:lnTo>
                  <a:lnTo>
                    <a:pt x="23304" y="170108"/>
                  </a:lnTo>
                  <a:lnTo>
                    <a:pt x="18385" y="161355"/>
                  </a:lnTo>
                  <a:lnTo>
                    <a:pt x="8971" y="139066"/>
                  </a:lnTo>
                  <a:lnTo>
                    <a:pt x="2797" y="115153"/>
                  </a:lnTo>
                  <a:lnTo>
                    <a:pt x="0" y="89805"/>
                  </a:lnTo>
                  <a:lnTo>
                    <a:pt x="713" y="63213"/>
                  </a:lnTo>
                  <a:lnTo>
                    <a:pt x="740" y="62950"/>
                  </a:lnTo>
                  <a:lnTo>
                    <a:pt x="26038" y="62950"/>
                  </a:lnTo>
                  <a:lnTo>
                    <a:pt x="28847" y="102090"/>
                  </a:lnTo>
                  <a:lnTo>
                    <a:pt x="39489" y="135896"/>
                  </a:lnTo>
                  <a:lnTo>
                    <a:pt x="57364" y="164061"/>
                  </a:lnTo>
                  <a:lnTo>
                    <a:pt x="81871" y="186275"/>
                  </a:lnTo>
                  <a:lnTo>
                    <a:pt x="87187" y="189453"/>
                  </a:lnTo>
                  <a:lnTo>
                    <a:pt x="92492" y="192816"/>
                  </a:lnTo>
                  <a:lnTo>
                    <a:pt x="97902" y="195844"/>
                  </a:lnTo>
                  <a:lnTo>
                    <a:pt x="139629" y="210089"/>
                  </a:lnTo>
                  <a:lnTo>
                    <a:pt x="188709" y="214141"/>
                  </a:lnTo>
                  <a:lnTo>
                    <a:pt x="392457" y="214141"/>
                  </a:lnTo>
                  <a:lnTo>
                    <a:pt x="383070" y="219841"/>
                  </a:lnTo>
                  <a:lnTo>
                    <a:pt x="342064" y="237458"/>
                  </a:lnTo>
                  <a:lnTo>
                    <a:pt x="298231" y="249879"/>
                  </a:lnTo>
                  <a:lnTo>
                    <a:pt x="251962" y="257236"/>
                  </a:lnTo>
                  <a:lnTo>
                    <a:pt x="203647" y="259658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135055" y="6204496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18052" y="31585"/>
                  </a:moveTo>
                  <a:lnTo>
                    <a:pt x="0" y="13706"/>
                  </a:lnTo>
                  <a:lnTo>
                    <a:pt x="404" y="11690"/>
                  </a:lnTo>
                  <a:lnTo>
                    <a:pt x="13827" y="0"/>
                  </a:lnTo>
                  <a:lnTo>
                    <a:pt x="18054" y="2"/>
                  </a:lnTo>
                  <a:lnTo>
                    <a:pt x="31867" y="13707"/>
                  </a:lnTo>
                  <a:lnTo>
                    <a:pt x="31867" y="15801"/>
                  </a:lnTo>
                  <a:lnTo>
                    <a:pt x="18052" y="31585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69130" y="6141242"/>
              <a:ext cx="741680" cy="90805"/>
            </a:xfrm>
            <a:custGeom>
              <a:avLst/>
              <a:gdLst/>
              <a:ahLst/>
              <a:cxnLst/>
              <a:rect l="l" t="t" r="r" b="b"/>
              <a:pathLst>
                <a:path w="741679" h="90804">
                  <a:moveTo>
                    <a:pt x="288338" y="90383"/>
                  </a:moveTo>
                  <a:lnTo>
                    <a:pt x="275742" y="90383"/>
                  </a:lnTo>
                  <a:lnTo>
                    <a:pt x="270644" y="85329"/>
                  </a:lnTo>
                  <a:lnTo>
                    <a:pt x="270628" y="72829"/>
                  </a:lnTo>
                  <a:lnTo>
                    <a:pt x="275742" y="67759"/>
                  </a:lnTo>
                  <a:lnTo>
                    <a:pt x="283477" y="67759"/>
                  </a:lnTo>
                  <a:lnTo>
                    <a:pt x="284846" y="68013"/>
                  </a:lnTo>
                  <a:lnTo>
                    <a:pt x="286175" y="68526"/>
                  </a:lnTo>
                  <a:lnTo>
                    <a:pt x="284771" y="69308"/>
                  </a:lnTo>
                  <a:lnTo>
                    <a:pt x="283824" y="70810"/>
                  </a:lnTo>
                  <a:lnTo>
                    <a:pt x="283824" y="75081"/>
                  </a:lnTo>
                  <a:lnTo>
                    <a:pt x="285907" y="77147"/>
                  </a:lnTo>
                  <a:lnTo>
                    <a:pt x="293365" y="77147"/>
                  </a:lnTo>
                  <a:lnTo>
                    <a:pt x="293452" y="85329"/>
                  </a:lnTo>
                  <a:lnTo>
                    <a:pt x="288338" y="90383"/>
                  </a:lnTo>
                  <a:close/>
                </a:path>
                <a:path w="741679" h="90804">
                  <a:moveTo>
                    <a:pt x="293365" y="77147"/>
                  </a:moveTo>
                  <a:lnTo>
                    <a:pt x="290248" y="77147"/>
                  </a:lnTo>
                  <a:lnTo>
                    <a:pt x="291637" y="76177"/>
                  </a:lnTo>
                  <a:lnTo>
                    <a:pt x="292584" y="74737"/>
                  </a:lnTo>
                  <a:lnTo>
                    <a:pt x="293171" y="76177"/>
                  </a:lnTo>
                  <a:lnTo>
                    <a:pt x="293365" y="77147"/>
                  </a:lnTo>
                  <a:close/>
                </a:path>
                <a:path w="741679" h="90804">
                  <a:moveTo>
                    <a:pt x="741270" y="30508"/>
                  </a:moveTo>
                  <a:lnTo>
                    <a:pt x="0" y="30508"/>
                  </a:lnTo>
                  <a:lnTo>
                    <a:pt x="14693" y="27039"/>
                  </a:lnTo>
                  <a:lnTo>
                    <a:pt x="30859" y="21649"/>
                  </a:lnTo>
                  <a:lnTo>
                    <a:pt x="42920" y="13061"/>
                  </a:lnTo>
                  <a:lnTo>
                    <a:pt x="45299" y="0"/>
                  </a:lnTo>
                  <a:lnTo>
                    <a:pt x="73612" y="17620"/>
                  </a:lnTo>
                  <a:lnTo>
                    <a:pt x="108628" y="22308"/>
                  </a:lnTo>
                  <a:lnTo>
                    <a:pt x="211260" y="22308"/>
                  </a:lnTo>
                  <a:lnTo>
                    <a:pt x="239653" y="23694"/>
                  </a:lnTo>
                  <a:lnTo>
                    <a:pt x="368125" y="23694"/>
                  </a:lnTo>
                  <a:lnTo>
                    <a:pt x="370658" y="24070"/>
                  </a:lnTo>
                  <a:lnTo>
                    <a:pt x="717725" y="24070"/>
                  </a:lnTo>
                  <a:lnTo>
                    <a:pt x="726570" y="26995"/>
                  </a:lnTo>
                  <a:lnTo>
                    <a:pt x="741270" y="30508"/>
                  </a:lnTo>
                  <a:close/>
                </a:path>
                <a:path w="741679" h="90804">
                  <a:moveTo>
                    <a:pt x="712379" y="22302"/>
                  </a:moveTo>
                  <a:lnTo>
                    <a:pt x="632663" y="22302"/>
                  </a:lnTo>
                  <a:lnTo>
                    <a:pt x="667611" y="17620"/>
                  </a:lnTo>
                  <a:lnTo>
                    <a:pt x="695970" y="0"/>
                  </a:lnTo>
                  <a:lnTo>
                    <a:pt x="698347" y="13105"/>
                  </a:lnTo>
                  <a:lnTo>
                    <a:pt x="710404" y="21649"/>
                  </a:lnTo>
                  <a:lnTo>
                    <a:pt x="712379" y="22302"/>
                  </a:lnTo>
                  <a:close/>
                </a:path>
                <a:path w="741679" h="90804">
                  <a:moveTo>
                    <a:pt x="368125" y="23694"/>
                  </a:moveTo>
                  <a:lnTo>
                    <a:pt x="239653" y="23694"/>
                  </a:lnTo>
                  <a:lnTo>
                    <a:pt x="284016" y="16452"/>
                  </a:lnTo>
                  <a:lnTo>
                    <a:pt x="307089" y="2315"/>
                  </a:lnTo>
                  <a:lnTo>
                    <a:pt x="333968" y="18631"/>
                  </a:lnTo>
                  <a:lnTo>
                    <a:pt x="368125" y="23694"/>
                  </a:lnTo>
                  <a:close/>
                </a:path>
                <a:path w="741679" h="90804">
                  <a:moveTo>
                    <a:pt x="717725" y="24070"/>
                  </a:moveTo>
                  <a:lnTo>
                    <a:pt x="370658" y="24070"/>
                  </a:lnTo>
                  <a:lnTo>
                    <a:pt x="407348" y="18631"/>
                  </a:lnTo>
                  <a:lnTo>
                    <a:pt x="434228" y="2315"/>
                  </a:lnTo>
                  <a:lnTo>
                    <a:pt x="457296" y="16529"/>
                  </a:lnTo>
                  <a:lnTo>
                    <a:pt x="501674" y="23794"/>
                  </a:lnTo>
                  <a:lnTo>
                    <a:pt x="716891" y="23794"/>
                  </a:lnTo>
                  <a:lnTo>
                    <a:pt x="717725" y="24070"/>
                  </a:lnTo>
                  <a:close/>
                </a:path>
                <a:path w="741679" h="90804">
                  <a:moveTo>
                    <a:pt x="211260" y="22308"/>
                  </a:moveTo>
                  <a:lnTo>
                    <a:pt x="108628" y="22308"/>
                  </a:lnTo>
                  <a:lnTo>
                    <a:pt x="141523" y="17592"/>
                  </a:lnTo>
                  <a:lnTo>
                    <a:pt x="163456" y="7009"/>
                  </a:lnTo>
                  <a:lnTo>
                    <a:pt x="193099" y="21421"/>
                  </a:lnTo>
                  <a:lnTo>
                    <a:pt x="211260" y="22308"/>
                  </a:lnTo>
                  <a:close/>
                </a:path>
                <a:path w="741679" h="90804">
                  <a:moveTo>
                    <a:pt x="716891" y="23794"/>
                  </a:moveTo>
                  <a:lnTo>
                    <a:pt x="501674" y="23794"/>
                  </a:lnTo>
                  <a:lnTo>
                    <a:pt x="548268" y="21493"/>
                  </a:lnTo>
                  <a:lnTo>
                    <a:pt x="577986" y="7009"/>
                  </a:lnTo>
                  <a:lnTo>
                    <a:pt x="599839" y="17594"/>
                  </a:lnTo>
                  <a:lnTo>
                    <a:pt x="632663" y="22302"/>
                  </a:lnTo>
                  <a:lnTo>
                    <a:pt x="712397" y="22308"/>
                  </a:lnTo>
                  <a:lnTo>
                    <a:pt x="716891" y="2379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3338267" y="1879862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664144" y="3778516"/>
            <a:ext cx="4203065" cy="1190625"/>
          </a:xfrm>
          <a:prstGeom prst="rect">
            <a:avLst/>
          </a:prstGeom>
          <a:solidFill>
            <a:srgbClr val="7DD957"/>
          </a:solidFill>
        </p:spPr>
        <p:txBody>
          <a:bodyPr wrap="square" lIns="0" tIns="8255" rIns="0" bIns="0" rtlCol="0" vert="horz">
            <a:spAutoFit/>
          </a:bodyPr>
          <a:lstStyle/>
          <a:p>
            <a:pPr marL="163830" marR="405130">
              <a:lnSpc>
                <a:spcPts val="4250"/>
              </a:lnSpc>
              <a:spcBef>
                <a:spcPts val="6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64144" y="2621729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230504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71570" y="2621729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414020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70532" y="6741059"/>
            <a:ext cx="16277590" cy="6540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R="201930">
              <a:lnSpc>
                <a:spcPct val="100000"/>
              </a:lnSpc>
              <a:spcBef>
                <a:spcPts val="30"/>
              </a:spcBef>
            </a:pPr>
            <a:r>
              <a:rPr dirty="0" sz="3400" spc="155" b="1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34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75" b="1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28700" y="7727263"/>
            <a:ext cx="16398875" cy="6540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R="272415">
              <a:lnSpc>
                <a:spcPct val="100000"/>
              </a:lnSpc>
              <a:spcBef>
                <a:spcPts val="390"/>
              </a:spcBef>
            </a:pPr>
            <a:r>
              <a:rPr dirty="0" sz="3400" spc="170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28700" y="5784937"/>
            <a:ext cx="16318865" cy="65405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459105">
              <a:lnSpc>
                <a:spcPct val="100000"/>
              </a:lnSpc>
              <a:spcBef>
                <a:spcPts val="409"/>
              </a:spcBef>
              <a:tabLst>
                <a:tab pos="3856990" algn="l"/>
              </a:tabLst>
            </a:pPr>
            <a:r>
              <a:rPr dirty="0" sz="3400" spc="145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40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 b="1">
                <a:solidFill>
                  <a:srgbClr val="FFFFFF"/>
                </a:solidFill>
                <a:latin typeface="Trebuchet MS"/>
                <a:cs typeface="Trebuchet MS"/>
              </a:rPr>
              <a:t>Engine	</a:t>
            </a:r>
            <a:r>
              <a:rPr dirty="0" u="sng" sz="3400" spc="114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400" spc="105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477019" y="3769009"/>
            <a:ext cx="4203065" cy="1200150"/>
          </a:xfrm>
          <a:prstGeom prst="rect">
            <a:avLst/>
          </a:prstGeom>
          <a:solidFill>
            <a:srgbClr val="7DD957"/>
          </a:solidFill>
        </p:spPr>
        <p:txBody>
          <a:bodyPr wrap="square" lIns="0" tIns="9525" rIns="0" bIns="0" rtlCol="0" vert="horz">
            <a:spAutoFit/>
          </a:bodyPr>
          <a:lstStyle/>
          <a:p>
            <a:pPr marL="284480" marR="283845">
              <a:lnSpc>
                <a:spcPct val="115999"/>
              </a:lnSpc>
              <a:spcBef>
                <a:spcPts val="7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85959" y="1870337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766363" y="1235009"/>
            <a:ext cx="1998345" cy="511809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>
                <a:latin typeface="Verdana"/>
                <a:cs typeface="Verdana"/>
              </a:rPr>
              <a:t>C</a:t>
            </a:r>
            <a:r>
              <a:rPr dirty="0" sz="3150" spc="-175">
                <a:latin typeface="Verdana"/>
                <a:cs typeface="Verdana"/>
              </a:rPr>
              <a:t>o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105">
                <a:latin typeface="Verdana"/>
                <a:cs typeface="Verdana"/>
              </a:rPr>
              <a:t>t</a:t>
            </a:r>
            <a:r>
              <a:rPr dirty="0" sz="3150" spc="-295">
                <a:latin typeface="Verdana"/>
                <a:cs typeface="Verdana"/>
              </a:rPr>
              <a:t>a</a:t>
            </a:r>
            <a:r>
              <a:rPr dirty="0" sz="3150" spc="-155">
                <a:latin typeface="Verdana"/>
                <a:cs typeface="Verdana"/>
              </a:rPr>
              <a:t>i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229">
                <a:latin typeface="Verdana"/>
                <a:cs typeface="Verdana"/>
              </a:rPr>
              <a:t>e</a:t>
            </a:r>
            <a:r>
              <a:rPr dirty="0" sz="3150" spc="-220"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703213" y="1235009"/>
            <a:ext cx="1998345" cy="5118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5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29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2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0532" y="6741062"/>
            <a:ext cx="16277590" cy="654050"/>
          </a:xfrm>
          <a:custGeom>
            <a:avLst/>
            <a:gdLst/>
            <a:ahLst/>
            <a:cxnLst/>
            <a:rect l="l" t="t" r="r" b="b"/>
            <a:pathLst>
              <a:path w="16277590" h="654050">
                <a:moveTo>
                  <a:pt x="16276994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276994" y="0"/>
                </a:lnTo>
                <a:lnTo>
                  <a:pt x="16276994" y="65385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5784940"/>
            <a:ext cx="16318865" cy="654050"/>
          </a:xfrm>
          <a:custGeom>
            <a:avLst/>
            <a:gdLst/>
            <a:ahLst/>
            <a:cxnLst/>
            <a:rect l="l" t="t" r="r" b="b"/>
            <a:pathLst>
              <a:path w="16318865" h="654050">
                <a:moveTo>
                  <a:pt x="16318826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318826" y="0"/>
                </a:lnTo>
                <a:lnTo>
                  <a:pt x="16318826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7727263"/>
            <a:ext cx="16398875" cy="654050"/>
            <a:chOff x="1028700" y="7727263"/>
            <a:chExt cx="16398875" cy="654050"/>
          </a:xfrm>
        </p:grpSpPr>
        <p:sp>
          <p:nvSpPr>
            <p:cNvPr id="5" name="object 5"/>
            <p:cNvSpPr/>
            <p:nvPr/>
          </p:nvSpPr>
          <p:spPr>
            <a:xfrm>
              <a:off x="1028700" y="7727263"/>
              <a:ext cx="16398875" cy="654050"/>
            </a:xfrm>
            <a:custGeom>
              <a:avLst/>
              <a:gdLst/>
              <a:ahLst/>
              <a:cxnLst/>
              <a:rect l="l" t="t" r="r" b="b"/>
              <a:pathLst>
                <a:path w="16398875" h="654050">
                  <a:moveTo>
                    <a:pt x="16398690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16398690" y="0"/>
                  </a:lnTo>
                  <a:lnTo>
                    <a:pt x="16398690" y="653853"/>
                  </a:lnTo>
                  <a:close/>
                </a:path>
              </a:pathLst>
            </a:custGeom>
            <a:solidFill>
              <a:srgbClr val="C35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26204" y="7872813"/>
              <a:ext cx="556260" cy="189865"/>
            </a:xfrm>
            <a:custGeom>
              <a:avLst/>
              <a:gdLst/>
              <a:ahLst/>
              <a:cxnLst/>
              <a:rect l="l" t="t" r="r" b="b"/>
              <a:pathLst>
                <a:path w="556259" h="189865">
                  <a:moveTo>
                    <a:pt x="16929" y="40667"/>
                  </a:moveTo>
                  <a:lnTo>
                    <a:pt x="13301" y="40667"/>
                  </a:lnTo>
                  <a:lnTo>
                    <a:pt x="11891" y="38653"/>
                  </a:lnTo>
                  <a:lnTo>
                    <a:pt x="11891" y="21340"/>
                  </a:lnTo>
                  <a:lnTo>
                    <a:pt x="12293" y="18924"/>
                  </a:lnTo>
                  <a:lnTo>
                    <a:pt x="51862" y="2525"/>
                  </a:lnTo>
                  <a:lnTo>
                    <a:pt x="75784" y="402"/>
                  </a:lnTo>
                  <a:lnTo>
                    <a:pt x="92567" y="1421"/>
                  </a:lnTo>
                  <a:lnTo>
                    <a:pt x="128594" y="16709"/>
                  </a:lnTo>
                  <a:lnTo>
                    <a:pt x="136838" y="27985"/>
                  </a:lnTo>
                  <a:lnTo>
                    <a:pt x="62884" y="27985"/>
                  </a:lnTo>
                  <a:lnTo>
                    <a:pt x="55630" y="28790"/>
                  </a:lnTo>
                  <a:lnTo>
                    <a:pt x="40714" y="32412"/>
                  </a:lnTo>
                  <a:lnTo>
                    <a:pt x="33457" y="34627"/>
                  </a:lnTo>
                  <a:lnTo>
                    <a:pt x="26402" y="37447"/>
                  </a:lnTo>
                  <a:lnTo>
                    <a:pt x="23178" y="38855"/>
                  </a:lnTo>
                  <a:lnTo>
                    <a:pt x="20760" y="39660"/>
                  </a:lnTo>
                  <a:lnTo>
                    <a:pt x="17937" y="40465"/>
                  </a:lnTo>
                  <a:lnTo>
                    <a:pt x="16929" y="40667"/>
                  </a:lnTo>
                  <a:close/>
                </a:path>
                <a:path w="556259" h="189865">
                  <a:moveTo>
                    <a:pt x="145324" y="84153"/>
                  </a:moveTo>
                  <a:lnTo>
                    <a:pt x="112268" y="84153"/>
                  </a:lnTo>
                  <a:lnTo>
                    <a:pt x="112268" y="69457"/>
                  </a:lnTo>
                  <a:lnTo>
                    <a:pt x="111666" y="58846"/>
                  </a:lnTo>
                  <a:lnTo>
                    <a:pt x="80713" y="28554"/>
                  </a:lnTo>
                  <a:lnTo>
                    <a:pt x="69939" y="27985"/>
                  </a:lnTo>
                  <a:lnTo>
                    <a:pt x="136838" y="27985"/>
                  </a:lnTo>
                  <a:lnTo>
                    <a:pt x="141116" y="37244"/>
                  </a:lnTo>
                  <a:lnTo>
                    <a:pt x="144268" y="50683"/>
                  </a:lnTo>
                  <a:lnTo>
                    <a:pt x="145324" y="66238"/>
                  </a:lnTo>
                  <a:lnTo>
                    <a:pt x="145324" y="84153"/>
                  </a:lnTo>
                  <a:close/>
                </a:path>
                <a:path w="556259" h="189865">
                  <a:moveTo>
                    <a:pt x="55225" y="188440"/>
                  </a:moveTo>
                  <a:lnTo>
                    <a:pt x="14913" y="173945"/>
                  </a:lnTo>
                  <a:lnTo>
                    <a:pt x="0" y="135289"/>
                  </a:lnTo>
                  <a:lnTo>
                    <a:pt x="1136" y="123063"/>
                  </a:lnTo>
                  <a:lnTo>
                    <a:pt x="28324" y="86947"/>
                  </a:lnTo>
                  <a:lnTo>
                    <a:pt x="67723" y="78114"/>
                  </a:lnTo>
                  <a:lnTo>
                    <a:pt x="74576" y="78114"/>
                  </a:lnTo>
                  <a:lnTo>
                    <a:pt x="81630" y="78717"/>
                  </a:lnTo>
                  <a:lnTo>
                    <a:pt x="96546" y="80731"/>
                  </a:lnTo>
                  <a:lnTo>
                    <a:pt x="104205" y="82341"/>
                  </a:lnTo>
                  <a:lnTo>
                    <a:pt x="112268" y="84153"/>
                  </a:lnTo>
                  <a:lnTo>
                    <a:pt x="145324" y="84153"/>
                  </a:lnTo>
                  <a:lnTo>
                    <a:pt x="145324" y="102070"/>
                  </a:lnTo>
                  <a:lnTo>
                    <a:pt x="75180" y="102070"/>
                  </a:lnTo>
                  <a:lnTo>
                    <a:pt x="65726" y="102564"/>
                  </a:lnTo>
                  <a:lnTo>
                    <a:pt x="35271" y="142737"/>
                  </a:lnTo>
                  <a:lnTo>
                    <a:pt x="37689" y="149784"/>
                  </a:lnTo>
                  <a:lnTo>
                    <a:pt x="42728" y="154617"/>
                  </a:lnTo>
                  <a:lnTo>
                    <a:pt x="47567" y="159650"/>
                  </a:lnTo>
                  <a:lnTo>
                    <a:pt x="54621" y="162065"/>
                  </a:lnTo>
                  <a:lnTo>
                    <a:pt x="113030" y="162065"/>
                  </a:lnTo>
                  <a:lnTo>
                    <a:pt x="101937" y="172811"/>
                  </a:lnTo>
                  <a:lnTo>
                    <a:pt x="87878" y="181493"/>
                  </a:lnTo>
                  <a:lnTo>
                    <a:pt x="72308" y="186703"/>
                  </a:lnTo>
                  <a:lnTo>
                    <a:pt x="55225" y="188440"/>
                  </a:lnTo>
                  <a:close/>
                </a:path>
                <a:path w="556259" h="189865">
                  <a:moveTo>
                    <a:pt x="113030" y="162065"/>
                  </a:moveTo>
                  <a:lnTo>
                    <a:pt x="70545" y="162065"/>
                  </a:lnTo>
                  <a:lnTo>
                    <a:pt x="77398" y="160859"/>
                  </a:lnTo>
                  <a:lnTo>
                    <a:pt x="91910" y="156026"/>
                  </a:lnTo>
                  <a:lnTo>
                    <a:pt x="112670" y="122001"/>
                  </a:lnTo>
                  <a:lnTo>
                    <a:pt x="112670" y="106702"/>
                  </a:lnTo>
                  <a:lnTo>
                    <a:pt x="106825" y="105293"/>
                  </a:lnTo>
                  <a:lnTo>
                    <a:pt x="100577" y="104084"/>
                  </a:lnTo>
                  <a:lnTo>
                    <a:pt x="87677" y="102474"/>
                  </a:lnTo>
                  <a:lnTo>
                    <a:pt x="81428" y="102070"/>
                  </a:lnTo>
                  <a:lnTo>
                    <a:pt x="145324" y="102070"/>
                  </a:lnTo>
                  <a:lnTo>
                    <a:pt x="145324" y="131465"/>
                  </a:lnTo>
                  <a:lnTo>
                    <a:pt x="145725" y="131465"/>
                  </a:lnTo>
                  <a:lnTo>
                    <a:pt x="145725" y="138914"/>
                  </a:lnTo>
                  <a:lnTo>
                    <a:pt x="152656" y="160657"/>
                  </a:lnTo>
                  <a:lnTo>
                    <a:pt x="114484" y="160657"/>
                  </a:lnTo>
                  <a:lnTo>
                    <a:pt x="113030" y="162065"/>
                  </a:lnTo>
                  <a:close/>
                </a:path>
                <a:path w="556259" h="189865">
                  <a:moveTo>
                    <a:pt x="145725" y="131465"/>
                  </a:moveTo>
                  <a:lnTo>
                    <a:pt x="145324" y="131465"/>
                  </a:lnTo>
                  <a:lnTo>
                    <a:pt x="145725" y="131463"/>
                  </a:lnTo>
                  <a:close/>
                </a:path>
                <a:path w="556259" h="189865">
                  <a:moveTo>
                    <a:pt x="135649" y="184815"/>
                  </a:moveTo>
                  <a:lnTo>
                    <a:pt x="114484" y="160657"/>
                  </a:lnTo>
                  <a:lnTo>
                    <a:pt x="152656" y="160657"/>
                  </a:lnTo>
                  <a:lnTo>
                    <a:pt x="154392" y="163877"/>
                  </a:lnTo>
                  <a:lnTo>
                    <a:pt x="155401" y="165488"/>
                  </a:lnTo>
                  <a:lnTo>
                    <a:pt x="155802" y="167098"/>
                  </a:lnTo>
                  <a:lnTo>
                    <a:pt x="155802" y="170520"/>
                  </a:lnTo>
                  <a:lnTo>
                    <a:pt x="154595" y="172534"/>
                  </a:lnTo>
                  <a:lnTo>
                    <a:pt x="151974" y="174548"/>
                  </a:lnTo>
                  <a:lnTo>
                    <a:pt x="137463" y="184212"/>
                  </a:lnTo>
                  <a:lnTo>
                    <a:pt x="135649" y="184815"/>
                  </a:lnTo>
                  <a:close/>
                </a:path>
                <a:path w="556259" h="189865">
                  <a:moveTo>
                    <a:pt x="246704" y="183811"/>
                  </a:moveTo>
                  <a:lnTo>
                    <a:pt x="225756" y="183811"/>
                  </a:lnTo>
                  <a:lnTo>
                    <a:pt x="222118" y="183808"/>
                  </a:lnTo>
                  <a:lnTo>
                    <a:pt x="219693" y="183205"/>
                  </a:lnTo>
                  <a:lnTo>
                    <a:pt x="218076" y="181794"/>
                  </a:lnTo>
                  <a:lnTo>
                    <a:pt x="216487" y="180591"/>
                  </a:lnTo>
                  <a:lnTo>
                    <a:pt x="166486" y="18321"/>
                  </a:lnTo>
                  <a:lnTo>
                    <a:pt x="164671" y="11676"/>
                  </a:lnTo>
                  <a:lnTo>
                    <a:pt x="164671" y="7046"/>
                  </a:lnTo>
                  <a:lnTo>
                    <a:pt x="166284" y="5234"/>
                  </a:lnTo>
                  <a:lnTo>
                    <a:pt x="193101" y="5236"/>
                  </a:lnTo>
                  <a:lnTo>
                    <a:pt x="195714" y="5839"/>
                  </a:lnTo>
                  <a:lnTo>
                    <a:pt x="197126" y="7249"/>
                  </a:lnTo>
                  <a:lnTo>
                    <a:pt x="198736" y="8457"/>
                  </a:lnTo>
                  <a:lnTo>
                    <a:pt x="199946" y="11276"/>
                  </a:lnTo>
                  <a:lnTo>
                    <a:pt x="201154" y="15100"/>
                  </a:lnTo>
                  <a:lnTo>
                    <a:pt x="235006" y="148377"/>
                  </a:lnTo>
                  <a:lnTo>
                    <a:pt x="261050" y="148377"/>
                  </a:lnTo>
                  <a:lnTo>
                    <a:pt x="254877" y="174147"/>
                  </a:lnTo>
                  <a:lnTo>
                    <a:pt x="253957" y="177769"/>
                  </a:lnTo>
                  <a:lnTo>
                    <a:pt x="252744" y="180389"/>
                  </a:lnTo>
                  <a:lnTo>
                    <a:pt x="249534" y="183208"/>
                  </a:lnTo>
                  <a:lnTo>
                    <a:pt x="246704" y="183811"/>
                  </a:lnTo>
                  <a:close/>
                </a:path>
                <a:path w="556259" h="189865">
                  <a:moveTo>
                    <a:pt x="261050" y="148377"/>
                  </a:moveTo>
                  <a:lnTo>
                    <a:pt x="235006" y="148377"/>
                  </a:lnTo>
                  <a:lnTo>
                    <a:pt x="266663" y="14293"/>
                  </a:lnTo>
                  <a:lnTo>
                    <a:pt x="267462" y="11073"/>
                  </a:lnTo>
                  <a:lnTo>
                    <a:pt x="268676" y="8455"/>
                  </a:lnTo>
                  <a:lnTo>
                    <a:pt x="271909" y="6040"/>
                  </a:lnTo>
                  <a:lnTo>
                    <a:pt x="274714" y="5235"/>
                  </a:lnTo>
                  <a:lnTo>
                    <a:pt x="298306" y="5236"/>
                  </a:lnTo>
                  <a:lnTo>
                    <a:pt x="300917" y="5839"/>
                  </a:lnTo>
                  <a:lnTo>
                    <a:pt x="302535" y="7249"/>
                  </a:lnTo>
                  <a:lnTo>
                    <a:pt x="304152" y="8457"/>
                  </a:lnTo>
                  <a:lnTo>
                    <a:pt x="305554" y="11276"/>
                  </a:lnTo>
                  <a:lnTo>
                    <a:pt x="306362" y="15100"/>
                  </a:lnTo>
                  <a:lnTo>
                    <a:pt x="313211" y="44092"/>
                  </a:lnTo>
                  <a:lnTo>
                    <a:pt x="286009" y="44092"/>
                  </a:lnTo>
                  <a:lnTo>
                    <a:pt x="261050" y="148377"/>
                  </a:lnTo>
                  <a:close/>
                </a:path>
                <a:path w="556259" h="189865">
                  <a:moveTo>
                    <a:pt x="365905" y="149988"/>
                  </a:moveTo>
                  <a:lnTo>
                    <a:pt x="338224" y="149988"/>
                  </a:lnTo>
                  <a:lnTo>
                    <a:pt x="373082" y="15100"/>
                  </a:lnTo>
                  <a:lnTo>
                    <a:pt x="381357" y="5236"/>
                  </a:lnTo>
                  <a:lnTo>
                    <a:pt x="406942" y="5236"/>
                  </a:lnTo>
                  <a:lnTo>
                    <a:pt x="408749" y="6846"/>
                  </a:lnTo>
                  <a:lnTo>
                    <a:pt x="408673" y="11676"/>
                  </a:lnTo>
                  <a:lnTo>
                    <a:pt x="408154" y="14698"/>
                  </a:lnTo>
                  <a:lnTo>
                    <a:pt x="407750" y="16309"/>
                  </a:lnTo>
                  <a:lnTo>
                    <a:pt x="406942" y="18523"/>
                  </a:lnTo>
                  <a:lnTo>
                    <a:pt x="365905" y="149988"/>
                  </a:lnTo>
                  <a:close/>
                </a:path>
                <a:path w="556259" h="189865">
                  <a:moveTo>
                    <a:pt x="349899" y="184013"/>
                  </a:moveTo>
                  <a:lnTo>
                    <a:pt x="325313" y="184013"/>
                  </a:lnTo>
                  <a:lnTo>
                    <a:pt x="322698" y="183410"/>
                  </a:lnTo>
                  <a:lnTo>
                    <a:pt x="319464" y="180591"/>
                  </a:lnTo>
                  <a:lnTo>
                    <a:pt x="318061" y="177973"/>
                  </a:lnTo>
                  <a:lnTo>
                    <a:pt x="317204" y="173746"/>
                  </a:lnTo>
                  <a:lnTo>
                    <a:pt x="286009" y="44092"/>
                  </a:lnTo>
                  <a:lnTo>
                    <a:pt x="313211" y="44092"/>
                  </a:lnTo>
                  <a:lnTo>
                    <a:pt x="338224" y="149988"/>
                  </a:lnTo>
                  <a:lnTo>
                    <a:pt x="365905" y="149988"/>
                  </a:lnTo>
                  <a:lnTo>
                    <a:pt x="358364" y="174147"/>
                  </a:lnTo>
                  <a:lnTo>
                    <a:pt x="357151" y="178175"/>
                  </a:lnTo>
                  <a:lnTo>
                    <a:pt x="355748" y="180793"/>
                  </a:lnTo>
                  <a:lnTo>
                    <a:pt x="352515" y="183208"/>
                  </a:lnTo>
                  <a:lnTo>
                    <a:pt x="349899" y="184013"/>
                  </a:lnTo>
                  <a:close/>
                </a:path>
                <a:path w="556259" h="189865">
                  <a:moveTo>
                    <a:pt x="547571" y="161863"/>
                  </a:moveTo>
                  <a:lnTo>
                    <a:pt x="482531" y="161863"/>
                  </a:lnTo>
                  <a:lnTo>
                    <a:pt x="491521" y="161448"/>
                  </a:lnTo>
                  <a:lnTo>
                    <a:pt x="499434" y="160203"/>
                  </a:lnTo>
                  <a:lnTo>
                    <a:pt x="506255" y="158127"/>
                  </a:lnTo>
                  <a:lnTo>
                    <a:pt x="511968" y="155220"/>
                  </a:lnTo>
                  <a:lnTo>
                    <a:pt x="518816" y="150791"/>
                  </a:lnTo>
                  <a:lnTo>
                    <a:pt x="522430" y="144350"/>
                  </a:lnTo>
                  <a:lnTo>
                    <a:pt x="522430" y="130459"/>
                  </a:lnTo>
                  <a:lnTo>
                    <a:pt x="467408" y="102474"/>
                  </a:lnTo>
                  <a:lnTo>
                    <a:pt x="457097" y="98586"/>
                  </a:lnTo>
                  <a:lnTo>
                    <a:pt x="427628" y="67947"/>
                  </a:lnTo>
                  <a:lnTo>
                    <a:pt x="425084" y="52746"/>
                  </a:lnTo>
                  <a:lnTo>
                    <a:pt x="425084" y="44291"/>
                  </a:lnTo>
                  <a:lnTo>
                    <a:pt x="426891" y="36841"/>
                  </a:lnTo>
                  <a:lnTo>
                    <a:pt x="434167" y="23957"/>
                  </a:lnTo>
                  <a:lnTo>
                    <a:pt x="438994" y="18320"/>
                  </a:lnTo>
                  <a:lnTo>
                    <a:pt x="445033" y="13891"/>
                  </a:lnTo>
                  <a:lnTo>
                    <a:pt x="451097" y="9260"/>
                  </a:lnTo>
                  <a:lnTo>
                    <a:pt x="491400" y="0"/>
                  </a:lnTo>
                  <a:lnTo>
                    <a:pt x="495824" y="0"/>
                  </a:lnTo>
                  <a:lnTo>
                    <a:pt x="535935" y="8656"/>
                  </a:lnTo>
                  <a:lnTo>
                    <a:pt x="537956" y="9864"/>
                  </a:lnTo>
                  <a:lnTo>
                    <a:pt x="540786" y="11475"/>
                  </a:lnTo>
                  <a:lnTo>
                    <a:pt x="542807" y="13086"/>
                  </a:lnTo>
                  <a:lnTo>
                    <a:pt x="543996" y="14897"/>
                  </a:lnTo>
                  <a:lnTo>
                    <a:pt x="545209" y="16508"/>
                  </a:lnTo>
                  <a:lnTo>
                    <a:pt x="545714" y="18320"/>
                  </a:lnTo>
                  <a:lnTo>
                    <a:pt x="545827" y="27177"/>
                  </a:lnTo>
                  <a:lnTo>
                    <a:pt x="494824" y="27177"/>
                  </a:lnTo>
                  <a:lnTo>
                    <a:pt x="486668" y="27520"/>
                  </a:lnTo>
                  <a:lnTo>
                    <a:pt x="458539" y="42479"/>
                  </a:lnTo>
                  <a:lnTo>
                    <a:pt x="458539" y="56371"/>
                  </a:lnTo>
                  <a:lnTo>
                    <a:pt x="460560" y="61201"/>
                  </a:lnTo>
                  <a:lnTo>
                    <a:pt x="468621" y="68851"/>
                  </a:lnTo>
                  <a:lnTo>
                    <a:pt x="476087" y="72677"/>
                  </a:lnTo>
                  <a:lnTo>
                    <a:pt x="515391" y="85160"/>
                  </a:lnTo>
                  <a:lnTo>
                    <a:pt x="525513" y="88972"/>
                  </a:lnTo>
                  <a:lnTo>
                    <a:pt x="553608" y="117749"/>
                  </a:lnTo>
                  <a:lnTo>
                    <a:pt x="555908" y="132672"/>
                  </a:lnTo>
                  <a:lnTo>
                    <a:pt x="555908" y="141329"/>
                  </a:lnTo>
                  <a:lnTo>
                    <a:pt x="554078" y="149181"/>
                  </a:lnTo>
                  <a:lnTo>
                    <a:pt x="550654" y="156026"/>
                  </a:lnTo>
                  <a:lnTo>
                    <a:pt x="547571" y="161863"/>
                  </a:lnTo>
                  <a:close/>
                </a:path>
                <a:path w="556259" h="189865">
                  <a:moveTo>
                    <a:pt x="544210" y="37447"/>
                  </a:moveTo>
                  <a:lnTo>
                    <a:pt x="539573" y="37447"/>
                  </a:lnTo>
                  <a:lnTo>
                    <a:pt x="536958" y="36641"/>
                  </a:lnTo>
                  <a:lnTo>
                    <a:pt x="533534" y="35029"/>
                  </a:lnTo>
                  <a:lnTo>
                    <a:pt x="524643" y="31594"/>
                  </a:lnTo>
                  <a:lnTo>
                    <a:pt x="515231" y="29140"/>
                  </a:lnTo>
                  <a:lnTo>
                    <a:pt x="505293" y="27668"/>
                  </a:lnTo>
                  <a:lnTo>
                    <a:pt x="494824" y="27177"/>
                  </a:lnTo>
                  <a:lnTo>
                    <a:pt x="545827" y="27177"/>
                  </a:lnTo>
                  <a:lnTo>
                    <a:pt x="545827" y="35231"/>
                  </a:lnTo>
                  <a:lnTo>
                    <a:pt x="544210" y="37447"/>
                  </a:lnTo>
                  <a:close/>
                </a:path>
                <a:path w="556259" h="189865">
                  <a:moveTo>
                    <a:pt x="484742" y="189245"/>
                  </a:moveTo>
                  <a:lnTo>
                    <a:pt x="443631" y="183205"/>
                  </a:lnTo>
                  <a:lnTo>
                    <a:pt x="430529" y="177567"/>
                  </a:lnTo>
                  <a:lnTo>
                    <a:pt x="427295" y="175755"/>
                  </a:lnTo>
                  <a:lnTo>
                    <a:pt x="425084" y="173743"/>
                  </a:lnTo>
                  <a:lnTo>
                    <a:pt x="423467" y="170119"/>
                  </a:lnTo>
                  <a:lnTo>
                    <a:pt x="423063" y="168105"/>
                  </a:lnTo>
                  <a:lnTo>
                    <a:pt x="423063" y="151798"/>
                  </a:lnTo>
                  <a:lnTo>
                    <a:pt x="424680" y="149784"/>
                  </a:lnTo>
                  <a:lnTo>
                    <a:pt x="428912" y="149784"/>
                  </a:lnTo>
                  <a:lnTo>
                    <a:pt x="430125" y="149986"/>
                  </a:lnTo>
                  <a:lnTo>
                    <a:pt x="432550" y="150791"/>
                  </a:lnTo>
                  <a:lnTo>
                    <a:pt x="434357" y="151596"/>
                  </a:lnTo>
                  <a:lnTo>
                    <a:pt x="436378" y="152401"/>
                  </a:lnTo>
                  <a:lnTo>
                    <a:pt x="443226" y="155422"/>
                  </a:lnTo>
                  <a:lnTo>
                    <a:pt x="450693" y="157838"/>
                  </a:lnTo>
                  <a:lnTo>
                    <a:pt x="466600" y="161058"/>
                  </a:lnTo>
                  <a:lnTo>
                    <a:pt x="474470" y="161863"/>
                  </a:lnTo>
                  <a:lnTo>
                    <a:pt x="547571" y="161863"/>
                  </a:lnTo>
                  <a:lnTo>
                    <a:pt x="547039" y="162870"/>
                  </a:lnTo>
                  <a:lnTo>
                    <a:pt x="542189" y="168910"/>
                  </a:lnTo>
                  <a:lnTo>
                    <a:pt x="535935" y="173743"/>
                  </a:lnTo>
                  <a:lnTo>
                    <a:pt x="529706" y="178776"/>
                  </a:lnTo>
                  <a:lnTo>
                    <a:pt x="492314" y="188981"/>
                  </a:lnTo>
                  <a:lnTo>
                    <a:pt x="484742" y="189245"/>
                  </a:lnTo>
                  <a:close/>
                </a:path>
              </a:pathLst>
            </a:custGeom>
            <a:solidFill>
              <a:srgbClr val="25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1221" y="8098497"/>
              <a:ext cx="606425" cy="136525"/>
            </a:xfrm>
            <a:custGeom>
              <a:avLst/>
              <a:gdLst/>
              <a:ahLst/>
              <a:cxnLst/>
              <a:rect l="l" t="t" r="r" b="b"/>
              <a:pathLst>
                <a:path w="606425" h="136525">
                  <a:moveTo>
                    <a:pt x="491393" y="28192"/>
                  </a:moveTo>
                  <a:lnTo>
                    <a:pt x="490370" y="22540"/>
                  </a:lnTo>
                  <a:lnTo>
                    <a:pt x="496220" y="18312"/>
                  </a:lnTo>
                  <a:lnTo>
                    <a:pt x="527975" y="4287"/>
                  </a:lnTo>
                  <a:lnTo>
                    <a:pt x="561427" y="0"/>
                  </a:lnTo>
                  <a:lnTo>
                    <a:pt x="589132" y="2353"/>
                  </a:lnTo>
                  <a:lnTo>
                    <a:pt x="603647" y="8254"/>
                  </a:lnTo>
                  <a:lnTo>
                    <a:pt x="605844" y="23632"/>
                  </a:lnTo>
                  <a:lnTo>
                    <a:pt x="541555" y="23632"/>
                  </a:lnTo>
                  <a:lnTo>
                    <a:pt x="517871" y="25161"/>
                  </a:lnTo>
                  <a:lnTo>
                    <a:pt x="497836" y="27385"/>
                  </a:lnTo>
                  <a:lnTo>
                    <a:pt x="491393" y="28192"/>
                  </a:lnTo>
                  <a:close/>
                </a:path>
                <a:path w="606425" h="136525">
                  <a:moveTo>
                    <a:pt x="302337" y="136302"/>
                  </a:moveTo>
                  <a:lnTo>
                    <a:pt x="253321" y="133718"/>
                  </a:lnTo>
                  <a:lnTo>
                    <a:pt x="205961" y="126136"/>
                  </a:lnTo>
                  <a:lnTo>
                    <a:pt x="160502" y="113810"/>
                  </a:lnTo>
                  <a:lnTo>
                    <a:pt x="117192" y="96993"/>
                  </a:lnTo>
                  <a:lnTo>
                    <a:pt x="76277" y="75939"/>
                  </a:lnTo>
                  <a:lnTo>
                    <a:pt x="38004" y="50902"/>
                  </a:lnTo>
                  <a:lnTo>
                    <a:pt x="2620" y="22136"/>
                  </a:lnTo>
                  <a:lnTo>
                    <a:pt x="0" y="17756"/>
                  </a:lnTo>
                  <a:lnTo>
                    <a:pt x="897" y="13939"/>
                  </a:lnTo>
                  <a:lnTo>
                    <a:pt x="4366" y="12006"/>
                  </a:lnTo>
                  <a:lnTo>
                    <a:pt x="9462" y="13277"/>
                  </a:lnTo>
                  <a:lnTo>
                    <a:pt x="53780" y="36371"/>
                  </a:lnTo>
                  <a:lnTo>
                    <a:pt x="100970" y="55917"/>
                  </a:lnTo>
                  <a:lnTo>
                    <a:pt x="150577" y="71625"/>
                  </a:lnTo>
                  <a:lnTo>
                    <a:pt x="202149" y="83204"/>
                  </a:lnTo>
                  <a:lnTo>
                    <a:pt x="255231" y="90365"/>
                  </a:lnTo>
                  <a:lnTo>
                    <a:pt x="309369" y="92816"/>
                  </a:lnTo>
                  <a:lnTo>
                    <a:pt x="493628" y="92816"/>
                  </a:lnTo>
                  <a:lnTo>
                    <a:pt x="456618" y="108898"/>
                  </a:lnTo>
                  <a:lnTo>
                    <a:pt x="405434" y="124025"/>
                  </a:lnTo>
                  <a:lnTo>
                    <a:pt x="353311" y="133209"/>
                  </a:lnTo>
                  <a:lnTo>
                    <a:pt x="302337" y="136302"/>
                  </a:lnTo>
                  <a:close/>
                </a:path>
                <a:path w="606425" h="136525">
                  <a:moveTo>
                    <a:pt x="560728" y="113953"/>
                  </a:moveTo>
                  <a:lnTo>
                    <a:pt x="555473" y="111531"/>
                  </a:lnTo>
                  <a:lnTo>
                    <a:pt x="557899" y="105498"/>
                  </a:lnTo>
                  <a:lnTo>
                    <a:pt x="565232" y="86795"/>
                  </a:lnTo>
                  <a:lnTo>
                    <a:pt x="572870" y="64274"/>
                  </a:lnTo>
                  <a:lnTo>
                    <a:pt x="577409" y="43491"/>
                  </a:lnTo>
                  <a:lnTo>
                    <a:pt x="575447" y="29997"/>
                  </a:lnTo>
                  <a:lnTo>
                    <a:pt x="562782" y="24633"/>
                  </a:lnTo>
                  <a:lnTo>
                    <a:pt x="541555" y="23632"/>
                  </a:lnTo>
                  <a:lnTo>
                    <a:pt x="605844" y="23632"/>
                  </a:lnTo>
                  <a:lnTo>
                    <a:pt x="600942" y="51009"/>
                  </a:lnTo>
                  <a:lnTo>
                    <a:pt x="588018" y="82230"/>
                  </a:lnTo>
                  <a:lnTo>
                    <a:pt x="566173" y="109322"/>
                  </a:lnTo>
                  <a:lnTo>
                    <a:pt x="560728" y="113953"/>
                  </a:lnTo>
                  <a:close/>
                </a:path>
                <a:path w="606425" h="136525">
                  <a:moveTo>
                    <a:pt x="493628" y="92816"/>
                  </a:moveTo>
                  <a:lnTo>
                    <a:pt x="309369" y="92816"/>
                  </a:lnTo>
                  <a:lnTo>
                    <a:pt x="354273" y="90974"/>
                  </a:lnTo>
                  <a:lnTo>
                    <a:pt x="400262" y="85421"/>
                  </a:lnTo>
                  <a:lnTo>
                    <a:pt x="446676" y="76118"/>
                  </a:lnTo>
                  <a:lnTo>
                    <a:pt x="492853" y="63024"/>
                  </a:lnTo>
                  <a:lnTo>
                    <a:pt x="538134" y="46100"/>
                  </a:lnTo>
                  <a:lnTo>
                    <a:pt x="545862" y="45233"/>
                  </a:lnTo>
                  <a:lnTo>
                    <a:pt x="551220" y="48840"/>
                  </a:lnTo>
                  <a:lnTo>
                    <a:pt x="552455" y="54900"/>
                  </a:lnTo>
                  <a:lnTo>
                    <a:pt x="547811" y="61395"/>
                  </a:lnTo>
                  <a:lnTo>
                    <a:pt x="504775" y="87972"/>
                  </a:lnTo>
                  <a:lnTo>
                    <a:pt x="493628" y="92816"/>
                  </a:lnTo>
                  <a:close/>
                </a:path>
                <a:path w="606425" h="136525">
                  <a:moveTo>
                    <a:pt x="547817" y="61395"/>
                  </a:move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7861" y="7821739"/>
              <a:ext cx="513080" cy="467359"/>
            </a:xfrm>
            <a:custGeom>
              <a:avLst/>
              <a:gdLst/>
              <a:ahLst/>
              <a:cxnLst/>
              <a:rect l="l" t="t" r="r" b="b"/>
              <a:pathLst>
                <a:path w="513079" h="467359">
                  <a:moveTo>
                    <a:pt x="232346" y="151257"/>
                  </a:moveTo>
                  <a:lnTo>
                    <a:pt x="224116" y="109943"/>
                  </a:lnTo>
                  <a:lnTo>
                    <a:pt x="187172" y="44513"/>
                  </a:lnTo>
                  <a:lnTo>
                    <a:pt x="172326" y="35979"/>
                  </a:lnTo>
                  <a:lnTo>
                    <a:pt x="168783" y="35979"/>
                  </a:lnTo>
                  <a:lnTo>
                    <a:pt x="914" y="309600"/>
                  </a:lnTo>
                  <a:lnTo>
                    <a:pt x="0" y="313004"/>
                  </a:lnTo>
                  <a:lnTo>
                    <a:pt x="0" y="320306"/>
                  </a:lnTo>
                  <a:lnTo>
                    <a:pt x="58242" y="421767"/>
                  </a:lnTo>
                  <a:lnTo>
                    <a:pt x="73990" y="431838"/>
                  </a:lnTo>
                  <a:lnTo>
                    <a:pt x="77533" y="431838"/>
                  </a:lnTo>
                  <a:lnTo>
                    <a:pt x="217855" y="205219"/>
                  </a:lnTo>
                  <a:lnTo>
                    <a:pt x="231419" y="165354"/>
                  </a:lnTo>
                  <a:lnTo>
                    <a:pt x="232346" y="151257"/>
                  </a:lnTo>
                  <a:close/>
                </a:path>
                <a:path w="513079" h="467359">
                  <a:moveTo>
                    <a:pt x="512305" y="279400"/>
                  </a:moveTo>
                  <a:lnTo>
                    <a:pt x="357835" y="6705"/>
                  </a:lnTo>
                  <a:lnTo>
                    <a:pt x="345643" y="0"/>
                  </a:lnTo>
                  <a:lnTo>
                    <a:pt x="342049" y="63"/>
                  </a:lnTo>
                  <a:lnTo>
                    <a:pt x="230632" y="76"/>
                  </a:lnTo>
                  <a:lnTo>
                    <a:pt x="212255" y="18592"/>
                  </a:lnTo>
                  <a:lnTo>
                    <a:pt x="212255" y="22148"/>
                  </a:lnTo>
                  <a:lnTo>
                    <a:pt x="339623" y="247523"/>
                  </a:lnTo>
                  <a:lnTo>
                    <a:pt x="367347" y="279273"/>
                  </a:lnTo>
                  <a:lnTo>
                    <a:pt x="405130" y="297878"/>
                  </a:lnTo>
                  <a:lnTo>
                    <a:pt x="433057" y="301485"/>
                  </a:lnTo>
                  <a:lnTo>
                    <a:pt x="493928" y="301472"/>
                  </a:lnTo>
                  <a:lnTo>
                    <a:pt x="512305" y="282956"/>
                  </a:lnTo>
                  <a:lnTo>
                    <a:pt x="512305" y="279400"/>
                  </a:lnTo>
                  <a:close/>
                </a:path>
                <a:path w="513079" h="467359">
                  <a:moveTo>
                    <a:pt x="512470" y="347370"/>
                  </a:moveTo>
                  <a:lnTo>
                    <a:pt x="495782" y="330657"/>
                  </a:lnTo>
                  <a:lnTo>
                    <a:pt x="492150" y="330657"/>
                  </a:lnTo>
                  <a:lnTo>
                    <a:pt x="242595" y="330657"/>
                  </a:lnTo>
                  <a:lnTo>
                    <a:pt x="201383" y="338912"/>
                  </a:lnTo>
                  <a:lnTo>
                    <a:pt x="166484" y="362394"/>
                  </a:lnTo>
                  <a:lnTo>
                    <a:pt x="119456" y="437794"/>
                  </a:lnTo>
                  <a:lnTo>
                    <a:pt x="117589" y="448157"/>
                  </a:lnTo>
                  <a:lnTo>
                    <a:pt x="117817" y="449910"/>
                  </a:lnTo>
                  <a:lnTo>
                    <a:pt x="135940" y="466775"/>
                  </a:lnTo>
                  <a:lnTo>
                    <a:pt x="441350" y="466775"/>
                  </a:lnTo>
                  <a:lnTo>
                    <a:pt x="511543" y="358038"/>
                  </a:lnTo>
                  <a:lnTo>
                    <a:pt x="512457" y="354647"/>
                  </a:lnTo>
                  <a:lnTo>
                    <a:pt x="512470" y="347370"/>
                  </a:lnTo>
                  <a:close/>
                </a:path>
              </a:pathLst>
            </a:custGeom>
            <a:solidFill>
              <a:srgbClr val="0072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360716" y="6763253"/>
            <a:ext cx="503555" cy="551815"/>
            <a:chOff x="11360716" y="6763253"/>
            <a:chExt cx="503555" cy="5518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716" y="7050328"/>
              <a:ext cx="181775" cy="203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0716" y="6824191"/>
              <a:ext cx="181775" cy="2032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70841" y="6763253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0841" y="7050328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388607" y="6769979"/>
            <a:ext cx="530860" cy="572770"/>
            <a:chOff x="6388607" y="6769979"/>
            <a:chExt cx="530860" cy="5727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607" y="7141464"/>
              <a:ext cx="530351" cy="201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16627" y="6769979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5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46" y="6995158"/>
              <a:ext cx="64525" cy="1742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452" y="6949280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32452" y="6949280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807" y="6775397"/>
              <a:ext cx="114403" cy="1304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6629" y="6860019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38" y="26225"/>
                  </a:moveTo>
                  <a:lnTo>
                    <a:pt x="17462" y="18008"/>
                  </a:lnTo>
                  <a:lnTo>
                    <a:pt x="16586" y="9791"/>
                  </a:lnTo>
                  <a:lnTo>
                    <a:pt x="12230" y="3670"/>
                  </a:lnTo>
                  <a:lnTo>
                    <a:pt x="7683" y="4191"/>
                  </a:lnTo>
                  <a:lnTo>
                    <a:pt x="3149" y="4889"/>
                  </a:lnTo>
                  <a:lnTo>
                    <a:pt x="0" y="11887"/>
                  </a:lnTo>
                  <a:lnTo>
                    <a:pt x="1752" y="28321"/>
                  </a:lnTo>
                  <a:lnTo>
                    <a:pt x="6108" y="34442"/>
                  </a:lnTo>
                  <a:lnTo>
                    <a:pt x="10655" y="33909"/>
                  </a:lnTo>
                  <a:lnTo>
                    <a:pt x="15189" y="33210"/>
                  </a:lnTo>
                  <a:lnTo>
                    <a:pt x="18338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20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800"/>
                  </a:lnTo>
                  <a:lnTo>
                    <a:pt x="62534" y="35839"/>
                  </a:lnTo>
                  <a:lnTo>
                    <a:pt x="75272" y="35839"/>
                  </a:lnTo>
                  <a:lnTo>
                    <a:pt x="80695" y="27800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543" y="6862460"/>
              <a:ext cx="14492" cy="206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9605" y="6865432"/>
              <a:ext cx="11179" cy="174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3984" y="6902931"/>
              <a:ext cx="241850" cy="324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2372" y="6945546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02372" y="6945546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1432" y="6925047"/>
              <a:ext cx="216237" cy="2381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4677" y="6959479"/>
              <a:ext cx="76837" cy="193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5090" y="7109659"/>
              <a:ext cx="169763" cy="166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8390" y="7106293"/>
              <a:ext cx="161378" cy="1768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50439" y="7092914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09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265" y="7098447"/>
              <a:ext cx="41454" cy="376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413" y="6876376"/>
              <a:ext cx="115792" cy="79685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849804" y="6820175"/>
            <a:ext cx="359410" cy="437515"/>
          </a:xfrm>
          <a:custGeom>
            <a:avLst/>
            <a:gdLst/>
            <a:ahLst/>
            <a:cxnLst/>
            <a:rect l="l" t="t" r="r" b="b"/>
            <a:pathLst>
              <a:path w="359410" h="437515">
                <a:moveTo>
                  <a:pt x="324862" y="125712"/>
                </a:moveTo>
                <a:lnTo>
                  <a:pt x="182321" y="125712"/>
                </a:lnTo>
                <a:lnTo>
                  <a:pt x="198063" y="122096"/>
                </a:lnTo>
                <a:lnTo>
                  <a:pt x="218265" y="114400"/>
                </a:lnTo>
                <a:lnTo>
                  <a:pt x="241652" y="107351"/>
                </a:lnTo>
                <a:lnTo>
                  <a:pt x="266948" y="105675"/>
                </a:lnTo>
                <a:lnTo>
                  <a:pt x="282006" y="107413"/>
                </a:lnTo>
                <a:lnTo>
                  <a:pt x="303032" y="113476"/>
                </a:lnTo>
                <a:lnTo>
                  <a:pt x="324862" y="125712"/>
                </a:lnTo>
                <a:close/>
              </a:path>
              <a:path w="359410" h="437515">
                <a:moveTo>
                  <a:pt x="115711" y="437008"/>
                </a:moveTo>
                <a:lnTo>
                  <a:pt x="76876" y="419705"/>
                </a:lnTo>
                <a:lnTo>
                  <a:pt x="45915" y="381697"/>
                </a:lnTo>
                <a:lnTo>
                  <a:pt x="24685" y="344378"/>
                </a:lnTo>
                <a:lnTo>
                  <a:pt x="8436" y="300003"/>
                </a:lnTo>
                <a:lnTo>
                  <a:pt x="0" y="252268"/>
                </a:lnTo>
                <a:lnTo>
                  <a:pt x="2209" y="204868"/>
                </a:lnTo>
                <a:lnTo>
                  <a:pt x="17898" y="161496"/>
                </a:lnTo>
                <a:lnTo>
                  <a:pt x="56813" y="121858"/>
                </a:lnTo>
                <a:lnTo>
                  <a:pt x="109367" y="106721"/>
                </a:lnTo>
                <a:lnTo>
                  <a:pt x="130358" y="109461"/>
                </a:lnTo>
                <a:lnTo>
                  <a:pt x="150008" y="116015"/>
                </a:lnTo>
                <a:lnTo>
                  <a:pt x="167576" y="122669"/>
                </a:lnTo>
                <a:lnTo>
                  <a:pt x="182321" y="125712"/>
                </a:lnTo>
                <a:lnTo>
                  <a:pt x="324862" y="125712"/>
                </a:lnTo>
                <a:lnTo>
                  <a:pt x="326227" y="126476"/>
                </a:lnTo>
                <a:lnTo>
                  <a:pt x="347794" y="149027"/>
                </a:lnTo>
                <a:lnTo>
                  <a:pt x="339376" y="154784"/>
                </a:lnTo>
                <a:lnTo>
                  <a:pt x="322935" y="170348"/>
                </a:lnTo>
                <a:lnTo>
                  <a:pt x="306980" y="196040"/>
                </a:lnTo>
                <a:lnTo>
                  <a:pt x="300017" y="232181"/>
                </a:lnTo>
                <a:lnTo>
                  <a:pt x="309464" y="273861"/>
                </a:lnTo>
                <a:lnTo>
                  <a:pt x="329679" y="301091"/>
                </a:lnTo>
                <a:lnTo>
                  <a:pt x="349896" y="315971"/>
                </a:lnTo>
                <a:lnTo>
                  <a:pt x="359351" y="320604"/>
                </a:lnTo>
                <a:lnTo>
                  <a:pt x="357360" y="326644"/>
                </a:lnTo>
                <a:lnTo>
                  <a:pt x="328756" y="382768"/>
                </a:lnTo>
                <a:lnTo>
                  <a:pt x="299562" y="419118"/>
                </a:lnTo>
                <a:lnTo>
                  <a:pt x="188127" y="419118"/>
                </a:lnTo>
                <a:lnTo>
                  <a:pt x="166481" y="421761"/>
                </a:lnTo>
                <a:lnTo>
                  <a:pt x="149739" y="427657"/>
                </a:lnTo>
                <a:lnTo>
                  <a:pt x="134088" y="433755"/>
                </a:lnTo>
                <a:lnTo>
                  <a:pt x="115711" y="437008"/>
                </a:lnTo>
                <a:close/>
              </a:path>
              <a:path w="359410" h="437515">
                <a:moveTo>
                  <a:pt x="261085" y="436466"/>
                </a:moveTo>
                <a:lnTo>
                  <a:pt x="241959" y="433984"/>
                </a:lnTo>
                <a:lnTo>
                  <a:pt x="226199" y="427995"/>
                </a:lnTo>
                <a:lnTo>
                  <a:pt x="209642" y="421905"/>
                </a:lnTo>
                <a:lnTo>
                  <a:pt x="188127" y="419118"/>
                </a:lnTo>
                <a:lnTo>
                  <a:pt x="299562" y="419118"/>
                </a:lnTo>
                <a:lnTo>
                  <a:pt x="299313" y="419396"/>
                </a:lnTo>
                <a:lnTo>
                  <a:pt x="281780" y="431590"/>
                </a:lnTo>
                <a:lnTo>
                  <a:pt x="261085" y="436466"/>
                </a:lnTo>
                <a:close/>
              </a:path>
              <a:path w="359410" h="437515">
                <a:moveTo>
                  <a:pt x="178820" y="100725"/>
                </a:moveTo>
                <a:lnTo>
                  <a:pt x="192100" y="47056"/>
                </a:lnTo>
                <a:lnTo>
                  <a:pt x="232471" y="9969"/>
                </a:lnTo>
                <a:lnTo>
                  <a:pt x="267384" y="0"/>
                </a:lnTo>
                <a:lnTo>
                  <a:pt x="267161" y="19100"/>
                </a:lnTo>
                <a:lnTo>
                  <a:pt x="244396" y="69780"/>
                </a:lnTo>
                <a:lnTo>
                  <a:pt x="197358" y="99290"/>
                </a:lnTo>
                <a:lnTo>
                  <a:pt x="178820" y="100725"/>
                </a:lnTo>
                <a:close/>
              </a:path>
              <a:path w="359410" h="437515">
                <a:moveTo>
                  <a:pt x="244396" y="6978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0869130" y="5911347"/>
            <a:ext cx="743585" cy="418465"/>
            <a:chOff x="10869130" y="5911347"/>
            <a:chExt cx="743585" cy="418465"/>
          </a:xfrm>
        </p:grpSpPr>
        <p:sp>
          <p:nvSpPr>
            <p:cNvPr id="36" name="object 36"/>
            <p:cNvSpPr/>
            <p:nvPr/>
          </p:nvSpPr>
          <p:spPr>
            <a:xfrm>
              <a:off x="10960298" y="5911347"/>
              <a:ext cx="652145" cy="418465"/>
            </a:xfrm>
            <a:custGeom>
              <a:avLst/>
              <a:gdLst/>
              <a:ahLst/>
              <a:cxnLst/>
              <a:rect l="l" t="t" r="r" b="b"/>
              <a:pathLst>
                <a:path w="652145" h="418464">
                  <a:moveTo>
                    <a:pt x="214911" y="418324"/>
                  </a:moveTo>
                  <a:lnTo>
                    <a:pt x="168669" y="414738"/>
                  </a:lnTo>
                  <a:lnTo>
                    <a:pt x="125168" y="403630"/>
                  </a:lnTo>
                  <a:lnTo>
                    <a:pt x="85589" y="384480"/>
                  </a:lnTo>
                  <a:lnTo>
                    <a:pt x="51112" y="356764"/>
                  </a:lnTo>
                  <a:lnTo>
                    <a:pt x="22917" y="319962"/>
                  </a:lnTo>
                  <a:lnTo>
                    <a:pt x="7552" y="283414"/>
                  </a:lnTo>
                  <a:lnTo>
                    <a:pt x="0" y="234622"/>
                  </a:lnTo>
                  <a:lnTo>
                    <a:pt x="867" y="209756"/>
                  </a:lnTo>
                  <a:lnTo>
                    <a:pt x="1814" y="199775"/>
                  </a:lnTo>
                  <a:lnTo>
                    <a:pt x="58635" y="199775"/>
                  </a:lnTo>
                  <a:lnTo>
                    <a:pt x="58635" y="132109"/>
                  </a:lnTo>
                  <a:lnTo>
                    <a:pt x="125275" y="132109"/>
                  </a:lnTo>
                  <a:lnTo>
                    <a:pt x="125275" y="66054"/>
                  </a:lnTo>
                  <a:lnTo>
                    <a:pt x="258569" y="66054"/>
                  </a:lnTo>
                  <a:lnTo>
                    <a:pt x="258569" y="0"/>
                  </a:lnTo>
                  <a:lnTo>
                    <a:pt x="338545" y="0"/>
                  </a:lnTo>
                  <a:lnTo>
                    <a:pt x="338703" y="132062"/>
                  </a:lnTo>
                  <a:lnTo>
                    <a:pt x="405342" y="132062"/>
                  </a:lnTo>
                  <a:lnTo>
                    <a:pt x="405342" y="199587"/>
                  </a:lnTo>
                  <a:lnTo>
                    <a:pt x="439041" y="199587"/>
                  </a:lnTo>
                  <a:lnTo>
                    <a:pt x="485350" y="191889"/>
                  </a:lnTo>
                  <a:lnTo>
                    <a:pt x="507858" y="181814"/>
                  </a:lnTo>
                  <a:lnTo>
                    <a:pt x="501645" y="172139"/>
                  </a:lnTo>
                  <a:lnTo>
                    <a:pt x="497030" y="161584"/>
                  </a:lnTo>
                  <a:lnTo>
                    <a:pt x="493883" y="150466"/>
                  </a:lnTo>
                  <a:lnTo>
                    <a:pt x="492074" y="139102"/>
                  </a:lnTo>
                  <a:lnTo>
                    <a:pt x="491837" y="122745"/>
                  </a:lnTo>
                  <a:lnTo>
                    <a:pt x="494248" y="105641"/>
                  </a:lnTo>
                  <a:lnTo>
                    <a:pt x="499661" y="89375"/>
                  </a:lnTo>
                  <a:lnTo>
                    <a:pt x="508426" y="75535"/>
                  </a:lnTo>
                  <a:lnTo>
                    <a:pt x="515434" y="67509"/>
                  </a:lnTo>
                  <a:lnTo>
                    <a:pt x="523800" y="74158"/>
                  </a:lnTo>
                  <a:lnTo>
                    <a:pt x="538765" y="87908"/>
                  </a:lnTo>
                  <a:lnTo>
                    <a:pt x="551425" y="103836"/>
                  </a:lnTo>
                  <a:lnTo>
                    <a:pt x="560729" y="121626"/>
                  </a:lnTo>
                  <a:lnTo>
                    <a:pt x="565627" y="140964"/>
                  </a:lnTo>
                  <a:lnTo>
                    <a:pt x="585247" y="137168"/>
                  </a:lnTo>
                  <a:lnTo>
                    <a:pt x="605416" y="136974"/>
                  </a:lnTo>
                  <a:lnTo>
                    <a:pt x="625025" y="140559"/>
                  </a:lnTo>
                  <a:lnTo>
                    <a:pt x="642967" y="148098"/>
                  </a:lnTo>
                  <a:lnTo>
                    <a:pt x="652122" y="153339"/>
                  </a:lnTo>
                  <a:lnTo>
                    <a:pt x="647308" y="162664"/>
                  </a:lnTo>
                  <a:lnTo>
                    <a:pt x="629708" y="185475"/>
                  </a:lnTo>
                  <a:lnTo>
                    <a:pt x="606365" y="199966"/>
                  </a:lnTo>
                  <a:lnTo>
                    <a:pt x="579304" y="207247"/>
                  </a:lnTo>
                  <a:lnTo>
                    <a:pt x="550553" y="208427"/>
                  </a:lnTo>
                  <a:lnTo>
                    <a:pt x="528859" y="253143"/>
                  </a:lnTo>
                  <a:lnTo>
                    <a:pt x="502473" y="292365"/>
                  </a:lnTo>
                  <a:lnTo>
                    <a:pt x="471735" y="326156"/>
                  </a:lnTo>
                  <a:lnTo>
                    <a:pt x="436984" y="354578"/>
                  </a:lnTo>
                  <a:lnTo>
                    <a:pt x="398560" y="377692"/>
                  </a:lnTo>
                  <a:lnTo>
                    <a:pt x="356801" y="395562"/>
                  </a:lnTo>
                  <a:lnTo>
                    <a:pt x="312047" y="408249"/>
                  </a:lnTo>
                  <a:lnTo>
                    <a:pt x="264637" y="415816"/>
                  </a:lnTo>
                  <a:lnTo>
                    <a:pt x="214911" y="41832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0201" y="5922291"/>
              <a:ext cx="324352" cy="1894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971527" y="5994090"/>
              <a:ext cx="626745" cy="325120"/>
            </a:xfrm>
            <a:custGeom>
              <a:avLst/>
              <a:gdLst/>
              <a:ahLst/>
              <a:cxnLst/>
              <a:rect l="l" t="t" r="r" b="b"/>
              <a:pathLst>
                <a:path w="626745" h="325120">
                  <a:moveTo>
                    <a:pt x="203647" y="324540"/>
                  </a:moveTo>
                  <a:lnTo>
                    <a:pt x="155484" y="320617"/>
                  </a:lnTo>
                  <a:lnTo>
                    <a:pt x="111611" y="308752"/>
                  </a:lnTo>
                  <a:lnTo>
                    <a:pt x="72976" y="288804"/>
                  </a:lnTo>
                  <a:lnTo>
                    <a:pt x="40524" y="260634"/>
                  </a:lnTo>
                  <a:lnTo>
                    <a:pt x="36933" y="254789"/>
                  </a:lnTo>
                  <a:lnTo>
                    <a:pt x="29716" y="245169"/>
                  </a:lnTo>
                  <a:lnTo>
                    <a:pt x="26219" y="240240"/>
                  </a:lnTo>
                  <a:lnTo>
                    <a:pt x="23304" y="234991"/>
                  </a:lnTo>
                  <a:lnTo>
                    <a:pt x="18385" y="226237"/>
                  </a:lnTo>
                  <a:lnTo>
                    <a:pt x="8971" y="203949"/>
                  </a:lnTo>
                  <a:lnTo>
                    <a:pt x="2797" y="180035"/>
                  </a:lnTo>
                  <a:lnTo>
                    <a:pt x="0" y="154687"/>
                  </a:lnTo>
                  <a:lnTo>
                    <a:pt x="713" y="128095"/>
                  </a:lnTo>
                  <a:lnTo>
                    <a:pt x="738" y="127855"/>
                  </a:lnTo>
                  <a:lnTo>
                    <a:pt x="427827" y="127855"/>
                  </a:lnTo>
                  <a:lnTo>
                    <a:pt x="453721" y="125604"/>
                  </a:lnTo>
                  <a:lnTo>
                    <a:pt x="477697" y="119577"/>
                  </a:lnTo>
                  <a:lnTo>
                    <a:pt x="498142" y="110865"/>
                  </a:lnTo>
                  <a:lnTo>
                    <a:pt x="513447" y="100559"/>
                  </a:lnTo>
                  <a:lnTo>
                    <a:pt x="497341" y="77932"/>
                  </a:lnTo>
                  <a:lnTo>
                    <a:pt x="491714" y="49455"/>
                  </a:lnTo>
                  <a:lnTo>
                    <a:pt x="495033" y="21390"/>
                  </a:lnTo>
                  <a:lnTo>
                    <a:pt x="505767" y="0"/>
                  </a:lnTo>
                  <a:lnTo>
                    <a:pt x="519076" y="12184"/>
                  </a:lnTo>
                  <a:lnTo>
                    <a:pt x="532307" y="29055"/>
                  </a:lnTo>
                  <a:lnTo>
                    <a:pt x="541677" y="49974"/>
                  </a:lnTo>
                  <a:lnTo>
                    <a:pt x="543407" y="74301"/>
                  </a:lnTo>
                  <a:lnTo>
                    <a:pt x="624783" y="74301"/>
                  </a:lnTo>
                  <a:lnTo>
                    <a:pt x="626245" y="74849"/>
                  </a:lnTo>
                  <a:lnTo>
                    <a:pt x="609816" y="95554"/>
                  </a:lnTo>
                  <a:lnTo>
                    <a:pt x="587436" y="108431"/>
                  </a:lnTo>
                  <a:lnTo>
                    <a:pt x="561944" y="114089"/>
                  </a:lnTo>
                  <a:lnTo>
                    <a:pt x="532011" y="114089"/>
                  </a:lnTo>
                  <a:lnTo>
                    <a:pt x="511004" y="159660"/>
                  </a:lnTo>
                  <a:lnTo>
                    <a:pt x="485215" y="199378"/>
                  </a:lnTo>
                  <a:lnTo>
                    <a:pt x="455036" y="233373"/>
                  </a:lnTo>
                  <a:lnTo>
                    <a:pt x="420857" y="261778"/>
                  </a:lnTo>
                  <a:lnTo>
                    <a:pt x="383070" y="284723"/>
                  </a:lnTo>
                  <a:lnTo>
                    <a:pt x="342064" y="302340"/>
                  </a:lnTo>
                  <a:lnTo>
                    <a:pt x="298231" y="314761"/>
                  </a:lnTo>
                  <a:lnTo>
                    <a:pt x="251962" y="322118"/>
                  </a:lnTo>
                  <a:lnTo>
                    <a:pt x="203647" y="324540"/>
                  </a:lnTo>
                  <a:close/>
                </a:path>
                <a:path w="626745" h="325120">
                  <a:moveTo>
                    <a:pt x="624783" y="74301"/>
                  </a:moveTo>
                  <a:lnTo>
                    <a:pt x="543407" y="74301"/>
                  </a:lnTo>
                  <a:lnTo>
                    <a:pt x="561049" y="67921"/>
                  </a:lnTo>
                  <a:lnTo>
                    <a:pt x="582175" y="64917"/>
                  </a:lnTo>
                  <a:lnTo>
                    <a:pt x="604634" y="66746"/>
                  </a:lnTo>
                  <a:lnTo>
                    <a:pt x="624783" y="74301"/>
                  </a:lnTo>
                  <a:close/>
                </a:path>
                <a:path w="626745" h="325120">
                  <a:moveTo>
                    <a:pt x="560908" y="114319"/>
                  </a:moveTo>
                  <a:lnTo>
                    <a:pt x="532011" y="114089"/>
                  </a:lnTo>
                  <a:lnTo>
                    <a:pt x="561944" y="114089"/>
                  </a:lnTo>
                  <a:lnTo>
                    <a:pt x="560908" y="114319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973694" y="6168411"/>
              <a:ext cx="499745" cy="150495"/>
            </a:xfrm>
            <a:custGeom>
              <a:avLst/>
              <a:gdLst/>
              <a:ahLst/>
              <a:cxnLst/>
              <a:rect l="l" t="t" r="r" b="b"/>
              <a:pathLst>
                <a:path w="499745" h="150495">
                  <a:moveTo>
                    <a:pt x="201480" y="150220"/>
                  </a:moveTo>
                  <a:lnTo>
                    <a:pt x="153317" y="146296"/>
                  </a:lnTo>
                  <a:lnTo>
                    <a:pt x="109445" y="134431"/>
                  </a:lnTo>
                  <a:lnTo>
                    <a:pt x="70809" y="114484"/>
                  </a:lnTo>
                  <a:lnTo>
                    <a:pt x="38357" y="86314"/>
                  </a:lnTo>
                  <a:lnTo>
                    <a:pt x="34766" y="80469"/>
                  </a:lnTo>
                  <a:lnTo>
                    <a:pt x="27549" y="70849"/>
                  </a:lnTo>
                  <a:lnTo>
                    <a:pt x="6804" y="29628"/>
                  </a:lnTo>
                  <a:lnTo>
                    <a:pt x="0" y="0"/>
                  </a:lnTo>
                  <a:lnTo>
                    <a:pt x="499318" y="0"/>
                  </a:lnTo>
                  <a:lnTo>
                    <a:pt x="452869" y="59053"/>
                  </a:lnTo>
                  <a:lnTo>
                    <a:pt x="418690" y="87457"/>
                  </a:lnTo>
                  <a:lnTo>
                    <a:pt x="380903" y="110402"/>
                  </a:lnTo>
                  <a:lnTo>
                    <a:pt x="339897" y="128020"/>
                  </a:lnTo>
                  <a:lnTo>
                    <a:pt x="296064" y="140441"/>
                  </a:lnTo>
                  <a:lnTo>
                    <a:pt x="249795" y="147797"/>
                  </a:lnTo>
                  <a:lnTo>
                    <a:pt x="201480" y="150220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9934" y="6247011"/>
              <a:ext cx="182409" cy="716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71527" y="6058972"/>
              <a:ext cx="626745" cy="259715"/>
            </a:xfrm>
            <a:custGeom>
              <a:avLst/>
              <a:gdLst/>
              <a:ahLst/>
              <a:cxnLst/>
              <a:rect l="l" t="t" r="r" b="b"/>
              <a:pathLst>
                <a:path w="626745" h="259714">
                  <a:moveTo>
                    <a:pt x="392457" y="214141"/>
                  </a:moveTo>
                  <a:lnTo>
                    <a:pt x="188709" y="214141"/>
                  </a:lnTo>
                  <a:lnTo>
                    <a:pt x="244030" y="207441"/>
                  </a:lnTo>
                  <a:lnTo>
                    <a:pt x="304476" y="189430"/>
                  </a:lnTo>
                  <a:lnTo>
                    <a:pt x="350663" y="169026"/>
                  </a:lnTo>
                  <a:lnTo>
                    <a:pt x="395225" y="143877"/>
                  </a:lnTo>
                  <a:lnTo>
                    <a:pt x="437607" y="114604"/>
                  </a:lnTo>
                  <a:lnTo>
                    <a:pt x="477254" y="81824"/>
                  </a:lnTo>
                  <a:lnTo>
                    <a:pt x="513609" y="46159"/>
                  </a:lnTo>
                  <a:lnTo>
                    <a:pt x="545894" y="8489"/>
                  </a:lnTo>
                  <a:lnTo>
                    <a:pt x="561041" y="3013"/>
                  </a:lnTo>
                  <a:lnTo>
                    <a:pt x="582160" y="0"/>
                  </a:lnTo>
                  <a:lnTo>
                    <a:pt x="604613" y="1819"/>
                  </a:lnTo>
                  <a:lnTo>
                    <a:pt x="626269" y="9936"/>
                  </a:lnTo>
                  <a:lnTo>
                    <a:pt x="609816" y="30672"/>
                  </a:lnTo>
                  <a:lnTo>
                    <a:pt x="587436" y="43548"/>
                  </a:lnTo>
                  <a:lnTo>
                    <a:pt x="561944" y="49207"/>
                  </a:lnTo>
                  <a:lnTo>
                    <a:pt x="532011" y="49207"/>
                  </a:lnTo>
                  <a:lnTo>
                    <a:pt x="511004" y="94778"/>
                  </a:lnTo>
                  <a:lnTo>
                    <a:pt x="485215" y="134496"/>
                  </a:lnTo>
                  <a:lnTo>
                    <a:pt x="455036" y="168491"/>
                  </a:lnTo>
                  <a:lnTo>
                    <a:pt x="420857" y="196896"/>
                  </a:lnTo>
                  <a:lnTo>
                    <a:pt x="392457" y="214141"/>
                  </a:lnTo>
                  <a:close/>
                </a:path>
                <a:path w="626745" h="259714">
                  <a:moveTo>
                    <a:pt x="560908" y="49437"/>
                  </a:moveTo>
                  <a:lnTo>
                    <a:pt x="532011" y="49207"/>
                  </a:lnTo>
                  <a:lnTo>
                    <a:pt x="561944" y="49207"/>
                  </a:lnTo>
                  <a:lnTo>
                    <a:pt x="560908" y="49437"/>
                  </a:lnTo>
                  <a:close/>
                </a:path>
                <a:path w="626745" h="259714">
                  <a:moveTo>
                    <a:pt x="203647" y="259658"/>
                  </a:moveTo>
                  <a:lnTo>
                    <a:pt x="155484" y="255735"/>
                  </a:lnTo>
                  <a:lnTo>
                    <a:pt x="111611" y="243869"/>
                  </a:lnTo>
                  <a:lnTo>
                    <a:pt x="72976" y="223922"/>
                  </a:lnTo>
                  <a:lnTo>
                    <a:pt x="40524" y="195752"/>
                  </a:lnTo>
                  <a:lnTo>
                    <a:pt x="36933" y="189907"/>
                  </a:lnTo>
                  <a:lnTo>
                    <a:pt x="29716" y="180287"/>
                  </a:lnTo>
                  <a:lnTo>
                    <a:pt x="26219" y="175358"/>
                  </a:lnTo>
                  <a:lnTo>
                    <a:pt x="23304" y="170108"/>
                  </a:lnTo>
                  <a:lnTo>
                    <a:pt x="18385" y="161355"/>
                  </a:lnTo>
                  <a:lnTo>
                    <a:pt x="8971" y="139066"/>
                  </a:lnTo>
                  <a:lnTo>
                    <a:pt x="2797" y="115153"/>
                  </a:lnTo>
                  <a:lnTo>
                    <a:pt x="0" y="89805"/>
                  </a:lnTo>
                  <a:lnTo>
                    <a:pt x="713" y="63213"/>
                  </a:lnTo>
                  <a:lnTo>
                    <a:pt x="740" y="62950"/>
                  </a:lnTo>
                  <a:lnTo>
                    <a:pt x="26038" y="62950"/>
                  </a:lnTo>
                  <a:lnTo>
                    <a:pt x="28847" y="102090"/>
                  </a:lnTo>
                  <a:lnTo>
                    <a:pt x="39489" y="135896"/>
                  </a:lnTo>
                  <a:lnTo>
                    <a:pt x="57364" y="164061"/>
                  </a:lnTo>
                  <a:lnTo>
                    <a:pt x="81871" y="186276"/>
                  </a:lnTo>
                  <a:lnTo>
                    <a:pt x="87187" y="189453"/>
                  </a:lnTo>
                  <a:lnTo>
                    <a:pt x="92492" y="192816"/>
                  </a:lnTo>
                  <a:lnTo>
                    <a:pt x="97902" y="195844"/>
                  </a:lnTo>
                  <a:lnTo>
                    <a:pt x="139629" y="210089"/>
                  </a:lnTo>
                  <a:lnTo>
                    <a:pt x="188709" y="214141"/>
                  </a:lnTo>
                  <a:lnTo>
                    <a:pt x="392457" y="214141"/>
                  </a:lnTo>
                  <a:lnTo>
                    <a:pt x="383070" y="219841"/>
                  </a:lnTo>
                  <a:lnTo>
                    <a:pt x="342064" y="237458"/>
                  </a:lnTo>
                  <a:lnTo>
                    <a:pt x="298231" y="249879"/>
                  </a:lnTo>
                  <a:lnTo>
                    <a:pt x="251962" y="257236"/>
                  </a:lnTo>
                  <a:lnTo>
                    <a:pt x="203647" y="259658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135055" y="6204493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18052" y="31585"/>
                  </a:moveTo>
                  <a:lnTo>
                    <a:pt x="0" y="13706"/>
                  </a:lnTo>
                  <a:lnTo>
                    <a:pt x="404" y="11690"/>
                  </a:lnTo>
                  <a:lnTo>
                    <a:pt x="13827" y="0"/>
                  </a:lnTo>
                  <a:lnTo>
                    <a:pt x="18054" y="2"/>
                  </a:lnTo>
                  <a:lnTo>
                    <a:pt x="31867" y="13707"/>
                  </a:lnTo>
                  <a:lnTo>
                    <a:pt x="31867" y="15801"/>
                  </a:lnTo>
                  <a:lnTo>
                    <a:pt x="18052" y="31585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69130" y="6141239"/>
              <a:ext cx="741680" cy="90805"/>
            </a:xfrm>
            <a:custGeom>
              <a:avLst/>
              <a:gdLst/>
              <a:ahLst/>
              <a:cxnLst/>
              <a:rect l="l" t="t" r="r" b="b"/>
              <a:pathLst>
                <a:path w="741679" h="90804">
                  <a:moveTo>
                    <a:pt x="288338" y="90383"/>
                  </a:moveTo>
                  <a:lnTo>
                    <a:pt x="275742" y="90383"/>
                  </a:lnTo>
                  <a:lnTo>
                    <a:pt x="270644" y="85329"/>
                  </a:lnTo>
                  <a:lnTo>
                    <a:pt x="270628" y="72829"/>
                  </a:lnTo>
                  <a:lnTo>
                    <a:pt x="275742" y="67759"/>
                  </a:lnTo>
                  <a:lnTo>
                    <a:pt x="283477" y="67759"/>
                  </a:lnTo>
                  <a:lnTo>
                    <a:pt x="284846" y="68013"/>
                  </a:lnTo>
                  <a:lnTo>
                    <a:pt x="286175" y="68526"/>
                  </a:lnTo>
                  <a:lnTo>
                    <a:pt x="284771" y="69308"/>
                  </a:lnTo>
                  <a:lnTo>
                    <a:pt x="283824" y="70810"/>
                  </a:lnTo>
                  <a:lnTo>
                    <a:pt x="283824" y="75081"/>
                  </a:lnTo>
                  <a:lnTo>
                    <a:pt x="285907" y="77147"/>
                  </a:lnTo>
                  <a:lnTo>
                    <a:pt x="293365" y="77147"/>
                  </a:lnTo>
                  <a:lnTo>
                    <a:pt x="293452" y="85329"/>
                  </a:lnTo>
                  <a:lnTo>
                    <a:pt x="288338" y="90383"/>
                  </a:lnTo>
                  <a:close/>
                </a:path>
                <a:path w="741679" h="90804">
                  <a:moveTo>
                    <a:pt x="293365" y="77147"/>
                  </a:moveTo>
                  <a:lnTo>
                    <a:pt x="290248" y="77147"/>
                  </a:lnTo>
                  <a:lnTo>
                    <a:pt x="291637" y="76177"/>
                  </a:lnTo>
                  <a:lnTo>
                    <a:pt x="292584" y="74737"/>
                  </a:lnTo>
                  <a:lnTo>
                    <a:pt x="293171" y="76177"/>
                  </a:lnTo>
                  <a:lnTo>
                    <a:pt x="293365" y="77147"/>
                  </a:lnTo>
                  <a:close/>
                </a:path>
                <a:path w="741679" h="90804">
                  <a:moveTo>
                    <a:pt x="741270" y="30508"/>
                  </a:moveTo>
                  <a:lnTo>
                    <a:pt x="0" y="30508"/>
                  </a:lnTo>
                  <a:lnTo>
                    <a:pt x="14693" y="27039"/>
                  </a:lnTo>
                  <a:lnTo>
                    <a:pt x="30859" y="21649"/>
                  </a:lnTo>
                  <a:lnTo>
                    <a:pt x="42920" y="13061"/>
                  </a:lnTo>
                  <a:lnTo>
                    <a:pt x="45299" y="0"/>
                  </a:lnTo>
                  <a:lnTo>
                    <a:pt x="73612" y="17620"/>
                  </a:lnTo>
                  <a:lnTo>
                    <a:pt x="108628" y="22308"/>
                  </a:lnTo>
                  <a:lnTo>
                    <a:pt x="211260" y="22308"/>
                  </a:lnTo>
                  <a:lnTo>
                    <a:pt x="239653" y="23694"/>
                  </a:lnTo>
                  <a:lnTo>
                    <a:pt x="368125" y="23694"/>
                  </a:lnTo>
                  <a:lnTo>
                    <a:pt x="370658" y="24070"/>
                  </a:lnTo>
                  <a:lnTo>
                    <a:pt x="717725" y="24070"/>
                  </a:lnTo>
                  <a:lnTo>
                    <a:pt x="726570" y="26995"/>
                  </a:lnTo>
                  <a:lnTo>
                    <a:pt x="741270" y="30508"/>
                  </a:lnTo>
                  <a:close/>
                </a:path>
                <a:path w="741679" h="90804">
                  <a:moveTo>
                    <a:pt x="712379" y="22302"/>
                  </a:moveTo>
                  <a:lnTo>
                    <a:pt x="632663" y="22302"/>
                  </a:lnTo>
                  <a:lnTo>
                    <a:pt x="667611" y="17620"/>
                  </a:lnTo>
                  <a:lnTo>
                    <a:pt x="695970" y="0"/>
                  </a:lnTo>
                  <a:lnTo>
                    <a:pt x="698347" y="13105"/>
                  </a:lnTo>
                  <a:lnTo>
                    <a:pt x="710404" y="21649"/>
                  </a:lnTo>
                  <a:lnTo>
                    <a:pt x="712379" y="22302"/>
                  </a:lnTo>
                  <a:close/>
                </a:path>
                <a:path w="741679" h="90804">
                  <a:moveTo>
                    <a:pt x="368125" y="23694"/>
                  </a:moveTo>
                  <a:lnTo>
                    <a:pt x="239653" y="23694"/>
                  </a:lnTo>
                  <a:lnTo>
                    <a:pt x="284016" y="16452"/>
                  </a:lnTo>
                  <a:lnTo>
                    <a:pt x="307089" y="2315"/>
                  </a:lnTo>
                  <a:lnTo>
                    <a:pt x="333968" y="18631"/>
                  </a:lnTo>
                  <a:lnTo>
                    <a:pt x="368125" y="23694"/>
                  </a:lnTo>
                  <a:close/>
                </a:path>
                <a:path w="741679" h="90804">
                  <a:moveTo>
                    <a:pt x="717725" y="24070"/>
                  </a:moveTo>
                  <a:lnTo>
                    <a:pt x="370658" y="24070"/>
                  </a:lnTo>
                  <a:lnTo>
                    <a:pt x="407348" y="18631"/>
                  </a:lnTo>
                  <a:lnTo>
                    <a:pt x="434228" y="2315"/>
                  </a:lnTo>
                  <a:lnTo>
                    <a:pt x="457296" y="16529"/>
                  </a:lnTo>
                  <a:lnTo>
                    <a:pt x="501674" y="23794"/>
                  </a:lnTo>
                  <a:lnTo>
                    <a:pt x="716891" y="23794"/>
                  </a:lnTo>
                  <a:lnTo>
                    <a:pt x="717725" y="24070"/>
                  </a:lnTo>
                  <a:close/>
                </a:path>
                <a:path w="741679" h="90804">
                  <a:moveTo>
                    <a:pt x="211260" y="22308"/>
                  </a:moveTo>
                  <a:lnTo>
                    <a:pt x="108628" y="22308"/>
                  </a:lnTo>
                  <a:lnTo>
                    <a:pt x="141523" y="17592"/>
                  </a:lnTo>
                  <a:lnTo>
                    <a:pt x="163456" y="7009"/>
                  </a:lnTo>
                  <a:lnTo>
                    <a:pt x="193099" y="21421"/>
                  </a:lnTo>
                  <a:lnTo>
                    <a:pt x="211260" y="22308"/>
                  </a:lnTo>
                  <a:close/>
                </a:path>
                <a:path w="741679" h="90804">
                  <a:moveTo>
                    <a:pt x="716891" y="23794"/>
                  </a:moveTo>
                  <a:lnTo>
                    <a:pt x="501674" y="23794"/>
                  </a:lnTo>
                  <a:lnTo>
                    <a:pt x="548268" y="21493"/>
                  </a:lnTo>
                  <a:lnTo>
                    <a:pt x="577986" y="7009"/>
                  </a:lnTo>
                  <a:lnTo>
                    <a:pt x="599839" y="17594"/>
                  </a:lnTo>
                  <a:lnTo>
                    <a:pt x="632663" y="22302"/>
                  </a:lnTo>
                  <a:lnTo>
                    <a:pt x="712397" y="22308"/>
                  </a:lnTo>
                  <a:lnTo>
                    <a:pt x="716891" y="2379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863925" y="1860812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60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60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60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60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60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60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60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60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60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60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60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60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60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60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60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60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60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60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60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60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60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60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60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60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60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60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189802" y="3759466"/>
            <a:ext cx="4203065" cy="1190625"/>
          </a:xfrm>
          <a:prstGeom prst="rect">
            <a:avLst/>
          </a:prstGeom>
          <a:solidFill>
            <a:srgbClr val="7DD957"/>
          </a:solidFill>
        </p:spPr>
        <p:txBody>
          <a:bodyPr wrap="square" lIns="0" tIns="8255" rIns="0" bIns="0" rtlCol="0" vert="horz">
            <a:spAutoFit/>
          </a:bodyPr>
          <a:lstStyle/>
          <a:p>
            <a:pPr marL="163830" marR="405130">
              <a:lnSpc>
                <a:spcPts val="4250"/>
              </a:lnSpc>
              <a:spcBef>
                <a:spcPts val="6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89802" y="2602679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230504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97229" y="2602679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414020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056514" y="2602679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248285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0532" y="6741062"/>
            <a:ext cx="16277590" cy="6540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R="201930">
              <a:lnSpc>
                <a:spcPct val="100000"/>
              </a:lnSpc>
              <a:spcBef>
                <a:spcPts val="30"/>
              </a:spcBef>
            </a:pPr>
            <a:r>
              <a:rPr dirty="0" sz="3400" spc="155" b="1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34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75" b="1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28700" y="7727263"/>
            <a:ext cx="16398875" cy="6540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R="272415">
              <a:lnSpc>
                <a:spcPct val="100000"/>
              </a:lnSpc>
              <a:spcBef>
                <a:spcPts val="390"/>
              </a:spcBef>
            </a:pPr>
            <a:r>
              <a:rPr dirty="0" sz="3400" spc="170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28700" y="5784940"/>
            <a:ext cx="16318865" cy="65405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459105">
              <a:lnSpc>
                <a:spcPct val="100000"/>
              </a:lnSpc>
              <a:spcBef>
                <a:spcPts val="409"/>
              </a:spcBef>
              <a:tabLst>
                <a:tab pos="3856990" algn="l"/>
              </a:tabLst>
            </a:pPr>
            <a:r>
              <a:rPr dirty="0" sz="3400" spc="145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40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 b="1">
                <a:solidFill>
                  <a:srgbClr val="FFFFFF"/>
                </a:solidFill>
                <a:latin typeface="Trebuchet MS"/>
                <a:cs typeface="Trebuchet MS"/>
              </a:rPr>
              <a:t>Engine	</a:t>
            </a:r>
            <a:r>
              <a:rPr dirty="0" u="sng" sz="3400" spc="114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400" spc="105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02677" y="3749956"/>
            <a:ext cx="4203065" cy="1200150"/>
          </a:xfrm>
          <a:prstGeom prst="rect">
            <a:avLst/>
          </a:prstGeom>
          <a:solidFill>
            <a:srgbClr val="7DD957"/>
          </a:solidFill>
        </p:spPr>
        <p:txBody>
          <a:bodyPr wrap="square" lIns="0" tIns="9525" rIns="0" bIns="0" rtlCol="0" vert="horz">
            <a:spAutoFit/>
          </a:bodyPr>
          <a:lstStyle/>
          <a:p>
            <a:pPr marL="284480" marR="283845">
              <a:lnSpc>
                <a:spcPct val="115999"/>
              </a:lnSpc>
              <a:spcBef>
                <a:spcPts val="7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056514" y="3749956"/>
            <a:ext cx="4203065" cy="1200150"/>
          </a:xfrm>
          <a:prstGeom prst="rect">
            <a:avLst/>
          </a:prstGeom>
          <a:solidFill>
            <a:srgbClr val="7DD957"/>
          </a:solidFill>
        </p:spPr>
        <p:txBody>
          <a:bodyPr wrap="square" lIns="0" tIns="9525" rIns="0" bIns="0" rtlCol="0" vert="horz">
            <a:spAutoFit/>
          </a:bodyPr>
          <a:lstStyle/>
          <a:p>
            <a:pPr marL="281940" marR="286385">
              <a:lnSpc>
                <a:spcPct val="115999"/>
              </a:lnSpc>
              <a:spcBef>
                <a:spcPts val="75"/>
              </a:spcBef>
            </a:pPr>
            <a:r>
              <a:rPr dirty="0" sz="3050" spc="-10" b="1">
                <a:solidFill>
                  <a:srgbClr val="FFFFFF"/>
                </a:solidFill>
                <a:latin typeface="Trebuchet MS"/>
                <a:cs typeface="Trebuchet MS"/>
              </a:rPr>
              <a:t>Lib,</a:t>
            </a:r>
            <a:r>
              <a:rPr dirty="0" sz="30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Dependencies, </a:t>
            </a:r>
            <a:r>
              <a:rPr dirty="0" sz="3050" spc="-9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9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11617" y="1851287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453264" y="1851287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292021" y="1215959"/>
            <a:ext cx="1998345" cy="511809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>
                <a:latin typeface="Verdana"/>
                <a:cs typeface="Verdana"/>
              </a:rPr>
              <a:t>C</a:t>
            </a:r>
            <a:r>
              <a:rPr dirty="0" sz="3150" spc="-175">
                <a:latin typeface="Verdana"/>
                <a:cs typeface="Verdana"/>
              </a:rPr>
              <a:t>o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105">
                <a:latin typeface="Verdana"/>
                <a:cs typeface="Verdana"/>
              </a:rPr>
              <a:t>t</a:t>
            </a:r>
            <a:r>
              <a:rPr dirty="0" sz="3150" spc="-295">
                <a:latin typeface="Verdana"/>
                <a:cs typeface="Verdana"/>
              </a:rPr>
              <a:t>a</a:t>
            </a:r>
            <a:r>
              <a:rPr dirty="0" sz="3150" spc="-155">
                <a:latin typeface="Verdana"/>
                <a:cs typeface="Verdana"/>
              </a:rPr>
              <a:t>i</a:t>
            </a:r>
            <a:r>
              <a:rPr dirty="0" sz="3150" spc="-240">
                <a:latin typeface="Verdana"/>
                <a:cs typeface="Verdana"/>
              </a:rPr>
              <a:t>n</a:t>
            </a:r>
            <a:r>
              <a:rPr dirty="0" sz="3150" spc="-229">
                <a:latin typeface="Verdana"/>
                <a:cs typeface="Verdana"/>
              </a:rPr>
              <a:t>e</a:t>
            </a:r>
            <a:r>
              <a:rPr dirty="0" sz="3150" spc="-220"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28871" y="1215959"/>
            <a:ext cx="1998345" cy="5118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5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29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2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158734" y="1215959"/>
            <a:ext cx="1998345" cy="5118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5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29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2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6838" y="2907191"/>
            <a:ext cx="1714500" cy="1714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2755" y="2907191"/>
            <a:ext cx="1714500" cy="17145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96423" y="5204022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4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4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4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4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4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4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4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4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4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4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4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4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451975" y="5145861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4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4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4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4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4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4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4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4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4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4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4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4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298" y="5571735"/>
            <a:ext cx="3162299" cy="32384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4287" y="5179948"/>
            <a:ext cx="113919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4850" spc="-484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4850" spc="-13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48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7549" y="5168810"/>
            <a:ext cx="1162685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4850" spc="-484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4850" spc="55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48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2857" y="1895657"/>
            <a:ext cx="1561465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-9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850" spc="65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4850" spc="-48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4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74936" y="1895657"/>
            <a:ext cx="1571625" cy="7664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-95" b="0">
                <a:latin typeface="Lucida Sans Unicode"/>
                <a:cs typeface="Lucida Sans Unicode"/>
              </a:rPr>
              <a:t>A</a:t>
            </a:r>
            <a:r>
              <a:rPr dirty="0" sz="4850" spc="65" b="0">
                <a:latin typeface="Lucida Sans Unicode"/>
                <a:cs typeface="Lucida Sans Unicode"/>
              </a:rPr>
              <a:t>pp</a:t>
            </a:r>
            <a:r>
              <a:rPr dirty="0" sz="4850" spc="-400" b="0">
                <a:latin typeface="Lucida Sans Unicode"/>
                <a:cs typeface="Lucida Sans Unicode"/>
              </a:rPr>
              <a:t>2</a:t>
            </a:r>
            <a:endParaRPr sz="4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9757" y="3644563"/>
            <a:ext cx="3161665" cy="1788160"/>
            <a:chOff x="6239757" y="3644563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6239757" y="3644563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5"/>
                  </a:moveTo>
                  <a:lnTo>
                    <a:pt x="116246" y="1787585"/>
                  </a:lnTo>
                  <a:lnTo>
                    <a:pt x="71059" y="1778429"/>
                  </a:lnTo>
                  <a:lnTo>
                    <a:pt x="34102" y="1753482"/>
                  </a:lnTo>
                  <a:lnTo>
                    <a:pt x="9155" y="1716525"/>
                  </a:lnTo>
                  <a:lnTo>
                    <a:pt x="0" y="1671341"/>
                  </a:lnTo>
                  <a:lnTo>
                    <a:pt x="0" y="116243"/>
                  </a:lnTo>
                  <a:lnTo>
                    <a:pt x="9155" y="71059"/>
                  </a:lnTo>
                  <a:lnTo>
                    <a:pt x="34102" y="34102"/>
                  </a:lnTo>
                  <a:lnTo>
                    <a:pt x="71059" y="9155"/>
                  </a:lnTo>
                  <a:lnTo>
                    <a:pt x="116245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5" y="71059"/>
                  </a:lnTo>
                  <a:lnTo>
                    <a:pt x="3161251" y="116243"/>
                  </a:lnTo>
                  <a:lnTo>
                    <a:pt x="3161251" y="1671341"/>
                  </a:lnTo>
                  <a:lnTo>
                    <a:pt x="3152095" y="1716525"/>
                  </a:lnTo>
                  <a:lnTo>
                    <a:pt x="3127148" y="1753482"/>
                  </a:lnTo>
                  <a:lnTo>
                    <a:pt x="3090191" y="1778429"/>
                  </a:lnTo>
                  <a:lnTo>
                    <a:pt x="3045005" y="17875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71373" y="4026458"/>
              <a:ext cx="1243330" cy="1122680"/>
            </a:xfrm>
            <a:custGeom>
              <a:avLst/>
              <a:gdLst/>
              <a:ahLst/>
              <a:cxnLst/>
              <a:rect l="l" t="t" r="r" b="b"/>
              <a:pathLst>
                <a:path w="1243329" h="1122679">
                  <a:moveTo>
                    <a:pt x="1243291" y="729424"/>
                  </a:moveTo>
                  <a:lnTo>
                    <a:pt x="1240040" y="713346"/>
                  </a:lnTo>
                  <a:lnTo>
                    <a:pt x="1231176" y="700201"/>
                  </a:lnTo>
                  <a:lnTo>
                    <a:pt x="1218018" y="691324"/>
                  </a:lnTo>
                  <a:lnTo>
                    <a:pt x="1201928" y="688073"/>
                  </a:lnTo>
                  <a:lnTo>
                    <a:pt x="1132395" y="688073"/>
                  </a:lnTo>
                  <a:lnTo>
                    <a:pt x="1126540" y="667194"/>
                  </a:lnTo>
                  <a:lnTo>
                    <a:pt x="1119085" y="647052"/>
                  </a:lnTo>
                  <a:lnTo>
                    <a:pt x="1110119" y="627697"/>
                  </a:lnTo>
                  <a:lnTo>
                    <a:pt x="1099667" y="609193"/>
                  </a:lnTo>
                  <a:lnTo>
                    <a:pt x="1124204" y="584657"/>
                  </a:lnTo>
                  <a:lnTo>
                    <a:pt x="1148854" y="560006"/>
                  </a:lnTo>
                  <a:lnTo>
                    <a:pt x="1157947" y="546315"/>
                  </a:lnTo>
                  <a:lnTo>
                    <a:pt x="1160983" y="530745"/>
                  </a:lnTo>
                  <a:lnTo>
                    <a:pt x="1159179" y="521449"/>
                  </a:lnTo>
                  <a:lnTo>
                    <a:pt x="1119644" y="472249"/>
                  </a:lnTo>
                  <a:lnTo>
                    <a:pt x="1090383" y="460108"/>
                  </a:lnTo>
                  <a:lnTo>
                    <a:pt x="1074813" y="463143"/>
                  </a:lnTo>
                  <a:lnTo>
                    <a:pt x="1061135" y="472224"/>
                  </a:lnTo>
                  <a:lnTo>
                    <a:pt x="1036459" y="496912"/>
                  </a:lnTo>
                  <a:lnTo>
                    <a:pt x="1036459" y="750125"/>
                  </a:lnTo>
                  <a:lnTo>
                    <a:pt x="1030554" y="794105"/>
                  </a:lnTo>
                  <a:lnTo>
                    <a:pt x="1013866" y="833640"/>
                  </a:lnTo>
                  <a:lnTo>
                    <a:pt x="987996" y="867117"/>
                  </a:lnTo>
                  <a:lnTo>
                    <a:pt x="954506" y="893000"/>
                  </a:lnTo>
                  <a:lnTo>
                    <a:pt x="914984" y="909675"/>
                  </a:lnTo>
                  <a:lnTo>
                    <a:pt x="871004" y="915593"/>
                  </a:lnTo>
                  <a:lnTo>
                    <a:pt x="827011" y="909675"/>
                  </a:lnTo>
                  <a:lnTo>
                    <a:pt x="787488" y="893000"/>
                  </a:lnTo>
                  <a:lnTo>
                    <a:pt x="753999" y="867117"/>
                  </a:lnTo>
                  <a:lnTo>
                    <a:pt x="728129" y="833640"/>
                  </a:lnTo>
                  <a:lnTo>
                    <a:pt x="711441" y="794105"/>
                  </a:lnTo>
                  <a:lnTo>
                    <a:pt x="705535" y="750125"/>
                  </a:lnTo>
                  <a:lnTo>
                    <a:pt x="711441" y="706145"/>
                  </a:lnTo>
                  <a:lnTo>
                    <a:pt x="728129" y="666610"/>
                  </a:lnTo>
                  <a:lnTo>
                    <a:pt x="753999" y="633133"/>
                  </a:lnTo>
                  <a:lnTo>
                    <a:pt x="787488" y="607250"/>
                  </a:lnTo>
                  <a:lnTo>
                    <a:pt x="827011" y="590575"/>
                  </a:lnTo>
                  <a:lnTo>
                    <a:pt x="871004" y="584657"/>
                  </a:lnTo>
                  <a:lnTo>
                    <a:pt x="914984" y="590575"/>
                  </a:lnTo>
                  <a:lnTo>
                    <a:pt x="954506" y="607250"/>
                  </a:lnTo>
                  <a:lnTo>
                    <a:pt x="987996" y="633133"/>
                  </a:lnTo>
                  <a:lnTo>
                    <a:pt x="1013866" y="666610"/>
                  </a:lnTo>
                  <a:lnTo>
                    <a:pt x="1030554" y="706145"/>
                  </a:lnTo>
                  <a:lnTo>
                    <a:pt x="1036459" y="750125"/>
                  </a:lnTo>
                  <a:lnTo>
                    <a:pt x="1036459" y="496912"/>
                  </a:lnTo>
                  <a:lnTo>
                    <a:pt x="1011936" y="521436"/>
                  </a:lnTo>
                  <a:lnTo>
                    <a:pt x="993457" y="511022"/>
                  </a:lnTo>
                  <a:lnTo>
                    <a:pt x="974102" y="502043"/>
                  </a:lnTo>
                  <a:lnTo>
                    <a:pt x="953935" y="494588"/>
                  </a:lnTo>
                  <a:lnTo>
                    <a:pt x="933043" y="488734"/>
                  </a:lnTo>
                  <a:lnTo>
                    <a:pt x="933043" y="419201"/>
                  </a:lnTo>
                  <a:lnTo>
                    <a:pt x="929792" y="403098"/>
                  </a:lnTo>
                  <a:lnTo>
                    <a:pt x="920927" y="389953"/>
                  </a:lnTo>
                  <a:lnTo>
                    <a:pt x="907783" y="381088"/>
                  </a:lnTo>
                  <a:lnTo>
                    <a:pt x="891679" y="377837"/>
                  </a:lnTo>
                  <a:lnTo>
                    <a:pt x="850315" y="377837"/>
                  </a:lnTo>
                  <a:lnTo>
                    <a:pt x="834212" y="381088"/>
                  </a:lnTo>
                  <a:lnTo>
                    <a:pt x="821067" y="389953"/>
                  </a:lnTo>
                  <a:lnTo>
                    <a:pt x="812203" y="403098"/>
                  </a:lnTo>
                  <a:lnTo>
                    <a:pt x="808951" y="419201"/>
                  </a:lnTo>
                  <a:lnTo>
                    <a:pt x="808951" y="488734"/>
                  </a:lnTo>
                  <a:lnTo>
                    <a:pt x="788073" y="494576"/>
                  </a:lnTo>
                  <a:lnTo>
                    <a:pt x="767930" y="502031"/>
                  </a:lnTo>
                  <a:lnTo>
                    <a:pt x="748588" y="510997"/>
                  </a:lnTo>
                  <a:lnTo>
                    <a:pt x="730059" y="521449"/>
                  </a:lnTo>
                  <a:lnTo>
                    <a:pt x="680885" y="472249"/>
                  </a:lnTo>
                  <a:lnTo>
                    <a:pt x="667194" y="463169"/>
                  </a:lnTo>
                  <a:lnTo>
                    <a:pt x="651624" y="460133"/>
                  </a:lnTo>
                  <a:lnTo>
                    <a:pt x="636066" y="463169"/>
                  </a:lnTo>
                  <a:lnTo>
                    <a:pt x="622414" y="472224"/>
                  </a:lnTo>
                  <a:lnTo>
                    <a:pt x="621030" y="473608"/>
                  </a:lnTo>
                  <a:lnTo>
                    <a:pt x="627837" y="455218"/>
                  </a:lnTo>
                  <a:lnTo>
                    <a:pt x="633679" y="434314"/>
                  </a:lnTo>
                  <a:lnTo>
                    <a:pt x="703224" y="434314"/>
                  </a:lnTo>
                  <a:lnTo>
                    <a:pt x="719315" y="431063"/>
                  </a:lnTo>
                  <a:lnTo>
                    <a:pt x="732459" y="422198"/>
                  </a:lnTo>
                  <a:lnTo>
                    <a:pt x="741324" y="409067"/>
                  </a:lnTo>
                  <a:lnTo>
                    <a:pt x="744575" y="392976"/>
                  </a:lnTo>
                  <a:lnTo>
                    <a:pt x="744588" y="351586"/>
                  </a:lnTo>
                  <a:lnTo>
                    <a:pt x="741337" y="335508"/>
                  </a:lnTo>
                  <a:lnTo>
                    <a:pt x="732472" y="322364"/>
                  </a:lnTo>
                  <a:lnTo>
                    <a:pt x="719315" y="313486"/>
                  </a:lnTo>
                  <a:lnTo>
                    <a:pt x="703224" y="310235"/>
                  </a:lnTo>
                  <a:lnTo>
                    <a:pt x="633679" y="310235"/>
                  </a:lnTo>
                  <a:lnTo>
                    <a:pt x="627837" y="289369"/>
                  </a:lnTo>
                  <a:lnTo>
                    <a:pt x="620382" y="269214"/>
                  </a:lnTo>
                  <a:lnTo>
                    <a:pt x="611403" y="249872"/>
                  </a:lnTo>
                  <a:lnTo>
                    <a:pt x="600964" y="231355"/>
                  </a:lnTo>
                  <a:lnTo>
                    <a:pt x="625487" y="206819"/>
                  </a:lnTo>
                  <a:lnTo>
                    <a:pt x="650151" y="182168"/>
                  </a:lnTo>
                  <a:lnTo>
                    <a:pt x="659244" y="168490"/>
                  </a:lnTo>
                  <a:lnTo>
                    <a:pt x="662279" y="152920"/>
                  </a:lnTo>
                  <a:lnTo>
                    <a:pt x="660476" y="143624"/>
                  </a:lnTo>
                  <a:lnTo>
                    <a:pt x="620941" y="94411"/>
                  </a:lnTo>
                  <a:lnTo>
                    <a:pt x="591680" y="82283"/>
                  </a:lnTo>
                  <a:lnTo>
                    <a:pt x="576110" y="85305"/>
                  </a:lnTo>
                  <a:lnTo>
                    <a:pt x="562432" y="94399"/>
                  </a:lnTo>
                  <a:lnTo>
                    <a:pt x="537756" y="119075"/>
                  </a:lnTo>
                  <a:lnTo>
                    <a:pt x="537756" y="372287"/>
                  </a:lnTo>
                  <a:lnTo>
                    <a:pt x="531850" y="416267"/>
                  </a:lnTo>
                  <a:lnTo>
                    <a:pt x="515162" y="455803"/>
                  </a:lnTo>
                  <a:lnTo>
                    <a:pt x="489292" y="489292"/>
                  </a:lnTo>
                  <a:lnTo>
                    <a:pt x="455803" y="515162"/>
                  </a:lnTo>
                  <a:lnTo>
                    <a:pt x="416280" y="531837"/>
                  </a:lnTo>
                  <a:lnTo>
                    <a:pt x="372287" y="537756"/>
                  </a:lnTo>
                  <a:lnTo>
                    <a:pt x="328307" y="531837"/>
                  </a:lnTo>
                  <a:lnTo>
                    <a:pt x="288785" y="515162"/>
                  </a:lnTo>
                  <a:lnTo>
                    <a:pt x="255295" y="489292"/>
                  </a:lnTo>
                  <a:lnTo>
                    <a:pt x="229425" y="455803"/>
                  </a:lnTo>
                  <a:lnTo>
                    <a:pt x="212737" y="416267"/>
                  </a:lnTo>
                  <a:lnTo>
                    <a:pt x="206832" y="372287"/>
                  </a:lnTo>
                  <a:lnTo>
                    <a:pt x="212737" y="328307"/>
                  </a:lnTo>
                  <a:lnTo>
                    <a:pt x="229425" y="288785"/>
                  </a:lnTo>
                  <a:lnTo>
                    <a:pt x="255295" y="255295"/>
                  </a:lnTo>
                  <a:lnTo>
                    <a:pt x="288785" y="229412"/>
                  </a:lnTo>
                  <a:lnTo>
                    <a:pt x="328307" y="212737"/>
                  </a:lnTo>
                  <a:lnTo>
                    <a:pt x="372287" y="206819"/>
                  </a:lnTo>
                  <a:lnTo>
                    <a:pt x="416280" y="212737"/>
                  </a:lnTo>
                  <a:lnTo>
                    <a:pt x="455803" y="229412"/>
                  </a:lnTo>
                  <a:lnTo>
                    <a:pt x="489292" y="255295"/>
                  </a:lnTo>
                  <a:lnTo>
                    <a:pt x="515162" y="288785"/>
                  </a:lnTo>
                  <a:lnTo>
                    <a:pt x="531850" y="328307"/>
                  </a:lnTo>
                  <a:lnTo>
                    <a:pt x="537756" y="372287"/>
                  </a:lnTo>
                  <a:lnTo>
                    <a:pt x="537756" y="119075"/>
                  </a:lnTo>
                  <a:lnTo>
                    <a:pt x="513219" y="143598"/>
                  </a:lnTo>
                  <a:lnTo>
                    <a:pt x="494753" y="133184"/>
                  </a:lnTo>
                  <a:lnTo>
                    <a:pt x="475399" y="124206"/>
                  </a:lnTo>
                  <a:lnTo>
                    <a:pt x="455231" y="116751"/>
                  </a:lnTo>
                  <a:lnTo>
                    <a:pt x="434340" y="110896"/>
                  </a:lnTo>
                  <a:lnTo>
                    <a:pt x="434340" y="41363"/>
                  </a:lnTo>
                  <a:lnTo>
                    <a:pt x="431088" y="25260"/>
                  </a:lnTo>
                  <a:lnTo>
                    <a:pt x="422224" y="12115"/>
                  </a:lnTo>
                  <a:lnTo>
                    <a:pt x="409067" y="3251"/>
                  </a:lnTo>
                  <a:lnTo>
                    <a:pt x="392976" y="0"/>
                  </a:lnTo>
                  <a:lnTo>
                    <a:pt x="351612" y="0"/>
                  </a:lnTo>
                  <a:lnTo>
                    <a:pt x="335508" y="3251"/>
                  </a:lnTo>
                  <a:lnTo>
                    <a:pt x="322364" y="12115"/>
                  </a:lnTo>
                  <a:lnTo>
                    <a:pt x="313499" y="25260"/>
                  </a:lnTo>
                  <a:lnTo>
                    <a:pt x="310248" y="41363"/>
                  </a:lnTo>
                  <a:lnTo>
                    <a:pt x="310248" y="110896"/>
                  </a:lnTo>
                  <a:lnTo>
                    <a:pt x="289369" y="116751"/>
                  </a:lnTo>
                  <a:lnTo>
                    <a:pt x="269227" y="124193"/>
                  </a:lnTo>
                  <a:lnTo>
                    <a:pt x="249885" y="133159"/>
                  </a:lnTo>
                  <a:lnTo>
                    <a:pt x="231355" y="143624"/>
                  </a:lnTo>
                  <a:lnTo>
                    <a:pt x="182168" y="94411"/>
                  </a:lnTo>
                  <a:lnTo>
                    <a:pt x="168490" y="85331"/>
                  </a:lnTo>
                  <a:lnTo>
                    <a:pt x="152920" y="82296"/>
                  </a:lnTo>
                  <a:lnTo>
                    <a:pt x="137350" y="85331"/>
                  </a:lnTo>
                  <a:lnTo>
                    <a:pt x="123710" y="94399"/>
                  </a:lnTo>
                  <a:lnTo>
                    <a:pt x="94437" y="123634"/>
                  </a:lnTo>
                  <a:lnTo>
                    <a:pt x="85344" y="137325"/>
                  </a:lnTo>
                  <a:lnTo>
                    <a:pt x="82308" y="152895"/>
                  </a:lnTo>
                  <a:lnTo>
                    <a:pt x="85318" y="168465"/>
                  </a:lnTo>
                  <a:lnTo>
                    <a:pt x="94386" y="182156"/>
                  </a:lnTo>
                  <a:lnTo>
                    <a:pt x="143598" y="231381"/>
                  </a:lnTo>
                  <a:lnTo>
                    <a:pt x="133184" y="249847"/>
                  </a:lnTo>
                  <a:lnTo>
                    <a:pt x="124206" y="269201"/>
                  </a:lnTo>
                  <a:lnTo>
                    <a:pt x="116751" y="289356"/>
                  </a:lnTo>
                  <a:lnTo>
                    <a:pt x="110896" y="310235"/>
                  </a:lnTo>
                  <a:lnTo>
                    <a:pt x="41363" y="310235"/>
                  </a:lnTo>
                  <a:lnTo>
                    <a:pt x="25273" y="313486"/>
                  </a:lnTo>
                  <a:lnTo>
                    <a:pt x="12128" y="322364"/>
                  </a:lnTo>
                  <a:lnTo>
                    <a:pt x="3251" y="335495"/>
                  </a:lnTo>
                  <a:lnTo>
                    <a:pt x="0" y="351586"/>
                  </a:lnTo>
                  <a:lnTo>
                    <a:pt x="0" y="392976"/>
                  </a:lnTo>
                  <a:lnTo>
                    <a:pt x="3251" y="409054"/>
                  </a:lnTo>
                  <a:lnTo>
                    <a:pt x="12103" y="422198"/>
                  </a:lnTo>
                  <a:lnTo>
                    <a:pt x="25273" y="431088"/>
                  </a:lnTo>
                  <a:lnTo>
                    <a:pt x="41363" y="434340"/>
                  </a:lnTo>
                  <a:lnTo>
                    <a:pt x="110896" y="434340"/>
                  </a:lnTo>
                  <a:lnTo>
                    <a:pt x="116751" y="455206"/>
                  </a:lnTo>
                  <a:lnTo>
                    <a:pt x="124206" y="475361"/>
                  </a:lnTo>
                  <a:lnTo>
                    <a:pt x="133184" y="494715"/>
                  </a:lnTo>
                  <a:lnTo>
                    <a:pt x="143624" y="513207"/>
                  </a:lnTo>
                  <a:lnTo>
                    <a:pt x="94411" y="562406"/>
                  </a:lnTo>
                  <a:lnTo>
                    <a:pt x="85344" y="576084"/>
                  </a:lnTo>
                  <a:lnTo>
                    <a:pt x="82321" y="591654"/>
                  </a:lnTo>
                  <a:lnTo>
                    <a:pt x="85356" y="607225"/>
                  </a:lnTo>
                  <a:lnTo>
                    <a:pt x="94437" y="620915"/>
                  </a:lnTo>
                  <a:lnTo>
                    <a:pt x="123685" y="650163"/>
                  </a:lnTo>
                  <a:lnTo>
                    <a:pt x="137350" y="659244"/>
                  </a:lnTo>
                  <a:lnTo>
                    <a:pt x="152920" y="662266"/>
                  </a:lnTo>
                  <a:lnTo>
                    <a:pt x="168490" y="659244"/>
                  </a:lnTo>
                  <a:lnTo>
                    <a:pt x="182168" y="650163"/>
                  </a:lnTo>
                  <a:lnTo>
                    <a:pt x="231381" y="600964"/>
                  </a:lnTo>
                  <a:lnTo>
                    <a:pt x="249859" y="611390"/>
                  </a:lnTo>
                  <a:lnTo>
                    <a:pt x="269201" y="620382"/>
                  </a:lnTo>
                  <a:lnTo>
                    <a:pt x="289369" y="627824"/>
                  </a:lnTo>
                  <a:lnTo>
                    <a:pt x="310261" y="633679"/>
                  </a:lnTo>
                  <a:lnTo>
                    <a:pt x="310261" y="703211"/>
                  </a:lnTo>
                  <a:lnTo>
                    <a:pt x="313512" y="719315"/>
                  </a:lnTo>
                  <a:lnTo>
                    <a:pt x="322389" y="732459"/>
                  </a:lnTo>
                  <a:lnTo>
                    <a:pt x="335534" y="741324"/>
                  </a:lnTo>
                  <a:lnTo>
                    <a:pt x="351624" y="744588"/>
                  </a:lnTo>
                  <a:lnTo>
                    <a:pt x="393001" y="744588"/>
                  </a:lnTo>
                  <a:lnTo>
                    <a:pt x="409092" y="741324"/>
                  </a:lnTo>
                  <a:lnTo>
                    <a:pt x="422236" y="732459"/>
                  </a:lnTo>
                  <a:lnTo>
                    <a:pt x="431114" y="719315"/>
                  </a:lnTo>
                  <a:lnTo>
                    <a:pt x="434365" y="703211"/>
                  </a:lnTo>
                  <a:lnTo>
                    <a:pt x="434365" y="633679"/>
                  </a:lnTo>
                  <a:lnTo>
                    <a:pt x="455231" y="627837"/>
                  </a:lnTo>
                  <a:lnTo>
                    <a:pt x="475361" y="620382"/>
                  </a:lnTo>
                  <a:lnTo>
                    <a:pt x="494715" y="611403"/>
                  </a:lnTo>
                  <a:lnTo>
                    <a:pt x="513219" y="600964"/>
                  </a:lnTo>
                  <a:lnTo>
                    <a:pt x="562432" y="650163"/>
                  </a:lnTo>
                  <a:lnTo>
                    <a:pt x="576097" y="659244"/>
                  </a:lnTo>
                  <a:lnTo>
                    <a:pt x="591680" y="662279"/>
                  </a:lnTo>
                  <a:lnTo>
                    <a:pt x="607237" y="659257"/>
                  </a:lnTo>
                  <a:lnTo>
                    <a:pt x="620928" y="650163"/>
                  </a:lnTo>
                  <a:lnTo>
                    <a:pt x="622236" y="648855"/>
                  </a:lnTo>
                  <a:lnTo>
                    <a:pt x="615454" y="667181"/>
                  </a:lnTo>
                  <a:lnTo>
                    <a:pt x="609612" y="688073"/>
                  </a:lnTo>
                  <a:lnTo>
                    <a:pt x="540067" y="688073"/>
                  </a:lnTo>
                  <a:lnTo>
                    <a:pt x="523976" y="691324"/>
                  </a:lnTo>
                  <a:lnTo>
                    <a:pt x="510832" y="700189"/>
                  </a:lnTo>
                  <a:lnTo>
                    <a:pt x="501967" y="713333"/>
                  </a:lnTo>
                  <a:lnTo>
                    <a:pt x="498703" y="729424"/>
                  </a:lnTo>
                  <a:lnTo>
                    <a:pt x="498703" y="770813"/>
                  </a:lnTo>
                  <a:lnTo>
                    <a:pt x="501954" y="786879"/>
                  </a:lnTo>
                  <a:lnTo>
                    <a:pt x="510806" y="800036"/>
                  </a:lnTo>
                  <a:lnTo>
                    <a:pt x="523976" y="808926"/>
                  </a:lnTo>
                  <a:lnTo>
                    <a:pt x="540067" y="812177"/>
                  </a:lnTo>
                  <a:lnTo>
                    <a:pt x="609612" y="812177"/>
                  </a:lnTo>
                  <a:lnTo>
                    <a:pt x="615454" y="833043"/>
                  </a:lnTo>
                  <a:lnTo>
                    <a:pt x="622909" y="853198"/>
                  </a:lnTo>
                  <a:lnTo>
                    <a:pt x="631888" y="872540"/>
                  </a:lnTo>
                  <a:lnTo>
                    <a:pt x="642327" y="891044"/>
                  </a:lnTo>
                  <a:lnTo>
                    <a:pt x="593128" y="940244"/>
                  </a:lnTo>
                  <a:lnTo>
                    <a:pt x="584047" y="953922"/>
                  </a:lnTo>
                  <a:lnTo>
                    <a:pt x="581025" y="969492"/>
                  </a:lnTo>
                  <a:lnTo>
                    <a:pt x="584060" y="985062"/>
                  </a:lnTo>
                  <a:lnTo>
                    <a:pt x="593140" y="998753"/>
                  </a:lnTo>
                  <a:lnTo>
                    <a:pt x="622388" y="1028001"/>
                  </a:lnTo>
                  <a:lnTo>
                    <a:pt x="636066" y="1037082"/>
                  </a:lnTo>
                  <a:lnTo>
                    <a:pt x="651624" y="1040104"/>
                  </a:lnTo>
                  <a:lnTo>
                    <a:pt x="667194" y="1037082"/>
                  </a:lnTo>
                  <a:lnTo>
                    <a:pt x="680885" y="1028001"/>
                  </a:lnTo>
                  <a:lnTo>
                    <a:pt x="730084" y="978801"/>
                  </a:lnTo>
                  <a:lnTo>
                    <a:pt x="748563" y="989228"/>
                  </a:lnTo>
                  <a:lnTo>
                    <a:pt x="767918" y="998207"/>
                  </a:lnTo>
                  <a:lnTo>
                    <a:pt x="788073" y="1005662"/>
                  </a:lnTo>
                  <a:lnTo>
                    <a:pt x="808964" y="1011516"/>
                  </a:lnTo>
                  <a:lnTo>
                    <a:pt x="808964" y="1081049"/>
                  </a:lnTo>
                  <a:lnTo>
                    <a:pt x="812215" y="1097153"/>
                  </a:lnTo>
                  <a:lnTo>
                    <a:pt x="821093" y="1110297"/>
                  </a:lnTo>
                  <a:lnTo>
                    <a:pt x="834237" y="1119162"/>
                  </a:lnTo>
                  <a:lnTo>
                    <a:pt x="850341" y="1122413"/>
                  </a:lnTo>
                  <a:lnTo>
                    <a:pt x="891705" y="1122413"/>
                  </a:lnTo>
                  <a:lnTo>
                    <a:pt x="907796" y="1119162"/>
                  </a:lnTo>
                  <a:lnTo>
                    <a:pt x="920953" y="1110297"/>
                  </a:lnTo>
                  <a:lnTo>
                    <a:pt x="929817" y="1097153"/>
                  </a:lnTo>
                  <a:lnTo>
                    <a:pt x="933069" y="1081049"/>
                  </a:lnTo>
                  <a:lnTo>
                    <a:pt x="933069" y="1011516"/>
                  </a:lnTo>
                  <a:lnTo>
                    <a:pt x="953935" y="1005662"/>
                  </a:lnTo>
                  <a:lnTo>
                    <a:pt x="974064" y="998220"/>
                  </a:lnTo>
                  <a:lnTo>
                    <a:pt x="993419" y="989241"/>
                  </a:lnTo>
                  <a:lnTo>
                    <a:pt x="1011936" y="978801"/>
                  </a:lnTo>
                  <a:lnTo>
                    <a:pt x="1061135" y="1028001"/>
                  </a:lnTo>
                  <a:lnTo>
                    <a:pt x="1074801" y="1037082"/>
                  </a:lnTo>
                  <a:lnTo>
                    <a:pt x="1090383" y="1040117"/>
                  </a:lnTo>
                  <a:lnTo>
                    <a:pt x="1105941" y="1037082"/>
                  </a:lnTo>
                  <a:lnTo>
                    <a:pt x="1148867" y="998753"/>
                  </a:lnTo>
                  <a:lnTo>
                    <a:pt x="1160983" y="969505"/>
                  </a:lnTo>
                  <a:lnTo>
                    <a:pt x="1157960" y="953935"/>
                  </a:lnTo>
                  <a:lnTo>
                    <a:pt x="1148867" y="940244"/>
                  </a:lnTo>
                  <a:lnTo>
                    <a:pt x="1124216" y="915593"/>
                  </a:lnTo>
                  <a:lnTo>
                    <a:pt x="1099667" y="891044"/>
                  </a:lnTo>
                  <a:lnTo>
                    <a:pt x="1110107" y="872540"/>
                  </a:lnTo>
                  <a:lnTo>
                    <a:pt x="1119085" y="853198"/>
                  </a:lnTo>
                  <a:lnTo>
                    <a:pt x="1126540" y="833056"/>
                  </a:lnTo>
                  <a:lnTo>
                    <a:pt x="1132395" y="812152"/>
                  </a:lnTo>
                  <a:lnTo>
                    <a:pt x="1201928" y="812152"/>
                  </a:lnTo>
                  <a:lnTo>
                    <a:pt x="1218018" y="808901"/>
                  </a:lnTo>
                  <a:lnTo>
                    <a:pt x="1231176" y="800036"/>
                  </a:lnTo>
                  <a:lnTo>
                    <a:pt x="1240028" y="786904"/>
                  </a:lnTo>
                  <a:lnTo>
                    <a:pt x="1243291" y="770813"/>
                  </a:lnTo>
                  <a:lnTo>
                    <a:pt x="1243291" y="729424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186763" y="3646052"/>
            <a:ext cx="2759710" cy="1978025"/>
            <a:chOff x="1186763" y="3646052"/>
            <a:chExt cx="2759710" cy="1978025"/>
          </a:xfrm>
        </p:grpSpPr>
        <p:sp>
          <p:nvSpPr>
            <p:cNvPr id="6" name="object 6"/>
            <p:cNvSpPr/>
            <p:nvPr/>
          </p:nvSpPr>
          <p:spPr>
            <a:xfrm>
              <a:off x="1186763" y="5180176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10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88136" y="5509427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7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8136" y="5509427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20689" y="3646052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0689" y="3646052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15867" y="3814865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8539" y="3834329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29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660" y="5127981"/>
              <a:ext cx="2495457" cy="352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1880" y="3712686"/>
              <a:ext cx="69122" cy="6914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816572" y="4362913"/>
            <a:ext cx="2759710" cy="1978025"/>
            <a:chOff x="11816572" y="4362913"/>
            <a:chExt cx="2759710" cy="1978025"/>
          </a:xfrm>
        </p:grpSpPr>
        <p:sp>
          <p:nvSpPr>
            <p:cNvPr id="16" name="object 16"/>
            <p:cNvSpPr/>
            <p:nvPr/>
          </p:nvSpPr>
          <p:spPr>
            <a:xfrm>
              <a:off x="11816572" y="5897038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817945" y="6226288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817945" y="6226288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050498" y="4362913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50498" y="4362913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45676" y="4531726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168349" y="4551191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1469" y="5844843"/>
              <a:ext cx="2495457" cy="3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1689" y="4429547"/>
              <a:ext cx="69122" cy="691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1816572" y="1033413"/>
            <a:ext cx="2759710" cy="1978025"/>
            <a:chOff x="11816572" y="1033413"/>
            <a:chExt cx="2759710" cy="1978025"/>
          </a:xfrm>
        </p:grpSpPr>
        <p:sp>
          <p:nvSpPr>
            <p:cNvPr id="26" name="object 26"/>
            <p:cNvSpPr/>
            <p:nvPr/>
          </p:nvSpPr>
          <p:spPr>
            <a:xfrm>
              <a:off x="11816572" y="2567537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817945" y="2896787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817945" y="2896787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050498" y="1033413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050498" y="1033413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145676" y="1202226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168349" y="1221690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69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51469" y="2515342"/>
              <a:ext cx="2495457" cy="352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1689" y="1100047"/>
              <a:ext cx="69122" cy="691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8927" y="1965959"/>
              <a:ext cx="877823" cy="3322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967959" y="1353895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5646" y="1725618"/>
              <a:ext cx="109192" cy="28764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327026" y="1649883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327026" y="1649883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0274" y="1362839"/>
              <a:ext cx="189843" cy="20865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5058" y="1470199"/>
              <a:ext cx="84044" cy="10793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19693" y="1509446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30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3171" y="1511467"/>
              <a:ext cx="18551" cy="288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1254" y="1573083"/>
              <a:ext cx="402511" cy="53790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945953" y="1645631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945953" y="1645631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57705" y="1609879"/>
              <a:ext cx="461385" cy="5698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857705" y="1924451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5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96966" y="1665780"/>
              <a:ext cx="246090" cy="52546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296966" y="1918897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20191" y="1936853"/>
              <a:ext cx="133001" cy="20504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05413" y="1940040"/>
              <a:ext cx="178342" cy="1807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56875" y="1886994"/>
              <a:ext cx="102069" cy="8940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94664" y="1529525"/>
              <a:ext cx="192106" cy="131564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2758927" y="4674737"/>
            <a:ext cx="878205" cy="946150"/>
            <a:chOff x="12758927" y="4674737"/>
            <a:chExt cx="878205" cy="946150"/>
          </a:xfrm>
        </p:grpSpPr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58927" y="5288279"/>
              <a:ext cx="877823" cy="33223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2967959" y="4674737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35647" y="5046461"/>
              <a:ext cx="109192" cy="28764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3327026" y="4970726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5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327026" y="4970726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5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00274" y="4683682"/>
              <a:ext cx="189843" cy="2086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95058" y="4791042"/>
              <a:ext cx="84044" cy="10793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119693" y="4830289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29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3171" y="4832309"/>
              <a:ext cx="18551" cy="2886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81254" y="4893926"/>
              <a:ext cx="402511" cy="5379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2945953" y="4966474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2945953" y="4966474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57704" y="4930722"/>
              <a:ext cx="461385" cy="56986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2857704" y="5245294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4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96966" y="4986622"/>
              <a:ext cx="246090" cy="52546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296966" y="5239739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20191" y="5257696"/>
              <a:ext cx="133001" cy="2050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05413" y="5260882"/>
              <a:ext cx="178342" cy="18073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56875" y="5207836"/>
              <a:ext cx="102069" cy="8940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94664" y="4850368"/>
              <a:ext cx="192106" cy="131564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5208963" y="1060017"/>
            <a:ext cx="884555" cy="1485900"/>
            <a:chOff x="15208963" y="1060017"/>
            <a:chExt cx="884555" cy="1485900"/>
          </a:xfrm>
        </p:grpSpPr>
        <p:sp>
          <p:nvSpPr>
            <p:cNvPr id="77" name="object 77"/>
            <p:cNvSpPr/>
            <p:nvPr/>
          </p:nvSpPr>
          <p:spPr>
            <a:xfrm>
              <a:off x="15208962" y="1060017"/>
              <a:ext cx="884555" cy="1485900"/>
            </a:xfrm>
            <a:custGeom>
              <a:avLst/>
              <a:gdLst/>
              <a:ahLst/>
              <a:cxnLst/>
              <a:rect l="l" t="t" r="r" b="b"/>
              <a:pathLst>
                <a:path w="884555" h="1485900">
                  <a:moveTo>
                    <a:pt x="521081" y="1404480"/>
                  </a:moveTo>
                  <a:lnTo>
                    <a:pt x="521068" y="1391856"/>
                  </a:lnTo>
                  <a:lnTo>
                    <a:pt x="515950" y="1386738"/>
                  </a:lnTo>
                  <a:lnTo>
                    <a:pt x="368401" y="1386738"/>
                  </a:lnTo>
                  <a:lnTo>
                    <a:pt x="363283" y="1391856"/>
                  </a:lnTo>
                  <a:lnTo>
                    <a:pt x="363270" y="1404480"/>
                  </a:lnTo>
                  <a:lnTo>
                    <a:pt x="368414" y="1409598"/>
                  </a:lnTo>
                  <a:lnTo>
                    <a:pt x="509612" y="1409598"/>
                  </a:lnTo>
                  <a:lnTo>
                    <a:pt x="515937" y="1409598"/>
                  </a:lnTo>
                  <a:lnTo>
                    <a:pt x="521081" y="1404480"/>
                  </a:lnTo>
                  <a:close/>
                </a:path>
                <a:path w="884555" h="1485900">
                  <a:moveTo>
                    <a:pt x="620864" y="106489"/>
                  </a:moveTo>
                  <a:lnTo>
                    <a:pt x="620852" y="93878"/>
                  </a:lnTo>
                  <a:lnTo>
                    <a:pt x="615734" y="88760"/>
                  </a:lnTo>
                  <a:lnTo>
                    <a:pt x="269684" y="88760"/>
                  </a:lnTo>
                  <a:lnTo>
                    <a:pt x="264591" y="93878"/>
                  </a:lnTo>
                  <a:lnTo>
                    <a:pt x="264591" y="106489"/>
                  </a:lnTo>
                  <a:lnTo>
                    <a:pt x="269697" y="111607"/>
                  </a:lnTo>
                  <a:lnTo>
                    <a:pt x="609409" y="111607"/>
                  </a:lnTo>
                  <a:lnTo>
                    <a:pt x="615721" y="111607"/>
                  </a:lnTo>
                  <a:lnTo>
                    <a:pt x="620864" y="106489"/>
                  </a:lnTo>
                  <a:close/>
                </a:path>
                <a:path w="884555" h="1485900">
                  <a:moveTo>
                    <a:pt x="884351" y="69380"/>
                  </a:moveTo>
                  <a:lnTo>
                    <a:pt x="878865" y="42405"/>
                  </a:lnTo>
                  <a:lnTo>
                    <a:pt x="865657" y="22860"/>
                  </a:lnTo>
                  <a:lnTo>
                    <a:pt x="863955" y="20345"/>
                  </a:lnTo>
                  <a:lnTo>
                    <a:pt x="861428" y="18656"/>
                  </a:lnTo>
                  <a:lnTo>
                    <a:pt x="861428" y="69380"/>
                  </a:lnTo>
                  <a:lnTo>
                    <a:pt x="861428" y="177444"/>
                  </a:lnTo>
                  <a:lnTo>
                    <a:pt x="861428" y="200291"/>
                  </a:lnTo>
                  <a:lnTo>
                    <a:pt x="861428" y="1310551"/>
                  </a:lnTo>
                  <a:lnTo>
                    <a:pt x="861428" y="1333411"/>
                  </a:lnTo>
                  <a:lnTo>
                    <a:pt x="861428" y="1416291"/>
                  </a:lnTo>
                  <a:lnTo>
                    <a:pt x="857758" y="1434401"/>
                  </a:lnTo>
                  <a:lnTo>
                    <a:pt x="847763" y="1449197"/>
                  </a:lnTo>
                  <a:lnTo>
                    <a:pt x="832929" y="1459179"/>
                  </a:lnTo>
                  <a:lnTo>
                    <a:pt x="814793" y="1462836"/>
                  </a:lnTo>
                  <a:lnTo>
                    <a:pt x="69557" y="1462836"/>
                  </a:lnTo>
                  <a:lnTo>
                    <a:pt x="51409" y="1459179"/>
                  </a:lnTo>
                  <a:lnTo>
                    <a:pt x="36588" y="1449197"/>
                  </a:lnTo>
                  <a:lnTo>
                    <a:pt x="26581" y="1434401"/>
                  </a:lnTo>
                  <a:lnTo>
                    <a:pt x="22910" y="1416291"/>
                  </a:lnTo>
                  <a:lnTo>
                    <a:pt x="22910" y="1333411"/>
                  </a:lnTo>
                  <a:lnTo>
                    <a:pt x="861428" y="1333411"/>
                  </a:lnTo>
                  <a:lnTo>
                    <a:pt x="861428" y="1310551"/>
                  </a:lnTo>
                  <a:lnTo>
                    <a:pt x="22910" y="1310551"/>
                  </a:lnTo>
                  <a:lnTo>
                    <a:pt x="22910" y="200291"/>
                  </a:lnTo>
                  <a:lnTo>
                    <a:pt x="861428" y="200291"/>
                  </a:lnTo>
                  <a:lnTo>
                    <a:pt x="861428" y="177444"/>
                  </a:lnTo>
                  <a:lnTo>
                    <a:pt x="22910" y="177444"/>
                  </a:lnTo>
                  <a:lnTo>
                    <a:pt x="22910" y="69380"/>
                  </a:lnTo>
                  <a:lnTo>
                    <a:pt x="26581" y="51295"/>
                  </a:lnTo>
                  <a:lnTo>
                    <a:pt x="36588" y="36499"/>
                  </a:lnTo>
                  <a:lnTo>
                    <a:pt x="51422" y="26530"/>
                  </a:lnTo>
                  <a:lnTo>
                    <a:pt x="69557" y="22860"/>
                  </a:lnTo>
                  <a:lnTo>
                    <a:pt x="814793" y="22860"/>
                  </a:lnTo>
                  <a:lnTo>
                    <a:pt x="832929" y="26530"/>
                  </a:lnTo>
                  <a:lnTo>
                    <a:pt x="847750" y="36499"/>
                  </a:lnTo>
                  <a:lnTo>
                    <a:pt x="857758" y="51295"/>
                  </a:lnTo>
                  <a:lnTo>
                    <a:pt x="861428" y="69380"/>
                  </a:lnTo>
                  <a:lnTo>
                    <a:pt x="861428" y="18656"/>
                  </a:lnTo>
                  <a:lnTo>
                    <a:pt x="841844" y="5473"/>
                  </a:lnTo>
                  <a:lnTo>
                    <a:pt x="814793" y="0"/>
                  </a:lnTo>
                  <a:lnTo>
                    <a:pt x="69557" y="0"/>
                  </a:lnTo>
                  <a:lnTo>
                    <a:pt x="42506" y="5473"/>
                  </a:lnTo>
                  <a:lnTo>
                    <a:pt x="20396" y="20345"/>
                  </a:lnTo>
                  <a:lnTo>
                    <a:pt x="5473" y="42405"/>
                  </a:lnTo>
                  <a:lnTo>
                    <a:pt x="0" y="69380"/>
                  </a:lnTo>
                  <a:lnTo>
                    <a:pt x="0" y="182524"/>
                  </a:lnTo>
                  <a:lnTo>
                    <a:pt x="0" y="195173"/>
                  </a:lnTo>
                  <a:lnTo>
                    <a:pt x="0" y="1315669"/>
                  </a:lnTo>
                  <a:lnTo>
                    <a:pt x="0" y="1328293"/>
                  </a:lnTo>
                  <a:lnTo>
                    <a:pt x="0" y="1416291"/>
                  </a:lnTo>
                  <a:lnTo>
                    <a:pt x="5473" y="1443278"/>
                  </a:lnTo>
                  <a:lnTo>
                    <a:pt x="20396" y="1465338"/>
                  </a:lnTo>
                  <a:lnTo>
                    <a:pt x="42506" y="1480223"/>
                  </a:lnTo>
                  <a:lnTo>
                    <a:pt x="69557" y="1485684"/>
                  </a:lnTo>
                  <a:lnTo>
                    <a:pt x="814793" y="1485684"/>
                  </a:lnTo>
                  <a:lnTo>
                    <a:pt x="863942" y="1465338"/>
                  </a:lnTo>
                  <a:lnTo>
                    <a:pt x="884351" y="1416291"/>
                  </a:lnTo>
                  <a:lnTo>
                    <a:pt x="884351" y="1328293"/>
                  </a:lnTo>
                  <a:lnTo>
                    <a:pt x="884351" y="1315669"/>
                  </a:lnTo>
                  <a:lnTo>
                    <a:pt x="884351" y="195173"/>
                  </a:lnTo>
                  <a:lnTo>
                    <a:pt x="884351" y="182524"/>
                  </a:lnTo>
                  <a:lnTo>
                    <a:pt x="884351" y="69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46914" y="1462675"/>
              <a:ext cx="225483" cy="22486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729886" y="1462675"/>
              <a:ext cx="225483" cy="22486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346914" y="1943300"/>
              <a:ext cx="225483" cy="22486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29886" y="1943300"/>
              <a:ext cx="225483" cy="22486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5231877" y="1082877"/>
              <a:ext cx="838835" cy="154940"/>
            </a:xfrm>
            <a:custGeom>
              <a:avLst/>
              <a:gdLst/>
              <a:ahLst/>
              <a:cxnLst/>
              <a:rect l="l" t="t" r="r" b="b"/>
              <a:pathLst>
                <a:path w="838834" h="154940">
                  <a:moveTo>
                    <a:pt x="0" y="154574"/>
                  </a:moveTo>
                  <a:lnTo>
                    <a:pt x="0" y="46515"/>
                  </a:lnTo>
                  <a:lnTo>
                    <a:pt x="28507" y="3660"/>
                  </a:lnTo>
                  <a:lnTo>
                    <a:pt x="46644" y="0"/>
                  </a:lnTo>
                  <a:lnTo>
                    <a:pt x="791878" y="0"/>
                  </a:lnTo>
                  <a:lnTo>
                    <a:pt x="810017" y="3660"/>
                  </a:lnTo>
                  <a:lnTo>
                    <a:pt x="824844" y="13637"/>
                  </a:lnTo>
                  <a:lnTo>
                    <a:pt x="834848" y="28425"/>
                  </a:lnTo>
                  <a:lnTo>
                    <a:pt x="838519" y="46515"/>
                  </a:lnTo>
                  <a:lnTo>
                    <a:pt x="838519" y="65889"/>
                  </a:lnTo>
                  <a:lnTo>
                    <a:pt x="246783" y="65889"/>
                  </a:lnTo>
                  <a:lnTo>
                    <a:pt x="241689" y="71006"/>
                  </a:lnTo>
                  <a:lnTo>
                    <a:pt x="241679" y="83625"/>
                  </a:lnTo>
                  <a:lnTo>
                    <a:pt x="246792" y="88744"/>
                  </a:lnTo>
                  <a:lnTo>
                    <a:pt x="838519" y="88744"/>
                  </a:lnTo>
                  <a:lnTo>
                    <a:pt x="838519" y="154573"/>
                  </a:lnTo>
                  <a:lnTo>
                    <a:pt x="0" y="154574"/>
                  </a:lnTo>
                  <a:close/>
                </a:path>
                <a:path w="838834" h="154940">
                  <a:moveTo>
                    <a:pt x="838519" y="88744"/>
                  </a:moveTo>
                  <a:lnTo>
                    <a:pt x="592814" y="88744"/>
                  </a:lnTo>
                  <a:lnTo>
                    <a:pt x="597953" y="83625"/>
                  </a:lnTo>
                  <a:lnTo>
                    <a:pt x="597945" y="71006"/>
                  </a:lnTo>
                  <a:lnTo>
                    <a:pt x="592823" y="65889"/>
                  </a:lnTo>
                  <a:lnTo>
                    <a:pt x="838519" y="65889"/>
                  </a:lnTo>
                  <a:lnTo>
                    <a:pt x="838519" y="88744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5231876" y="1260303"/>
              <a:ext cx="838835" cy="1110615"/>
            </a:xfrm>
            <a:custGeom>
              <a:avLst/>
              <a:gdLst/>
              <a:ahLst/>
              <a:cxnLst/>
              <a:rect l="l" t="t" r="r" b="b"/>
              <a:pathLst>
                <a:path w="838834" h="1110614">
                  <a:moveTo>
                    <a:pt x="838518" y="1110261"/>
                  </a:moveTo>
                  <a:lnTo>
                    <a:pt x="4" y="1110261"/>
                  </a:lnTo>
                  <a:lnTo>
                    <a:pt x="0" y="0"/>
                  </a:lnTo>
                  <a:lnTo>
                    <a:pt x="838518" y="0"/>
                  </a:lnTo>
                  <a:lnTo>
                    <a:pt x="838518" y="202372"/>
                  </a:lnTo>
                  <a:lnTo>
                    <a:pt x="120140" y="202372"/>
                  </a:lnTo>
                  <a:lnTo>
                    <a:pt x="115045" y="207491"/>
                  </a:lnTo>
                  <a:lnTo>
                    <a:pt x="115036" y="422120"/>
                  </a:lnTo>
                  <a:lnTo>
                    <a:pt x="120150" y="427239"/>
                  </a:lnTo>
                  <a:lnTo>
                    <a:pt x="503147" y="427239"/>
                  </a:lnTo>
                  <a:lnTo>
                    <a:pt x="838518" y="427239"/>
                  </a:lnTo>
                  <a:lnTo>
                    <a:pt x="838518" y="682996"/>
                  </a:lnTo>
                  <a:lnTo>
                    <a:pt x="120140" y="682996"/>
                  </a:lnTo>
                  <a:lnTo>
                    <a:pt x="115045" y="688115"/>
                  </a:lnTo>
                  <a:lnTo>
                    <a:pt x="115036" y="902774"/>
                  </a:lnTo>
                  <a:lnTo>
                    <a:pt x="120150" y="907863"/>
                  </a:lnTo>
                  <a:lnTo>
                    <a:pt x="838518" y="907863"/>
                  </a:lnTo>
                  <a:lnTo>
                    <a:pt x="838518" y="1110261"/>
                  </a:lnTo>
                  <a:close/>
                </a:path>
                <a:path w="838834" h="1110614">
                  <a:moveTo>
                    <a:pt x="503147" y="427239"/>
                  </a:moveTo>
                  <a:lnTo>
                    <a:pt x="335377" y="427239"/>
                  </a:lnTo>
                  <a:lnTo>
                    <a:pt x="340519" y="422120"/>
                  </a:lnTo>
                  <a:lnTo>
                    <a:pt x="340510" y="207491"/>
                  </a:lnTo>
                  <a:lnTo>
                    <a:pt x="335391" y="202372"/>
                  </a:lnTo>
                  <a:lnTo>
                    <a:pt x="838518" y="202372"/>
                  </a:lnTo>
                  <a:lnTo>
                    <a:pt x="503140" y="202372"/>
                  </a:lnTo>
                  <a:lnTo>
                    <a:pt x="498018" y="207491"/>
                  </a:lnTo>
                  <a:lnTo>
                    <a:pt x="498008" y="415811"/>
                  </a:lnTo>
                  <a:lnTo>
                    <a:pt x="498008" y="422120"/>
                  </a:lnTo>
                  <a:lnTo>
                    <a:pt x="503147" y="427239"/>
                  </a:lnTo>
                  <a:close/>
                </a:path>
                <a:path w="838834" h="1110614">
                  <a:moveTo>
                    <a:pt x="838518" y="427239"/>
                  </a:moveTo>
                  <a:lnTo>
                    <a:pt x="718352" y="427239"/>
                  </a:lnTo>
                  <a:lnTo>
                    <a:pt x="723492" y="422120"/>
                  </a:lnTo>
                  <a:lnTo>
                    <a:pt x="723483" y="207491"/>
                  </a:lnTo>
                  <a:lnTo>
                    <a:pt x="718362" y="202372"/>
                  </a:lnTo>
                  <a:lnTo>
                    <a:pt x="838518" y="202372"/>
                  </a:lnTo>
                  <a:lnTo>
                    <a:pt x="838518" y="427239"/>
                  </a:lnTo>
                  <a:close/>
                </a:path>
                <a:path w="838834" h="1110614">
                  <a:moveTo>
                    <a:pt x="503147" y="907863"/>
                  </a:moveTo>
                  <a:lnTo>
                    <a:pt x="335377" y="907863"/>
                  </a:lnTo>
                  <a:lnTo>
                    <a:pt x="340519" y="902774"/>
                  </a:lnTo>
                  <a:lnTo>
                    <a:pt x="340510" y="688115"/>
                  </a:lnTo>
                  <a:lnTo>
                    <a:pt x="335391" y="682996"/>
                  </a:lnTo>
                  <a:lnTo>
                    <a:pt x="503140" y="682996"/>
                  </a:lnTo>
                  <a:lnTo>
                    <a:pt x="498018" y="688115"/>
                  </a:lnTo>
                  <a:lnTo>
                    <a:pt x="498008" y="896435"/>
                  </a:lnTo>
                  <a:lnTo>
                    <a:pt x="498008" y="902774"/>
                  </a:lnTo>
                  <a:lnTo>
                    <a:pt x="503147" y="907863"/>
                  </a:lnTo>
                  <a:close/>
                </a:path>
                <a:path w="838834" h="1110614">
                  <a:moveTo>
                    <a:pt x="838518" y="907863"/>
                  </a:moveTo>
                  <a:lnTo>
                    <a:pt x="718352" y="907863"/>
                  </a:lnTo>
                  <a:lnTo>
                    <a:pt x="723492" y="902774"/>
                  </a:lnTo>
                  <a:lnTo>
                    <a:pt x="723483" y="688115"/>
                  </a:lnTo>
                  <a:lnTo>
                    <a:pt x="718362" y="682996"/>
                  </a:lnTo>
                  <a:lnTo>
                    <a:pt x="838518" y="682996"/>
                  </a:lnTo>
                  <a:lnTo>
                    <a:pt x="838518" y="907863"/>
                  </a:lnTo>
                  <a:close/>
                </a:path>
              </a:pathLst>
            </a:custGeom>
            <a:solidFill>
              <a:srgbClr val="DF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5369832" y="148553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5" h="179705">
                  <a:moveTo>
                    <a:pt x="179642" y="179155"/>
                  </a:moveTo>
                  <a:lnTo>
                    <a:pt x="0" y="179155"/>
                  </a:lnTo>
                  <a:lnTo>
                    <a:pt x="0" y="0"/>
                  </a:lnTo>
                  <a:lnTo>
                    <a:pt x="179642" y="0"/>
                  </a:lnTo>
                  <a:lnTo>
                    <a:pt x="179642" y="179155"/>
                  </a:lnTo>
                  <a:close/>
                </a:path>
              </a:pathLst>
            </a:custGeom>
            <a:solidFill>
              <a:srgbClr val="C4E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752805" y="148553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5" h="179705">
                  <a:moveTo>
                    <a:pt x="179642" y="179155"/>
                  </a:moveTo>
                  <a:lnTo>
                    <a:pt x="0" y="179155"/>
                  </a:lnTo>
                  <a:lnTo>
                    <a:pt x="0" y="0"/>
                  </a:lnTo>
                  <a:lnTo>
                    <a:pt x="179642" y="0"/>
                  </a:lnTo>
                  <a:lnTo>
                    <a:pt x="179642" y="179155"/>
                  </a:lnTo>
                  <a:close/>
                </a:path>
              </a:pathLst>
            </a:custGeom>
            <a:solidFill>
              <a:srgbClr val="729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5752805" y="1966159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5" h="179705">
                  <a:moveTo>
                    <a:pt x="179642" y="179152"/>
                  </a:moveTo>
                  <a:lnTo>
                    <a:pt x="0" y="179152"/>
                  </a:lnTo>
                  <a:lnTo>
                    <a:pt x="0" y="0"/>
                  </a:lnTo>
                  <a:lnTo>
                    <a:pt x="179642" y="0"/>
                  </a:lnTo>
                  <a:lnTo>
                    <a:pt x="179642" y="179152"/>
                  </a:lnTo>
                  <a:close/>
                </a:path>
              </a:pathLst>
            </a:custGeom>
            <a:solidFill>
              <a:srgbClr val="CD93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5369832" y="1966159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5" h="179705">
                  <a:moveTo>
                    <a:pt x="179642" y="179152"/>
                  </a:moveTo>
                  <a:lnTo>
                    <a:pt x="0" y="179152"/>
                  </a:lnTo>
                  <a:lnTo>
                    <a:pt x="0" y="0"/>
                  </a:lnTo>
                  <a:lnTo>
                    <a:pt x="179642" y="0"/>
                  </a:lnTo>
                  <a:lnTo>
                    <a:pt x="179642" y="179152"/>
                  </a:lnTo>
                  <a:close/>
                </a:path>
              </a:pathLst>
            </a:custGeom>
            <a:solidFill>
              <a:srgbClr val="61AB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231882" y="2393421"/>
              <a:ext cx="838835" cy="129539"/>
            </a:xfrm>
            <a:custGeom>
              <a:avLst/>
              <a:gdLst/>
              <a:ahLst/>
              <a:cxnLst/>
              <a:rect l="l" t="t" r="r" b="b"/>
              <a:pathLst>
                <a:path w="838834" h="129539">
                  <a:moveTo>
                    <a:pt x="791876" y="129425"/>
                  </a:moveTo>
                  <a:lnTo>
                    <a:pt x="46638" y="129425"/>
                  </a:lnTo>
                  <a:lnTo>
                    <a:pt x="28498" y="125764"/>
                  </a:lnTo>
                  <a:lnTo>
                    <a:pt x="13672" y="115784"/>
                  </a:lnTo>
                  <a:lnTo>
                    <a:pt x="3669" y="100988"/>
                  </a:lnTo>
                  <a:lnTo>
                    <a:pt x="0" y="82880"/>
                  </a:lnTo>
                  <a:lnTo>
                    <a:pt x="0" y="0"/>
                  </a:lnTo>
                  <a:lnTo>
                    <a:pt x="838512" y="0"/>
                  </a:lnTo>
                  <a:lnTo>
                    <a:pt x="838512" y="53329"/>
                  </a:lnTo>
                  <a:lnTo>
                    <a:pt x="345487" y="53329"/>
                  </a:lnTo>
                  <a:lnTo>
                    <a:pt x="340365" y="58448"/>
                  </a:lnTo>
                  <a:lnTo>
                    <a:pt x="340355" y="71066"/>
                  </a:lnTo>
                  <a:lnTo>
                    <a:pt x="345494" y="76185"/>
                  </a:lnTo>
                  <a:lnTo>
                    <a:pt x="838512" y="76185"/>
                  </a:lnTo>
                  <a:lnTo>
                    <a:pt x="838512" y="82880"/>
                  </a:lnTo>
                  <a:lnTo>
                    <a:pt x="834843" y="100988"/>
                  </a:lnTo>
                  <a:lnTo>
                    <a:pt x="824842" y="115784"/>
                  </a:lnTo>
                  <a:lnTo>
                    <a:pt x="810017" y="125764"/>
                  </a:lnTo>
                  <a:lnTo>
                    <a:pt x="791876" y="129425"/>
                  </a:lnTo>
                  <a:close/>
                </a:path>
                <a:path w="838834" h="129539">
                  <a:moveTo>
                    <a:pt x="838512" y="76185"/>
                  </a:moveTo>
                  <a:lnTo>
                    <a:pt x="493019" y="76185"/>
                  </a:lnTo>
                  <a:lnTo>
                    <a:pt x="498160" y="71066"/>
                  </a:lnTo>
                  <a:lnTo>
                    <a:pt x="498152" y="58448"/>
                  </a:lnTo>
                  <a:lnTo>
                    <a:pt x="493031" y="53329"/>
                  </a:lnTo>
                  <a:lnTo>
                    <a:pt x="838512" y="53329"/>
                  </a:lnTo>
                  <a:lnTo>
                    <a:pt x="838512" y="76185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444991" y="5596035"/>
            <a:ext cx="2942590" cy="596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50" spc="10">
                <a:solidFill>
                  <a:srgbClr val="FFFFFF"/>
                </a:solidFill>
                <a:latin typeface="Trebuchet MS"/>
                <a:cs typeface="Trebuchet MS"/>
              </a:rPr>
              <a:t>Virtualization</a:t>
            </a:r>
            <a:endParaRPr sz="375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624943" y="5759607"/>
            <a:ext cx="18808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50" b="1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dirty="0" sz="34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20" b="1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5218919" y="4662265"/>
            <a:ext cx="808355" cy="1362075"/>
            <a:chOff x="15218919" y="4662265"/>
            <a:chExt cx="808355" cy="1362075"/>
          </a:xfrm>
        </p:grpSpPr>
        <p:sp>
          <p:nvSpPr>
            <p:cNvPr id="92" name="object 92"/>
            <p:cNvSpPr/>
            <p:nvPr/>
          </p:nvSpPr>
          <p:spPr>
            <a:xfrm>
              <a:off x="15218918" y="4662271"/>
              <a:ext cx="808355" cy="1362075"/>
            </a:xfrm>
            <a:custGeom>
              <a:avLst/>
              <a:gdLst/>
              <a:ahLst/>
              <a:cxnLst/>
              <a:rect l="l" t="t" r="r" b="b"/>
              <a:pathLst>
                <a:path w="808355" h="1362075">
                  <a:moveTo>
                    <a:pt x="476250" y="1287437"/>
                  </a:moveTo>
                  <a:lnTo>
                    <a:pt x="476237" y="1275867"/>
                  </a:lnTo>
                  <a:lnTo>
                    <a:pt x="471563" y="1271168"/>
                  </a:lnTo>
                  <a:lnTo>
                    <a:pt x="336702" y="1271168"/>
                  </a:lnTo>
                  <a:lnTo>
                    <a:pt x="332028" y="1275867"/>
                  </a:lnTo>
                  <a:lnTo>
                    <a:pt x="332016" y="1287437"/>
                  </a:lnTo>
                  <a:lnTo>
                    <a:pt x="336715" y="1292123"/>
                  </a:lnTo>
                  <a:lnTo>
                    <a:pt x="465772" y="1292123"/>
                  </a:lnTo>
                  <a:lnTo>
                    <a:pt x="471551" y="1292123"/>
                  </a:lnTo>
                  <a:lnTo>
                    <a:pt x="476250" y="1287437"/>
                  </a:lnTo>
                  <a:close/>
                </a:path>
                <a:path w="808355" h="1362075">
                  <a:moveTo>
                    <a:pt x="567448" y="97612"/>
                  </a:moveTo>
                  <a:lnTo>
                    <a:pt x="567436" y="86042"/>
                  </a:lnTo>
                  <a:lnTo>
                    <a:pt x="562762" y="81356"/>
                  </a:lnTo>
                  <a:lnTo>
                    <a:pt x="246494" y="81356"/>
                  </a:lnTo>
                  <a:lnTo>
                    <a:pt x="241833" y="86042"/>
                  </a:lnTo>
                  <a:lnTo>
                    <a:pt x="241820" y="97612"/>
                  </a:lnTo>
                  <a:lnTo>
                    <a:pt x="246494" y="102298"/>
                  </a:lnTo>
                  <a:lnTo>
                    <a:pt x="556971" y="102298"/>
                  </a:lnTo>
                  <a:lnTo>
                    <a:pt x="562749" y="102298"/>
                  </a:lnTo>
                  <a:lnTo>
                    <a:pt x="567448" y="97612"/>
                  </a:lnTo>
                  <a:close/>
                </a:path>
                <a:path w="808355" h="1362075">
                  <a:moveTo>
                    <a:pt x="808266" y="63588"/>
                  </a:moveTo>
                  <a:lnTo>
                    <a:pt x="803262" y="38862"/>
                  </a:lnTo>
                  <a:lnTo>
                    <a:pt x="791171" y="20955"/>
                  </a:lnTo>
                  <a:lnTo>
                    <a:pt x="789622" y="18656"/>
                  </a:lnTo>
                  <a:lnTo>
                    <a:pt x="787311" y="17106"/>
                  </a:lnTo>
                  <a:lnTo>
                    <a:pt x="787311" y="63588"/>
                  </a:lnTo>
                  <a:lnTo>
                    <a:pt x="787311" y="162648"/>
                  </a:lnTo>
                  <a:lnTo>
                    <a:pt x="787311" y="183603"/>
                  </a:lnTo>
                  <a:lnTo>
                    <a:pt x="787311" y="1201331"/>
                  </a:lnTo>
                  <a:lnTo>
                    <a:pt x="787311" y="1222286"/>
                  </a:lnTo>
                  <a:lnTo>
                    <a:pt x="787311" y="1298257"/>
                  </a:lnTo>
                  <a:lnTo>
                    <a:pt x="783958" y="1314856"/>
                  </a:lnTo>
                  <a:lnTo>
                    <a:pt x="774827" y="1328420"/>
                  </a:lnTo>
                  <a:lnTo>
                    <a:pt x="761276" y="1337576"/>
                  </a:lnTo>
                  <a:lnTo>
                    <a:pt x="744689" y="1340929"/>
                  </a:lnTo>
                  <a:lnTo>
                    <a:pt x="63563" y="1340929"/>
                  </a:lnTo>
                  <a:lnTo>
                    <a:pt x="46990" y="1337576"/>
                  </a:lnTo>
                  <a:lnTo>
                    <a:pt x="33439" y="1328420"/>
                  </a:lnTo>
                  <a:lnTo>
                    <a:pt x="24295" y="1314856"/>
                  </a:lnTo>
                  <a:lnTo>
                    <a:pt x="20942" y="1298257"/>
                  </a:lnTo>
                  <a:lnTo>
                    <a:pt x="20942" y="1222286"/>
                  </a:lnTo>
                  <a:lnTo>
                    <a:pt x="787311" y="1222286"/>
                  </a:lnTo>
                  <a:lnTo>
                    <a:pt x="787311" y="1201331"/>
                  </a:lnTo>
                  <a:lnTo>
                    <a:pt x="20942" y="1201331"/>
                  </a:lnTo>
                  <a:lnTo>
                    <a:pt x="20942" y="183603"/>
                  </a:lnTo>
                  <a:lnTo>
                    <a:pt x="787311" y="183603"/>
                  </a:lnTo>
                  <a:lnTo>
                    <a:pt x="787311" y="162648"/>
                  </a:lnTo>
                  <a:lnTo>
                    <a:pt x="20942" y="162648"/>
                  </a:lnTo>
                  <a:lnTo>
                    <a:pt x="20942" y="63588"/>
                  </a:lnTo>
                  <a:lnTo>
                    <a:pt x="24295" y="47015"/>
                  </a:lnTo>
                  <a:lnTo>
                    <a:pt x="33439" y="33451"/>
                  </a:lnTo>
                  <a:lnTo>
                    <a:pt x="46990" y="24307"/>
                  </a:lnTo>
                  <a:lnTo>
                    <a:pt x="63563" y="20955"/>
                  </a:lnTo>
                  <a:lnTo>
                    <a:pt x="744689" y="20955"/>
                  </a:lnTo>
                  <a:lnTo>
                    <a:pt x="761263" y="24307"/>
                  </a:lnTo>
                  <a:lnTo>
                    <a:pt x="774814" y="33451"/>
                  </a:lnTo>
                  <a:lnTo>
                    <a:pt x="783958" y="47015"/>
                  </a:lnTo>
                  <a:lnTo>
                    <a:pt x="787311" y="63588"/>
                  </a:lnTo>
                  <a:lnTo>
                    <a:pt x="787311" y="17106"/>
                  </a:lnTo>
                  <a:lnTo>
                    <a:pt x="769416" y="5003"/>
                  </a:lnTo>
                  <a:lnTo>
                    <a:pt x="744689" y="0"/>
                  </a:lnTo>
                  <a:lnTo>
                    <a:pt x="63563" y="0"/>
                  </a:lnTo>
                  <a:lnTo>
                    <a:pt x="38849" y="5003"/>
                  </a:lnTo>
                  <a:lnTo>
                    <a:pt x="18643" y="18656"/>
                  </a:lnTo>
                  <a:lnTo>
                    <a:pt x="5003" y="38862"/>
                  </a:lnTo>
                  <a:lnTo>
                    <a:pt x="0" y="63588"/>
                  </a:lnTo>
                  <a:lnTo>
                    <a:pt x="0" y="167309"/>
                  </a:lnTo>
                  <a:lnTo>
                    <a:pt x="0" y="178904"/>
                  </a:lnTo>
                  <a:lnTo>
                    <a:pt x="0" y="1206030"/>
                  </a:lnTo>
                  <a:lnTo>
                    <a:pt x="0" y="1217599"/>
                  </a:lnTo>
                  <a:lnTo>
                    <a:pt x="0" y="1298257"/>
                  </a:lnTo>
                  <a:lnTo>
                    <a:pt x="5003" y="1322997"/>
                  </a:lnTo>
                  <a:lnTo>
                    <a:pt x="18643" y="1343215"/>
                  </a:lnTo>
                  <a:lnTo>
                    <a:pt x="38849" y="1356868"/>
                  </a:lnTo>
                  <a:lnTo>
                    <a:pt x="63563" y="1361871"/>
                  </a:lnTo>
                  <a:lnTo>
                    <a:pt x="744689" y="1361871"/>
                  </a:lnTo>
                  <a:lnTo>
                    <a:pt x="789622" y="1343215"/>
                  </a:lnTo>
                  <a:lnTo>
                    <a:pt x="808266" y="1298257"/>
                  </a:lnTo>
                  <a:lnTo>
                    <a:pt x="808266" y="1217599"/>
                  </a:lnTo>
                  <a:lnTo>
                    <a:pt x="808266" y="1206030"/>
                  </a:lnTo>
                  <a:lnTo>
                    <a:pt x="808266" y="178904"/>
                  </a:lnTo>
                  <a:lnTo>
                    <a:pt x="808266" y="167309"/>
                  </a:lnTo>
                  <a:lnTo>
                    <a:pt x="808266" y="63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345002" y="5031368"/>
              <a:ext cx="206084" cy="20612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95026" y="5031368"/>
              <a:ext cx="206084" cy="20612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45002" y="5471940"/>
              <a:ext cx="206084" cy="20612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695026" y="5471940"/>
              <a:ext cx="206084" cy="20612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5239861" y="4683220"/>
              <a:ext cx="766445" cy="142240"/>
            </a:xfrm>
            <a:custGeom>
              <a:avLst/>
              <a:gdLst/>
              <a:ahLst/>
              <a:cxnLst/>
              <a:rect l="l" t="t" r="r" b="b"/>
              <a:pathLst>
                <a:path w="766444" h="142239">
                  <a:moveTo>
                    <a:pt x="0" y="141693"/>
                  </a:moveTo>
                  <a:lnTo>
                    <a:pt x="0" y="42638"/>
                  </a:lnTo>
                  <a:lnTo>
                    <a:pt x="26055" y="3355"/>
                  </a:lnTo>
                  <a:lnTo>
                    <a:pt x="42631" y="0"/>
                  </a:lnTo>
                  <a:lnTo>
                    <a:pt x="723751" y="0"/>
                  </a:lnTo>
                  <a:lnTo>
                    <a:pt x="740329" y="3355"/>
                  </a:lnTo>
                  <a:lnTo>
                    <a:pt x="753881" y="12501"/>
                  </a:lnTo>
                  <a:lnTo>
                    <a:pt x="763024" y="26056"/>
                  </a:lnTo>
                  <a:lnTo>
                    <a:pt x="766379" y="42638"/>
                  </a:lnTo>
                  <a:lnTo>
                    <a:pt x="766379" y="60398"/>
                  </a:lnTo>
                  <a:lnTo>
                    <a:pt x="225551" y="60398"/>
                  </a:lnTo>
                  <a:lnTo>
                    <a:pt x="220896" y="65089"/>
                  </a:lnTo>
                  <a:lnTo>
                    <a:pt x="220886" y="76656"/>
                  </a:lnTo>
                  <a:lnTo>
                    <a:pt x="225560" y="81349"/>
                  </a:lnTo>
                  <a:lnTo>
                    <a:pt x="766379" y="81349"/>
                  </a:lnTo>
                  <a:lnTo>
                    <a:pt x="766379" y="141692"/>
                  </a:lnTo>
                  <a:lnTo>
                    <a:pt x="0" y="141693"/>
                  </a:lnTo>
                  <a:close/>
                </a:path>
                <a:path w="766444" h="142239">
                  <a:moveTo>
                    <a:pt x="766379" y="81349"/>
                  </a:moveTo>
                  <a:lnTo>
                    <a:pt x="541812" y="81349"/>
                  </a:lnTo>
                  <a:lnTo>
                    <a:pt x="546510" y="76656"/>
                  </a:lnTo>
                  <a:lnTo>
                    <a:pt x="546502" y="65089"/>
                  </a:lnTo>
                  <a:lnTo>
                    <a:pt x="541821" y="60398"/>
                  </a:lnTo>
                  <a:lnTo>
                    <a:pt x="766379" y="60398"/>
                  </a:lnTo>
                  <a:lnTo>
                    <a:pt x="766379" y="81349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5239861" y="4845860"/>
              <a:ext cx="766445" cy="1017905"/>
            </a:xfrm>
            <a:custGeom>
              <a:avLst/>
              <a:gdLst/>
              <a:ahLst/>
              <a:cxnLst/>
              <a:rect l="l" t="t" r="r" b="b"/>
              <a:pathLst>
                <a:path w="766444" h="1017904">
                  <a:moveTo>
                    <a:pt x="766378" y="1017739"/>
                  </a:moveTo>
                  <a:lnTo>
                    <a:pt x="4" y="1017739"/>
                  </a:lnTo>
                  <a:lnTo>
                    <a:pt x="0" y="0"/>
                  </a:lnTo>
                  <a:lnTo>
                    <a:pt x="766378" y="0"/>
                  </a:lnTo>
                  <a:lnTo>
                    <a:pt x="766378" y="185508"/>
                  </a:lnTo>
                  <a:lnTo>
                    <a:pt x="109804" y="185508"/>
                  </a:lnTo>
                  <a:lnTo>
                    <a:pt x="105148" y="190200"/>
                  </a:lnTo>
                  <a:lnTo>
                    <a:pt x="105139" y="386944"/>
                  </a:lnTo>
                  <a:lnTo>
                    <a:pt x="109813" y="391636"/>
                  </a:lnTo>
                  <a:lnTo>
                    <a:pt x="459860" y="391636"/>
                  </a:lnTo>
                  <a:lnTo>
                    <a:pt x="766378" y="391636"/>
                  </a:lnTo>
                  <a:lnTo>
                    <a:pt x="766378" y="626080"/>
                  </a:lnTo>
                  <a:lnTo>
                    <a:pt x="109804" y="626080"/>
                  </a:lnTo>
                  <a:lnTo>
                    <a:pt x="105148" y="630772"/>
                  </a:lnTo>
                  <a:lnTo>
                    <a:pt x="105139" y="827543"/>
                  </a:lnTo>
                  <a:lnTo>
                    <a:pt x="109813" y="832208"/>
                  </a:lnTo>
                  <a:lnTo>
                    <a:pt x="766378" y="832208"/>
                  </a:lnTo>
                  <a:lnTo>
                    <a:pt x="766378" y="1017739"/>
                  </a:lnTo>
                  <a:close/>
                </a:path>
                <a:path w="766444" h="1017904">
                  <a:moveTo>
                    <a:pt x="459860" y="391636"/>
                  </a:moveTo>
                  <a:lnTo>
                    <a:pt x="306524" y="391636"/>
                  </a:lnTo>
                  <a:lnTo>
                    <a:pt x="311223" y="386944"/>
                  </a:lnTo>
                  <a:lnTo>
                    <a:pt x="311215" y="190200"/>
                  </a:lnTo>
                  <a:lnTo>
                    <a:pt x="306536" y="185508"/>
                  </a:lnTo>
                  <a:lnTo>
                    <a:pt x="766378" y="185508"/>
                  </a:lnTo>
                  <a:lnTo>
                    <a:pt x="459854" y="185508"/>
                  </a:lnTo>
                  <a:lnTo>
                    <a:pt x="455172" y="190200"/>
                  </a:lnTo>
                  <a:lnTo>
                    <a:pt x="455163" y="381160"/>
                  </a:lnTo>
                  <a:lnTo>
                    <a:pt x="455163" y="386944"/>
                  </a:lnTo>
                  <a:lnTo>
                    <a:pt x="459860" y="391636"/>
                  </a:lnTo>
                  <a:close/>
                </a:path>
                <a:path w="766444" h="1017904">
                  <a:moveTo>
                    <a:pt x="766378" y="391636"/>
                  </a:moveTo>
                  <a:lnTo>
                    <a:pt x="656551" y="391636"/>
                  </a:lnTo>
                  <a:lnTo>
                    <a:pt x="661248" y="386944"/>
                  </a:lnTo>
                  <a:lnTo>
                    <a:pt x="661240" y="190200"/>
                  </a:lnTo>
                  <a:lnTo>
                    <a:pt x="656559" y="185508"/>
                  </a:lnTo>
                  <a:lnTo>
                    <a:pt x="766378" y="185508"/>
                  </a:lnTo>
                  <a:lnTo>
                    <a:pt x="766378" y="391636"/>
                  </a:lnTo>
                  <a:close/>
                </a:path>
                <a:path w="766444" h="1017904">
                  <a:moveTo>
                    <a:pt x="459860" y="832208"/>
                  </a:moveTo>
                  <a:lnTo>
                    <a:pt x="306524" y="832208"/>
                  </a:lnTo>
                  <a:lnTo>
                    <a:pt x="311224" y="827543"/>
                  </a:lnTo>
                  <a:lnTo>
                    <a:pt x="311215" y="630772"/>
                  </a:lnTo>
                  <a:lnTo>
                    <a:pt x="306536" y="626080"/>
                  </a:lnTo>
                  <a:lnTo>
                    <a:pt x="459854" y="626080"/>
                  </a:lnTo>
                  <a:lnTo>
                    <a:pt x="455172" y="630772"/>
                  </a:lnTo>
                  <a:lnTo>
                    <a:pt x="455163" y="821732"/>
                  </a:lnTo>
                  <a:lnTo>
                    <a:pt x="455163" y="827543"/>
                  </a:lnTo>
                  <a:lnTo>
                    <a:pt x="459860" y="832208"/>
                  </a:lnTo>
                  <a:close/>
                </a:path>
                <a:path w="766444" h="1017904">
                  <a:moveTo>
                    <a:pt x="766378" y="832208"/>
                  </a:moveTo>
                  <a:lnTo>
                    <a:pt x="656551" y="832208"/>
                  </a:lnTo>
                  <a:lnTo>
                    <a:pt x="661248" y="827543"/>
                  </a:lnTo>
                  <a:lnTo>
                    <a:pt x="661240" y="630772"/>
                  </a:lnTo>
                  <a:lnTo>
                    <a:pt x="656559" y="626080"/>
                  </a:lnTo>
                  <a:lnTo>
                    <a:pt x="766378" y="626080"/>
                  </a:lnTo>
                  <a:lnTo>
                    <a:pt x="766378" y="832208"/>
                  </a:lnTo>
                  <a:close/>
                </a:path>
              </a:pathLst>
            </a:custGeom>
            <a:solidFill>
              <a:srgbClr val="DF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5365948" y="5052318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187" y="164225"/>
                  </a:moveTo>
                  <a:lnTo>
                    <a:pt x="0" y="164225"/>
                  </a:lnTo>
                  <a:lnTo>
                    <a:pt x="0" y="0"/>
                  </a:lnTo>
                  <a:lnTo>
                    <a:pt x="164187" y="0"/>
                  </a:lnTo>
                  <a:lnTo>
                    <a:pt x="164187" y="164225"/>
                  </a:lnTo>
                  <a:close/>
                </a:path>
              </a:pathLst>
            </a:custGeom>
            <a:solidFill>
              <a:srgbClr val="C4E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15715973" y="5052318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187" y="164225"/>
                  </a:moveTo>
                  <a:lnTo>
                    <a:pt x="0" y="164225"/>
                  </a:lnTo>
                  <a:lnTo>
                    <a:pt x="0" y="0"/>
                  </a:lnTo>
                  <a:lnTo>
                    <a:pt x="164187" y="0"/>
                  </a:lnTo>
                  <a:lnTo>
                    <a:pt x="164187" y="164225"/>
                  </a:lnTo>
                  <a:close/>
                </a:path>
              </a:pathLst>
            </a:custGeom>
            <a:solidFill>
              <a:srgbClr val="729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5715973" y="5492895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187" y="164222"/>
                  </a:moveTo>
                  <a:lnTo>
                    <a:pt x="0" y="164222"/>
                  </a:lnTo>
                  <a:lnTo>
                    <a:pt x="0" y="0"/>
                  </a:lnTo>
                  <a:lnTo>
                    <a:pt x="164187" y="0"/>
                  </a:lnTo>
                  <a:lnTo>
                    <a:pt x="164187" y="164222"/>
                  </a:lnTo>
                  <a:close/>
                </a:path>
              </a:pathLst>
            </a:custGeom>
            <a:solidFill>
              <a:srgbClr val="CD93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5365948" y="5492895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187" y="164222"/>
                  </a:moveTo>
                  <a:lnTo>
                    <a:pt x="0" y="164222"/>
                  </a:lnTo>
                  <a:lnTo>
                    <a:pt x="0" y="0"/>
                  </a:lnTo>
                  <a:lnTo>
                    <a:pt x="164187" y="0"/>
                  </a:lnTo>
                  <a:lnTo>
                    <a:pt x="164187" y="164222"/>
                  </a:lnTo>
                  <a:close/>
                </a:path>
              </a:pathLst>
            </a:custGeom>
            <a:solidFill>
              <a:srgbClr val="61AB9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5239866" y="5884551"/>
              <a:ext cx="766445" cy="118745"/>
            </a:xfrm>
            <a:custGeom>
              <a:avLst/>
              <a:gdLst/>
              <a:ahLst/>
              <a:cxnLst/>
              <a:rect l="l" t="t" r="r" b="b"/>
              <a:pathLst>
                <a:path w="766444" h="118745">
                  <a:moveTo>
                    <a:pt x="723749" y="118640"/>
                  </a:moveTo>
                  <a:lnTo>
                    <a:pt x="42625" y="118640"/>
                  </a:lnTo>
                  <a:lnTo>
                    <a:pt x="26046" y="115284"/>
                  </a:lnTo>
                  <a:lnTo>
                    <a:pt x="12495" y="106135"/>
                  </a:lnTo>
                  <a:lnTo>
                    <a:pt x="3353" y="92572"/>
                  </a:lnTo>
                  <a:lnTo>
                    <a:pt x="0" y="75973"/>
                  </a:lnTo>
                  <a:lnTo>
                    <a:pt x="0" y="0"/>
                  </a:lnTo>
                  <a:lnTo>
                    <a:pt x="766373" y="0"/>
                  </a:lnTo>
                  <a:lnTo>
                    <a:pt x="766373" y="48885"/>
                  </a:lnTo>
                  <a:lnTo>
                    <a:pt x="315764" y="48885"/>
                  </a:lnTo>
                  <a:lnTo>
                    <a:pt x="311082" y="53578"/>
                  </a:lnTo>
                  <a:lnTo>
                    <a:pt x="311073" y="65143"/>
                  </a:lnTo>
                  <a:lnTo>
                    <a:pt x="315770" y="69836"/>
                  </a:lnTo>
                  <a:lnTo>
                    <a:pt x="766373" y="69836"/>
                  </a:lnTo>
                  <a:lnTo>
                    <a:pt x="766373" y="75973"/>
                  </a:lnTo>
                  <a:lnTo>
                    <a:pt x="763019" y="92572"/>
                  </a:lnTo>
                  <a:lnTo>
                    <a:pt x="753879" y="106135"/>
                  </a:lnTo>
                  <a:lnTo>
                    <a:pt x="740329" y="115284"/>
                  </a:lnTo>
                  <a:lnTo>
                    <a:pt x="723749" y="118640"/>
                  </a:lnTo>
                  <a:close/>
                </a:path>
                <a:path w="766444" h="118745">
                  <a:moveTo>
                    <a:pt x="766373" y="69836"/>
                  </a:moveTo>
                  <a:lnTo>
                    <a:pt x="450604" y="69836"/>
                  </a:lnTo>
                  <a:lnTo>
                    <a:pt x="455302" y="65143"/>
                  </a:lnTo>
                  <a:lnTo>
                    <a:pt x="455295" y="53578"/>
                  </a:lnTo>
                  <a:lnTo>
                    <a:pt x="450614" y="48885"/>
                  </a:lnTo>
                  <a:lnTo>
                    <a:pt x="766373" y="48885"/>
                  </a:lnTo>
                  <a:lnTo>
                    <a:pt x="766373" y="69836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/>
          <p:cNvGrpSpPr/>
          <p:nvPr/>
        </p:nvGrpSpPr>
        <p:grpSpPr>
          <a:xfrm>
            <a:off x="3923750" y="4236094"/>
            <a:ext cx="2075814" cy="342900"/>
            <a:chOff x="3923750" y="4236094"/>
            <a:chExt cx="2075814" cy="342900"/>
          </a:xfrm>
        </p:grpSpPr>
        <p:sp>
          <p:nvSpPr>
            <p:cNvPr id="105" name="object 105"/>
            <p:cNvSpPr/>
            <p:nvPr/>
          </p:nvSpPr>
          <p:spPr>
            <a:xfrm>
              <a:off x="3966612" y="4404932"/>
              <a:ext cx="1990089" cy="30480"/>
            </a:xfrm>
            <a:custGeom>
              <a:avLst/>
              <a:gdLst/>
              <a:ahLst/>
              <a:cxnLst/>
              <a:rect l="l" t="t" r="r" b="b"/>
              <a:pathLst>
                <a:path w="1990089" h="30479">
                  <a:moveTo>
                    <a:pt x="0" y="30141"/>
                  </a:moveTo>
                  <a:lnTo>
                    <a:pt x="1989728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5782963" y="4278956"/>
              <a:ext cx="173990" cy="257175"/>
            </a:xfrm>
            <a:custGeom>
              <a:avLst/>
              <a:gdLst/>
              <a:ahLst/>
              <a:cxnLst/>
              <a:rect l="l" t="t" r="r" b="b"/>
              <a:pathLst>
                <a:path w="173989" h="257175">
                  <a:moveTo>
                    <a:pt x="0" y="0"/>
                  </a:moveTo>
                  <a:lnTo>
                    <a:pt x="173378" y="125975"/>
                  </a:lnTo>
                  <a:lnTo>
                    <a:pt x="3895" y="257145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/>
          <p:cNvGrpSpPr/>
          <p:nvPr/>
        </p:nvGrpSpPr>
        <p:grpSpPr>
          <a:xfrm>
            <a:off x="9358132" y="2009844"/>
            <a:ext cx="2465070" cy="3437890"/>
            <a:chOff x="9358132" y="2009844"/>
            <a:chExt cx="2465070" cy="3437890"/>
          </a:xfrm>
        </p:grpSpPr>
        <p:sp>
          <p:nvSpPr>
            <p:cNvPr id="108" name="object 108"/>
            <p:cNvSpPr/>
            <p:nvPr/>
          </p:nvSpPr>
          <p:spPr>
            <a:xfrm>
              <a:off x="9401005" y="4538378"/>
              <a:ext cx="2368550" cy="799465"/>
            </a:xfrm>
            <a:custGeom>
              <a:avLst/>
              <a:gdLst/>
              <a:ahLst/>
              <a:cxnLst/>
              <a:rect l="l" t="t" r="r" b="b"/>
              <a:pathLst>
                <a:path w="2368550" h="799464">
                  <a:moveTo>
                    <a:pt x="0" y="0"/>
                  </a:moveTo>
                  <a:lnTo>
                    <a:pt x="2368334" y="799213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1565776" y="5160934"/>
              <a:ext cx="203835" cy="243840"/>
            </a:xfrm>
            <a:custGeom>
              <a:avLst/>
              <a:gdLst/>
              <a:ahLst/>
              <a:cxnLst/>
              <a:rect l="l" t="t" r="r" b="b"/>
              <a:pathLst>
                <a:path w="203834" h="243839">
                  <a:moveTo>
                    <a:pt x="82229" y="0"/>
                  </a:moveTo>
                  <a:lnTo>
                    <a:pt x="203564" y="176657"/>
                  </a:lnTo>
                  <a:lnTo>
                    <a:pt x="0" y="243674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9400995" y="2052707"/>
              <a:ext cx="2379345" cy="2486025"/>
            </a:xfrm>
            <a:custGeom>
              <a:avLst/>
              <a:gdLst/>
              <a:ahLst/>
              <a:cxnLst/>
              <a:rect l="l" t="t" r="r" b="b"/>
              <a:pathLst>
                <a:path w="2379345" h="2486025">
                  <a:moveTo>
                    <a:pt x="0" y="2485618"/>
                  </a:moveTo>
                  <a:lnTo>
                    <a:pt x="2379308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1568857" y="2052707"/>
              <a:ext cx="211454" cy="213360"/>
            </a:xfrm>
            <a:custGeom>
              <a:avLst/>
              <a:gdLst/>
              <a:ahLst/>
              <a:cxnLst/>
              <a:rect l="l" t="t" r="r" b="b"/>
              <a:pathLst>
                <a:path w="211454" h="213360">
                  <a:moveTo>
                    <a:pt x="0" y="34936"/>
                  </a:moveTo>
                  <a:lnTo>
                    <a:pt x="211445" y="0"/>
                  </a:lnTo>
                  <a:lnTo>
                    <a:pt x="185779" y="21277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/>
          <p:nvPr/>
        </p:nvSpPr>
        <p:spPr>
          <a:xfrm>
            <a:off x="16218166" y="1843222"/>
            <a:ext cx="445134" cy="492125"/>
          </a:xfrm>
          <a:custGeom>
            <a:avLst/>
            <a:gdLst/>
            <a:ahLst/>
            <a:cxnLst/>
            <a:rect l="l" t="t" r="r" b="b"/>
            <a:pathLst>
              <a:path w="445134" h="492125">
                <a:moveTo>
                  <a:pt x="106146" y="421411"/>
                </a:moveTo>
                <a:lnTo>
                  <a:pt x="20422" y="383533"/>
                </a:lnTo>
                <a:lnTo>
                  <a:pt x="0" y="135007"/>
                </a:lnTo>
                <a:lnTo>
                  <a:pt x="1790" y="128603"/>
                </a:lnTo>
                <a:lnTo>
                  <a:pt x="8846" y="116774"/>
                </a:lnTo>
                <a:lnTo>
                  <a:pt x="13624" y="112166"/>
                </a:lnTo>
                <a:lnTo>
                  <a:pt x="19653" y="108865"/>
                </a:lnTo>
                <a:lnTo>
                  <a:pt x="202231" y="5253"/>
                </a:lnTo>
                <a:lnTo>
                  <a:pt x="211977" y="1317"/>
                </a:lnTo>
                <a:lnTo>
                  <a:pt x="222328" y="0"/>
                </a:lnTo>
                <a:lnTo>
                  <a:pt x="232643" y="1317"/>
                </a:lnTo>
                <a:lnTo>
                  <a:pt x="242195" y="5253"/>
                </a:lnTo>
                <a:lnTo>
                  <a:pt x="288812" y="31633"/>
                </a:lnTo>
                <a:lnTo>
                  <a:pt x="221041" y="31638"/>
                </a:lnTo>
                <a:lnTo>
                  <a:pt x="218635" y="33290"/>
                </a:lnTo>
                <a:lnTo>
                  <a:pt x="36776" y="136454"/>
                </a:lnTo>
                <a:lnTo>
                  <a:pt x="34317" y="137580"/>
                </a:lnTo>
                <a:lnTo>
                  <a:pt x="32626" y="140080"/>
                </a:lnTo>
                <a:lnTo>
                  <a:pt x="32812" y="141762"/>
                </a:lnTo>
                <a:lnTo>
                  <a:pt x="32719" y="351593"/>
                </a:lnTo>
                <a:lnTo>
                  <a:pt x="34010" y="353892"/>
                </a:lnTo>
                <a:lnTo>
                  <a:pt x="36239" y="354941"/>
                </a:lnTo>
                <a:lnTo>
                  <a:pt x="84842" y="382484"/>
                </a:lnTo>
                <a:lnTo>
                  <a:pt x="92028" y="385716"/>
                </a:lnTo>
                <a:lnTo>
                  <a:pt x="99690" y="387740"/>
                </a:lnTo>
                <a:lnTo>
                  <a:pt x="107525" y="388158"/>
                </a:lnTo>
                <a:lnTo>
                  <a:pt x="160356" y="388158"/>
                </a:lnTo>
                <a:lnTo>
                  <a:pt x="158323" y="394262"/>
                </a:lnTo>
                <a:lnTo>
                  <a:pt x="150731" y="405791"/>
                </a:lnTo>
                <a:lnTo>
                  <a:pt x="139793" y="414393"/>
                </a:lnTo>
                <a:lnTo>
                  <a:pt x="123419" y="420120"/>
                </a:lnTo>
                <a:lnTo>
                  <a:pt x="106146" y="421411"/>
                </a:lnTo>
                <a:close/>
              </a:path>
              <a:path w="445134" h="492125">
                <a:moveTo>
                  <a:pt x="288057" y="460590"/>
                </a:moveTo>
                <a:lnTo>
                  <a:pt x="222997" y="460590"/>
                </a:lnTo>
                <a:lnTo>
                  <a:pt x="226378" y="458044"/>
                </a:lnTo>
                <a:lnTo>
                  <a:pt x="408541" y="354849"/>
                </a:lnTo>
                <a:lnTo>
                  <a:pt x="410754" y="353769"/>
                </a:lnTo>
                <a:lnTo>
                  <a:pt x="411895" y="351593"/>
                </a:lnTo>
                <a:lnTo>
                  <a:pt x="411881" y="141762"/>
                </a:lnTo>
                <a:lnTo>
                  <a:pt x="412045" y="139910"/>
                </a:lnTo>
                <a:lnTo>
                  <a:pt x="410462" y="137380"/>
                </a:lnTo>
                <a:lnTo>
                  <a:pt x="407957" y="136253"/>
                </a:lnTo>
                <a:lnTo>
                  <a:pt x="225787" y="33274"/>
                </a:lnTo>
                <a:lnTo>
                  <a:pt x="223431" y="31638"/>
                </a:lnTo>
                <a:lnTo>
                  <a:pt x="221048" y="31633"/>
                </a:lnTo>
                <a:lnTo>
                  <a:pt x="288821" y="31638"/>
                </a:lnTo>
                <a:lnTo>
                  <a:pt x="425787" y="109143"/>
                </a:lnTo>
                <a:lnTo>
                  <a:pt x="444847" y="141762"/>
                </a:lnTo>
                <a:lnTo>
                  <a:pt x="444827" y="350204"/>
                </a:lnTo>
                <a:lnTo>
                  <a:pt x="443384" y="360218"/>
                </a:lnTo>
                <a:lnTo>
                  <a:pt x="439181" y="369536"/>
                </a:lnTo>
                <a:lnTo>
                  <a:pt x="432693" y="377451"/>
                </a:lnTo>
                <a:lnTo>
                  <a:pt x="424373" y="383394"/>
                </a:lnTo>
                <a:lnTo>
                  <a:pt x="288057" y="460590"/>
                </a:lnTo>
                <a:close/>
              </a:path>
              <a:path w="445134" h="492125">
                <a:moveTo>
                  <a:pt x="285910" y="149646"/>
                </a:moveTo>
                <a:lnTo>
                  <a:pt x="255168" y="149646"/>
                </a:lnTo>
                <a:lnTo>
                  <a:pt x="275329" y="149042"/>
                </a:lnTo>
                <a:lnTo>
                  <a:pt x="285910" y="149646"/>
                </a:lnTo>
                <a:close/>
              </a:path>
              <a:path w="445134" h="492125">
                <a:moveTo>
                  <a:pt x="361633" y="316721"/>
                </a:moveTo>
                <a:lnTo>
                  <a:pt x="282698" y="316721"/>
                </a:lnTo>
                <a:lnTo>
                  <a:pt x="294158" y="316151"/>
                </a:lnTo>
                <a:lnTo>
                  <a:pt x="305705" y="314798"/>
                </a:lnTo>
                <a:lnTo>
                  <a:pt x="316738" y="311707"/>
                </a:lnTo>
                <a:lnTo>
                  <a:pt x="326659" y="305920"/>
                </a:lnTo>
                <a:lnTo>
                  <a:pt x="333115" y="300258"/>
                </a:lnTo>
                <a:lnTo>
                  <a:pt x="335006" y="290799"/>
                </a:lnTo>
                <a:lnTo>
                  <a:pt x="333269" y="282652"/>
                </a:lnTo>
                <a:lnTo>
                  <a:pt x="293792" y="264902"/>
                </a:lnTo>
                <a:lnTo>
                  <a:pt x="269210" y="261934"/>
                </a:lnTo>
                <a:lnTo>
                  <a:pt x="244686" y="258717"/>
                </a:lnTo>
                <a:lnTo>
                  <a:pt x="202893" y="242725"/>
                </a:lnTo>
                <a:lnTo>
                  <a:pt x="187677" y="211930"/>
                </a:lnTo>
                <a:lnTo>
                  <a:pt x="188297" y="196993"/>
                </a:lnTo>
                <a:lnTo>
                  <a:pt x="213022" y="161742"/>
                </a:lnTo>
                <a:lnTo>
                  <a:pt x="254892" y="149276"/>
                </a:lnTo>
                <a:lnTo>
                  <a:pt x="255168" y="149646"/>
                </a:lnTo>
                <a:lnTo>
                  <a:pt x="285910" y="149646"/>
                </a:lnTo>
                <a:lnTo>
                  <a:pt x="334022" y="161759"/>
                </a:lnTo>
                <a:lnTo>
                  <a:pt x="353249" y="180766"/>
                </a:lnTo>
                <a:lnTo>
                  <a:pt x="277098" y="180766"/>
                </a:lnTo>
                <a:lnTo>
                  <a:pt x="265344" y="180799"/>
                </a:lnTo>
                <a:lnTo>
                  <a:pt x="227726" y="193726"/>
                </a:lnTo>
                <a:lnTo>
                  <a:pt x="224275" y="206183"/>
                </a:lnTo>
                <a:lnTo>
                  <a:pt x="225333" y="212539"/>
                </a:lnTo>
                <a:lnTo>
                  <a:pt x="227793" y="218448"/>
                </a:lnTo>
                <a:lnTo>
                  <a:pt x="234602" y="220346"/>
                </a:lnTo>
                <a:lnTo>
                  <a:pt x="240151" y="222105"/>
                </a:lnTo>
                <a:lnTo>
                  <a:pt x="264439" y="227022"/>
                </a:lnTo>
                <a:lnTo>
                  <a:pt x="289025" y="230474"/>
                </a:lnTo>
                <a:lnTo>
                  <a:pt x="313499" y="234397"/>
                </a:lnTo>
                <a:lnTo>
                  <a:pt x="355728" y="250761"/>
                </a:lnTo>
                <a:lnTo>
                  <a:pt x="370338" y="282652"/>
                </a:lnTo>
                <a:lnTo>
                  <a:pt x="369804" y="296443"/>
                </a:lnTo>
                <a:lnTo>
                  <a:pt x="365721" y="310326"/>
                </a:lnTo>
                <a:lnTo>
                  <a:pt x="361633" y="316721"/>
                </a:lnTo>
                <a:close/>
              </a:path>
              <a:path w="445134" h="492125">
                <a:moveTo>
                  <a:pt x="160356" y="388158"/>
                </a:moveTo>
                <a:lnTo>
                  <a:pt x="107525" y="388158"/>
                </a:lnTo>
                <a:lnTo>
                  <a:pt x="115230" y="386573"/>
                </a:lnTo>
                <a:lnTo>
                  <a:pt x="119735" y="384869"/>
                </a:lnTo>
                <a:lnTo>
                  <a:pt x="123353" y="382027"/>
                </a:lnTo>
                <a:lnTo>
                  <a:pt x="128816" y="374069"/>
                </a:lnTo>
                <a:lnTo>
                  <a:pt x="130150" y="369739"/>
                </a:lnTo>
                <a:lnTo>
                  <a:pt x="130202" y="159768"/>
                </a:lnTo>
                <a:lnTo>
                  <a:pt x="129987" y="156729"/>
                </a:lnTo>
                <a:lnTo>
                  <a:pt x="132846" y="154214"/>
                </a:lnTo>
                <a:lnTo>
                  <a:pt x="135781" y="154522"/>
                </a:lnTo>
                <a:lnTo>
                  <a:pt x="162277" y="154522"/>
                </a:lnTo>
                <a:lnTo>
                  <a:pt x="164633" y="157716"/>
                </a:lnTo>
                <a:lnTo>
                  <a:pt x="164218" y="160771"/>
                </a:lnTo>
                <a:lnTo>
                  <a:pt x="164172" y="367131"/>
                </a:lnTo>
                <a:lnTo>
                  <a:pt x="162745" y="380984"/>
                </a:lnTo>
                <a:lnTo>
                  <a:pt x="160356" y="388158"/>
                </a:lnTo>
                <a:close/>
              </a:path>
              <a:path w="445134" h="492125">
                <a:moveTo>
                  <a:pt x="162277" y="154522"/>
                </a:moveTo>
                <a:lnTo>
                  <a:pt x="159145" y="154522"/>
                </a:lnTo>
                <a:lnTo>
                  <a:pt x="162220" y="154445"/>
                </a:lnTo>
                <a:close/>
              </a:path>
              <a:path w="445134" h="492125">
                <a:moveTo>
                  <a:pt x="330656" y="217769"/>
                </a:moveTo>
                <a:lnTo>
                  <a:pt x="328765" y="214745"/>
                </a:lnTo>
                <a:lnTo>
                  <a:pt x="328350" y="211844"/>
                </a:lnTo>
                <a:lnTo>
                  <a:pt x="326088" y="204535"/>
                </a:lnTo>
                <a:lnTo>
                  <a:pt x="288916" y="181380"/>
                </a:lnTo>
                <a:lnTo>
                  <a:pt x="277098" y="180766"/>
                </a:lnTo>
                <a:lnTo>
                  <a:pt x="353249" y="180766"/>
                </a:lnTo>
                <a:lnTo>
                  <a:pt x="355370" y="183696"/>
                </a:lnTo>
                <a:lnTo>
                  <a:pt x="361018" y="198182"/>
                </a:lnTo>
                <a:lnTo>
                  <a:pt x="363104" y="213573"/>
                </a:lnTo>
                <a:lnTo>
                  <a:pt x="362581" y="216350"/>
                </a:lnTo>
                <a:lnTo>
                  <a:pt x="360154" y="217646"/>
                </a:lnTo>
                <a:lnTo>
                  <a:pt x="333930" y="217646"/>
                </a:lnTo>
                <a:lnTo>
                  <a:pt x="330656" y="217769"/>
                </a:lnTo>
                <a:close/>
              </a:path>
              <a:path w="445134" h="492125">
                <a:moveTo>
                  <a:pt x="341646" y="217800"/>
                </a:moveTo>
                <a:lnTo>
                  <a:pt x="333930" y="217646"/>
                </a:lnTo>
                <a:lnTo>
                  <a:pt x="360154" y="217646"/>
                </a:lnTo>
                <a:lnTo>
                  <a:pt x="349362" y="217677"/>
                </a:lnTo>
                <a:lnTo>
                  <a:pt x="341646" y="217800"/>
                </a:lnTo>
                <a:close/>
              </a:path>
              <a:path w="445134" h="492125">
                <a:moveTo>
                  <a:pt x="359692" y="217893"/>
                </a:moveTo>
                <a:lnTo>
                  <a:pt x="357048" y="217692"/>
                </a:lnTo>
                <a:lnTo>
                  <a:pt x="349362" y="217677"/>
                </a:lnTo>
                <a:lnTo>
                  <a:pt x="360096" y="217677"/>
                </a:lnTo>
                <a:lnTo>
                  <a:pt x="359692" y="217893"/>
                </a:lnTo>
                <a:close/>
              </a:path>
              <a:path w="445134" h="492125">
                <a:moveTo>
                  <a:pt x="285888" y="348555"/>
                </a:moveTo>
                <a:lnTo>
                  <a:pt x="240125" y="345104"/>
                </a:lnTo>
                <a:lnTo>
                  <a:pt x="200140" y="326782"/>
                </a:lnTo>
                <a:lnTo>
                  <a:pt x="181775" y="282652"/>
                </a:lnTo>
                <a:lnTo>
                  <a:pt x="181809" y="279304"/>
                </a:lnTo>
                <a:lnTo>
                  <a:pt x="181849" y="278579"/>
                </a:lnTo>
                <a:lnTo>
                  <a:pt x="184661" y="276604"/>
                </a:lnTo>
                <a:lnTo>
                  <a:pt x="187382" y="276835"/>
                </a:lnTo>
                <a:lnTo>
                  <a:pt x="213727" y="276835"/>
                </a:lnTo>
                <a:lnTo>
                  <a:pt x="215819" y="279304"/>
                </a:lnTo>
                <a:lnTo>
                  <a:pt x="215972" y="282236"/>
                </a:lnTo>
                <a:lnTo>
                  <a:pt x="217477" y="289239"/>
                </a:lnTo>
                <a:lnTo>
                  <a:pt x="255046" y="315543"/>
                </a:lnTo>
                <a:lnTo>
                  <a:pt x="282698" y="316721"/>
                </a:lnTo>
                <a:lnTo>
                  <a:pt x="361633" y="316721"/>
                </a:lnTo>
                <a:lnTo>
                  <a:pt x="357924" y="322523"/>
                </a:lnTo>
                <a:lnTo>
                  <a:pt x="316806" y="344773"/>
                </a:lnTo>
                <a:lnTo>
                  <a:pt x="301345" y="347396"/>
                </a:lnTo>
                <a:lnTo>
                  <a:pt x="285888" y="348555"/>
                </a:lnTo>
                <a:close/>
              </a:path>
              <a:path w="445134" h="492125">
                <a:moveTo>
                  <a:pt x="213727" y="276835"/>
                </a:moveTo>
                <a:lnTo>
                  <a:pt x="210439" y="276835"/>
                </a:lnTo>
                <a:lnTo>
                  <a:pt x="213544" y="276619"/>
                </a:lnTo>
                <a:lnTo>
                  <a:pt x="213727" y="276835"/>
                </a:lnTo>
                <a:close/>
              </a:path>
              <a:path w="445134" h="492125">
                <a:moveTo>
                  <a:pt x="228593" y="491996"/>
                </a:moveTo>
                <a:lnTo>
                  <a:pt x="214066" y="491593"/>
                </a:lnTo>
                <a:lnTo>
                  <a:pt x="207356" y="489554"/>
                </a:lnTo>
                <a:lnTo>
                  <a:pt x="201201" y="485679"/>
                </a:lnTo>
                <a:lnTo>
                  <a:pt x="146403" y="453893"/>
                </a:lnTo>
                <a:lnTo>
                  <a:pt x="142668" y="451656"/>
                </a:lnTo>
                <a:lnTo>
                  <a:pt x="138471" y="449882"/>
                </a:lnTo>
                <a:lnTo>
                  <a:pt x="135828" y="446255"/>
                </a:lnTo>
                <a:lnTo>
                  <a:pt x="138164" y="443108"/>
                </a:lnTo>
                <a:lnTo>
                  <a:pt x="142314" y="442707"/>
                </a:lnTo>
                <a:lnTo>
                  <a:pt x="145696" y="441318"/>
                </a:lnTo>
                <a:lnTo>
                  <a:pt x="153320" y="438880"/>
                </a:lnTo>
                <a:lnTo>
                  <a:pt x="160298" y="435146"/>
                </a:lnTo>
                <a:lnTo>
                  <a:pt x="167308" y="431196"/>
                </a:lnTo>
                <a:lnTo>
                  <a:pt x="169075" y="429962"/>
                </a:lnTo>
                <a:lnTo>
                  <a:pt x="171242" y="430424"/>
                </a:lnTo>
                <a:lnTo>
                  <a:pt x="172933" y="431535"/>
                </a:lnTo>
                <a:lnTo>
                  <a:pt x="222997" y="460590"/>
                </a:lnTo>
                <a:lnTo>
                  <a:pt x="288057" y="460590"/>
                </a:lnTo>
                <a:lnTo>
                  <a:pt x="241765" y="486805"/>
                </a:lnTo>
                <a:lnTo>
                  <a:pt x="235405" y="490333"/>
                </a:lnTo>
                <a:lnTo>
                  <a:pt x="228593" y="491996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16244935" y="1029517"/>
            <a:ext cx="1177290" cy="1271905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2800" spc="120" b="1">
                <a:solidFill>
                  <a:srgbClr val="FFFFFF"/>
                </a:solidFill>
                <a:latin typeface="Trebuchet MS"/>
                <a:cs typeface="Trebuchet MS"/>
              </a:rPr>
              <a:t>App1</a:t>
            </a:r>
            <a:endParaRPr sz="2800">
              <a:latin typeface="Trebuchet MS"/>
              <a:cs typeface="Trebuchet MS"/>
            </a:endParaRPr>
          </a:p>
          <a:p>
            <a:pPr marL="483870">
              <a:lnSpc>
                <a:spcPct val="100000"/>
              </a:lnSpc>
              <a:spcBef>
                <a:spcPts val="1480"/>
              </a:spcBef>
            </a:pPr>
            <a:r>
              <a:rPr dirty="0" sz="2950" spc="4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950" spc="-29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2950" spc="-7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6203272" y="5527363"/>
            <a:ext cx="445134" cy="492125"/>
          </a:xfrm>
          <a:custGeom>
            <a:avLst/>
            <a:gdLst/>
            <a:ahLst/>
            <a:cxnLst/>
            <a:rect l="l" t="t" r="r" b="b"/>
            <a:pathLst>
              <a:path w="445134" h="492125">
                <a:moveTo>
                  <a:pt x="106154" y="421411"/>
                </a:moveTo>
                <a:lnTo>
                  <a:pt x="20423" y="383533"/>
                </a:lnTo>
                <a:lnTo>
                  <a:pt x="0" y="135007"/>
                </a:lnTo>
                <a:lnTo>
                  <a:pt x="1790" y="128603"/>
                </a:lnTo>
                <a:lnTo>
                  <a:pt x="8846" y="116774"/>
                </a:lnTo>
                <a:lnTo>
                  <a:pt x="13625" y="112166"/>
                </a:lnTo>
                <a:lnTo>
                  <a:pt x="19655" y="108865"/>
                </a:lnTo>
                <a:lnTo>
                  <a:pt x="202245" y="5253"/>
                </a:lnTo>
                <a:lnTo>
                  <a:pt x="211992" y="1317"/>
                </a:lnTo>
                <a:lnTo>
                  <a:pt x="222344" y="0"/>
                </a:lnTo>
                <a:lnTo>
                  <a:pt x="232660" y="1317"/>
                </a:lnTo>
                <a:lnTo>
                  <a:pt x="242213" y="5253"/>
                </a:lnTo>
                <a:lnTo>
                  <a:pt x="288833" y="31633"/>
                </a:lnTo>
                <a:lnTo>
                  <a:pt x="221057" y="31638"/>
                </a:lnTo>
                <a:lnTo>
                  <a:pt x="218651" y="33290"/>
                </a:lnTo>
                <a:lnTo>
                  <a:pt x="36779" y="136454"/>
                </a:lnTo>
                <a:lnTo>
                  <a:pt x="34320" y="137580"/>
                </a:lnTo>
                <a:lnTo>
                  <a:pt x="32629" y="140080"/>
                </a:lnTo>
                <a:lnTo>
                  <a:pt x="32815" y="141762"/>
                </a:lnTo>
                <a:lnTo>
                  <a:pt x="32721" y="351593"/>
                </a:lnTo>
                <a:lnTo>
                  <a:pt x="34012" y="353892"/>
                </a:lnTo>
                <a:lnTo>
                  <a:pt x="36241" y="354941"/>
                </a:lnTo>
                <a:lnTo>
                  <a:pt x="84848" y="382484"/>
                </a:lnTo>
                <a:lnTo>
                  <a:pt x="92035" y="385716"/>
                </a:lnTo>
                <a:lnTo>
                  <a:pt x="99697" y="387740"/>
                </a:lnTo>
                <a:lnTo>
                  <a:pt x="107533" y="388158"/>
                </a:lnTo>
                <a:lnTo>
                  <a:pt x="160367" y="388158"/>
                </a:lnTo>
                <a:lnTo>
                  <a:pt x="158335" y="394263"/>
                </a:lnTo>
                <a:lnTo>
                  <a:pt x="150742" y="405791"/>
                </a:lnTo>
                <a:lnTo>
                  <a:pt x="139803" y="414393"/>
                </a:lnTo>
                <a:lnTo>
                  <a:pt x="123428" y="420120"/>
                </a:lnTo>
                <a:lnTo>
                  <a:pt x="106154" y="421411"/>
                </a:lnTo>
                <a:close/>
              </a:path>
              <a:path w="445134" h="492125">
                <a:moveTo>
                  <a:pt x="288078" y="460590"/>
                </a:moveTo>
                <a:lnTo>
                  <a:pt x="223013" y="460590"/>
                </a:lnTo>
                <a:lnTo>
                  <a:pt x="226395" y="458044"/>
                </a:lnTo>
                <a:lnTo>
                  <a:pt x="408570" y="354849"/>
                </a:lnTo>
                <a:lnTo>
                  <a:pt x="410784" y="353769"/>
                </a:lnTo>
                <a:lnTo>
                  <a:pt x="411925" y="351593"/>
                </a:lnTo>
                <a:lnTo>
                  <a:pt x="411911" y="141762"/>
                </a:lnTo>
                <a:lnTo>
                  <a:pt x="412075" y="139910"/>
                </a:lnTo>
                <a:lnTo>
                  <a:pt x="410492" y="137380"/>
                </a:lnTo>
                <a:lnTo>
                  <a:pt x="407986" y="136253"/>
                </a:lnTo>
                <a:lnTo>
                  <a:pt x="225804" y="33274"/>
                </a:lnTo>
                <a:lnTo>
                  <a:pt x="223447" y="31638"/>
                </a:lnTo>
                <a:lnTo>
                  <a:pt x="221064" y="31633"/>
                </a:lnTo>
                <a:lnTo>
                  <a:pt x="288842" y="31638"/>
                </a:lnTo>
                <a:lnTo>
                  <a:pt x="425818" y="109143"/>
                </a:lnTo>
                <a:lnTo>
                  <a:pt x="444879" y="141762"/>
                </a:lnTo>
                <a:lnTo>
                  <a:pt x="444859" y="350204"/>
                </a:lnTo>
                <a:lnTo>
                  <a:pt x="443416" y="360218"/>
                </a:lnTo>
                <a:lnTo>
                  <a:pt x="439213" y="369536"/>
                </a:lnTo>
                <a:lnTo>
                  <a:pt x="432724" y="377451"/>
                </a:lnTo>
                <a:lnTo>
                  <a:pt x="424404" y="383394"/>
                </a:lnTo>
                <a:lnTo>
                  <a:pt x="288078" y="460590"/>
                </a:lnTo>
                <a:close/>
              </a:path>
              <a:path w="445134" h="492125">
                <a:moveTo>
                  <a:pt x="285931" y="149646"/>
                </a:moveTo>
                <a:lnTo>
                  <a:pt x="255187" y="149646"/>
                </a:lnTo>
                <a:lnTo>
                  <a:pt x="275349" y="149042"/>
                </a:lnTo>
                <a:lnTo>
                  <a:pt x="285931" y="149646"/>
                </a:lnTo>
                <a:close/>
              </a:path>
              <a:path w="445134" h="492125">
                <a:moveTo>
                  <a:pt x="361659" y="316721"/>
                </a:moveTo>
                <a:lnTo>
                  <a:pt x="282719" y="316721"/>
                </a:lnTo>
                <a:lnTo>
                  <a:pt x="294179" y="316151"/>
                </a:lnTo>
                <a:lnTo>
                  <a:pt x="305727" y="314798"/>
                </a:lnTo>
                <a:lnTo>
                  <a:pt x="316761" y="311707"/>
                </a:lnTo>
                <a:lnTo>
                  <a:pt x="326683" y="305920"/>
                </a:lnTo>
                <a:lnTo>
                  <a:pt x="333139" y="300258"/>
                </a:lnTo>
                <a:lnTo>
                  <a:pt x="335030" y="290799"/>
                </a:lnTo>
                <a:lnTo>
                  <a:pt x="333293" y="282652"/>
                </a:lnTo>
                <a:lnTo>
                  <a:pt x="293813" y="264902"/>
                </a:lnTo>
                <a:lnTo>
                  <a:pt x="269229" y="261934"/>
                </a:lnTo>
                <a:lnTo>
                  <a:pt x="244704" y="258717"/>
                </a:lnTo>
                <a:lnTo>
                  <a:pt x="202908" y="242725"/>
                </a:lnTo>
                <a:lnTo>
                  <a:pt x="187691" y="211930"/>
                </a:lnTo>
                <a:lnTo>
                  <a:pt x="188310" y="196993"/>
                </a:lnTo>
                <a:lnTo>
                  <a:pt x="213038" y="161742"/>
                </a:lnTo>
                <a:lnTo>
                  <a:pt x="254910" y="149276"/>
                </a:lnTo>
                <a:lnTo>
                  <a:pt x="255187" y="149646"/>
                </a:lnTo>
                <a:lnTo>
                  <a:pt x="285931" y="149646"/>
                </a:lnTo>
                <a:lnTo>
                  <a:pt x="334046" y="161759"/>
                </a:lnTo>
                <a:lnTo>
                  <a:pt x="353275" y="180766"/>
                </a:lnTo>
                <a:lnTo>
                  <a:pt x="277118" y="180766"/>
                </a:lnTo>
                <a:lnTo>
                  <a:pt x="265363" y="180799"/>
                </a:lnTo>
                <a:lnTo>
                  <a:pt x="227743" y="193726"/>
                </a:lnTo>
                <a:lnTo>
                  <a:pt x="224291" y="206183"/>
                </a:lnTo>
                <a:lnTo>
                  <a:pt x="225350" y="212539"/>
                </a:lnTo>
                <a:lnTo>
                  <a:pt x="227809" y="218448"/>
                </a:lnTo>
                <a:lnTo>
                  <a:pt x="234619" y="220346"/>
                </a:lnTo>
                <a:lnTo>
                  <a:pt x="240168" y="222105"/>
                </a:lnTo>
                <a:lnTo>
                  <a:pt x="264458" y="227022"/>
                </a:lnTo>
                <a:lnTo>
                  <a:pt x="289046" y="230474"/>
                </a:lnTo>
                <a:lnTo>
                  <a:pt x="313522" y="234397"/>
                </a:lnTo>
                <a:lnTo>
                  <a:pt x="355754" y="250761"/>
                </a:lnTo>
                <a:lnTo>
                  <a:pt x="370365" y="282652"/>
                </a:lnTo>
                <a:lnTo>
                  <a:pt x="369831" y="296443"/>
                </a:lnTo>
                <a:lnTo>
                  <a:pt x="365747" y="310326"/>
                </a:lnTo>
                <a:lnTo>
                  <a:pt x="361659" y="316721"/>
                </a:lnTo>
                <a:close/>
              </a:path>
              <a:path w="445134" h="492125">
                <a:moveTo>
                  <a:pt x="160367" y="388158"/>
                </a:moveTo>
                <a:lnTo>
                  <a:pt x="107533" y="388158"/>
                </a:lnTo>
                <a:lnTo>
                  <a:pt x="115239" y="386573"/>
                </a:lnTo>
                <a:lnTo>
                  <a:pt x="119743" y="384869"/>
                </a:lnTo>
                <a:lnTo>
                  <a:pt x="123362" y="382027"/>
                </a:lnTo>
                <a:lnTo>
                  <a:pt x="128825" y="374069"/>
                </a:lnTo>
                <a:lnTo>
                  <a:pt x="130159" y="369739"/>
                </a:lnTo>
                <a:lnTo>
                  <a:pt x="130211" y="159768"/>
                </a:lnTo>
                <a:lnTo>
                  <a:pt x="129996" y="156729"/>
                </a:lnTo>
                <a:lnTo>
                  <a:pt x="132855" y="154214"/>
                </a:lnTo>
                <a:lnTo>
                  <a:pt x="135791" y="154522"/>
                </a:lnTo>
                <a:lnTo>
                  <a:pt x="162288" y="154522"/>
                </a:lnTo>
                <a:lnTo>
                  <a:pt x="164645" y="157716"/>
                </a:lnTo>
                <a:lnTo>
                  <a:pt x="164230" y="160771"/>
                </a:lnTo>
                <a:lnTo>
                  <a:pt x="164184" y="367131"/>
                </a:lnTo>
                <a:lnTo>
                  <a:pt x="162756" y="380984"/>
                </a:lnTo>
                <a:lnTo>
                  <a:pt x="160367" y="388158"/>
                </a:lnTo>
                <a:close/>
              </a:path>
              <a:path w="445134" h="492125">
                <a:moveTo>
                  <a:pt x="162288" y="154522"/>
                </a:moveTo>
                <a:lnTo>
                  <a:pt x="159157" y="154522"/>
                </a:lnTo>
                <a:lnTo>
                  <a:pt x="162231" y="154445"/>
                </a:lnTo>
                <a:close/>
              </a:path>
              <a:path w="445134" h="492125">
                <a:moveTo>
                  <a:pt x="330680" y="217769"/>
                </a:moveTo>
                <a:lnTo>
                  <a:pt x="328789" y="214745"/>
                </a:lnTo>
                <a:lnTo>
                  <a:pt x="328374" y="211844"/>
                </a:lnTo>
                <a:lnTo>
                  <a:pt x="326111" y="204535"/>
                </a:lnTo>
                <a:lnTo>
                  <a:pt x="288937" y="181380"/>
                </a:lnTo>
                <a:lnTo>
                  <a:pt x="277118" y="180766"/>
                </a:lnTo>
                <a:lnTo>
                  <a:pt x="353275" y="180766"/>
                </a:lnTo>
                <a:lnTo>
                  <a:pt x="355396" y="183696"/>
                </a:lnTo>
                <a:lnTo>
                  <a:pt x="361044" y="198182"/>
                </a:lnTo>
                <a:lnTo>
                  <a:pt x="363130" y="213573"/>
                </a:lnTo>
                <a:lnTo>
                  <a:pt x="362608" y="216350"/>
                </a:lnTo>
                <a:lnTo>
                  <a:pt x="360180" y="217646"/>
                </a:lnTo>
                <a:lnTo>
                  <a:pt x="333954" y="217646"/>
                </a:lnTo>
                <a:lnTo>
                  <a:pt x="330680" y="217769"/>
                </a:lnTo>
                <a:close/>
              </a:path>
              <a:path w="445134" h="492125">
                <a:moveTo>
                  <a:pt x="341671" y="217800"/>
                </a:moveTo>
                <a:lnTo>
                  <a:pt x="333954" y="217646"/>
                </a:lnTo>
                <a:lnTo>
                  <a:pt x="360180" y="217646"/>
                </a:lnTo>
                <a:lnTo>
                  <a:pt x="349388" y="217677"/>
                </a:lnTo>
                <a:lnTo>
                  <a:pt x="341671" y="217800"/>
                </a:lnTo>
                <a:close/>
              </a:path>
              <a:path w="445134" h="492125">
                <a:moveTo>
                  <a:pt x="359718" y="217893"/>
                </a:moveTo>
                <a:lnTo>
                  <a:pt x="357074" y="217692"/>
                </a:lnTo>
                <a:lnTo>
                  <a:pt x="349388" y="217677"/>
                </a:lnTo>
                <a:lnTo>
                  <a:pt x="360122" y="217677"/>
                </a:lnTo>
                <a:lnTo>
                  <a:pt x="359718" y="217893"/>
                </a:lnTo>
                <a:close/>
              </a:path>
              <a:path w="445134" h="492125">
                <a:moveTo>
                  <a:pt x="285908" y="348555"/>
                </a:moveTo>
                <a:lnTo>
                  <a:pt x="240142" y="345104"/>
                </a:lnTo>
                <a:lnTo>
                  <a:pt x="200155" y="326782"/>
                </a:lnTo>
                <a:lnTo>
                  <a:pt x="181788" y="282652"/>
                </a:lnTo>
                <a:lnTo>
                  <a:pt x="181822" y="279304"/>
                </a:lnTo>
                <a:lnTo>
                  <a:pt x="181862" y="278579"/>
                </a:lnTo>
                <a:lnTo>
                  <a:pt x="184675" y="276604"/>
                </a:lnTo>
                <a:lnTo>
                  <a:pt x="187396" y="276835"/>
                </a:lnTo>
                <a:lnTo>
                  <a:pt x="213742" y="276835"/>
                </a:lnTo>
                <a:lnTo>
                  <a:pt x="215834" y="279304"/>
                </a:lnTo>
                <a:lnTo>
                  <a:pt x="215988" y="282236"/>
                </a:lnTo>
                <a:lnTo>
                  <a:pt x="217492" y="289239"/>
                </a:lnTo>
                <a:lnTo>
                  <a:pt x="255064" y="315543"/>
                </a:lnTo>
                <a:lnTo>
                  <a:pt x="282719" y="316721"/>
                </a:lnTo>
                <a:lnTo>
                  <a:pt x="361659" y="316721"/>
                </a:lnTo>
                <a:lnTo>
                  <a:pt x="357950" y="322523"/>
                </a:lnTo>
                <a:lnTo>
                  <a:pt x="316829" y="344773"/>
                </a:lnTo>
                <a:lnTo>
                  <a:pt x="301367" y="347396"/>
                </a:lnTo>
                <a:lnTo>
                  <a:pt x="285908" y="348555"/>
                </a:lnTo>
                <a:close/>
              </a:path>
              <a:path w="445134" h="492125">
                <a:moveTo>
                  <a:pt x="213742" y="276835"/>
                </a:moveTo>
                <a:lnTo>
                  <a:pt x="210454" y="276835"/>
                </a:lnTo>
                <a:lnTo>
                  <a:pt x="213559" y="276619"/>
                </a:lnTo>
                <a:lnTo>
                  <a:pt x="213742" y="276835"/>
                </a:lnTo>
                <a:close/>
              </a:path>
              <a:path w="445134" h="492125">
                <a:moveTo>
                  <a:pt x="228610" y="491997"/>
                </a:moveTo>
                <a:lnTo>
                  <a:pt x="214082" y="491593"/>
                </a:lnTo>
                <a:lnTo>
                  <a:pt x="207372" y="489554"/>
                </a:lnTo>
                <a:lnTo>
                  <a:pt x="201215" y="485679"/>
                </a:lnTo>
                <a:lnTo>
                  <a:pt x="146413" y="453893"/>
                </a:lnTo>
                <a:lnTo>
                  <a:pt x="142678" y="451656"/>
                </a:lnTo>
                <a:lnTo>
                  <a:pt x="138481" y="449882"/>
                </a:lnTo>
                <a:lnTo>
                  <a:pt x="135837" y="446256"/>
                </a:lnTo>
                <a:lnTo>
                  <a:pt x="138174" y="443108"/>
                </a:lnTo>
                <a:lnTo>
                  <a:pt x="142324" y="442707"/>
                </a:lnTo>
                <a:lnTo>
                  <a:pt x="145706" y="441318"/>
                </a:lnTo>
                <a:lnTo>
                  <a:pt x="153331" y="438880"/>
                </a:lnTo>
                <a:lnTo>
                  <a:pt x="160310" y="435146"/>
                </a:lnTo>
                <a:lnTo>
                  <a:pt x="167320" y="431196"/>
                </a:lnTo>
                <a:lnTo>
                  <a:pt x="169087" y="429962"/>
                </a:lnTo>
                <a:lnTo>
                  <a:pt x="171255" y="430424"/>
                </a:lnTo>
                <a:lnTo>
                  <a:pt x="172946" y="431535"/>
                </a:lnTo>
                <a:lnTo>
                  <a:pt x="223013" y="460590"/>
                </a:lnTo>
                <a:lnTo>
                  <a:pt x="288078" y="460590"/>
                </a:lnTo>
                <a:lnTo>
                  <a:pt x="241782" y="486805"/>
                </a:lnTo>
                <a:lnTo>
                  <a:pt x="235422" y="490333"/>
                </a:lnTo>
                <a:lnTo>
                  <a:pt x="228610" y="491997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6189641" y="4776232"/>
            <a:ext cx="1179195" cy="117729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2800" spc="120" b="1">
                <a:solidFill>
                  <a:srgbClr val="FFFFFF"/>
                </a:solidFill>
                <a:latin typeface="Trebuchet MS"/>
                <a:cs typeface="Trebuchet MS"/>
              </a:rPr>
              <a:t>App2</a:t>
            </a:r>
            <a:endParaRPr sz="2800">
              <a:latin typeface="Trebuchet MS"/>
              <a:cs typeface="Trebuchet MS"/>
            </a:endParaRPr>
          </a:p>
          <a:p>
            <a:pPr marL="521970">
              <a:lnSpc>
                <a:spcPct val="100000"/>
              </a:lnSpc>
              <a:spcBef>
                <a:spcPts val="1170"/>
              </a:spcBef>
            </a:pPr>
            <a:r>
              <a:rPr dirty="0" sz="2750" spc="3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750" spc="-27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2750" spc="3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0532" y="6741059"/>
            <a:ext cx="16277590" cy="654050"/>
          </a:xfrm>
          <a:custGeom>
            <a:avLst/>
            <a:gdLst/>
            <a:ahLst/>
            <a:cxnLst/>
            <a:rect l="l" t="t" r="r" b="b"/>
            <a:pathLst>
              <a:path w="16277590" h="654050">
                <a:moveTo>
                  <a:pt x="16276994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276994" y="0"/>
                </a:lnTo>
                <a:lnTo>
                  <a:pt x="16276994" y="65385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5784937"/>
            <a:ext cx="16318865" cy="654050"/>
          </a:xfrm>
          <a:custGeom>
            <a:avLst/>
            <a:gdLst/>
            <a:ahLst/>
            <a:cxnLst/>
            <a:rect l="l" t="t" r="r" b="b"/>
            <a:pathLst>
              <a:path w="16318865" h="654050">
                <a:moveTo>
                  <a:pt x="16318826" y="653853"/>
                </a:moveTo>
                <a:lnTo>
                  <a:pt x="0" y="653853"/>
                </a:lnTo>
                <a:lnTo>
                  <a:pt x="0" y="0"/>
                </a:lnTo>
                <a:lnTo>
                  <a:pt x="16318826" y="0"/>
                </a:lnTo>
                <a:lnTo>
                  <a:pt x="16318826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7727263"/>
            <a:ext cx="16398875" cy="654050"/>
            <a:chOff x="1028700" y="7727263"/>
            <a:chExt cx="16398875" cy="654050"/>
          </a:xfrm>
        </p:grpSpPr>
        <p:sp>
          <p:nvSpPr>
            <p:cNvPr id="5" name="object 5"/>
            <p:cNvSpPr/>
            <p:nvPr/>
          </p:nvSpPr>
          <p:spPr>
            <a:xfrm>
              <a:off x="1028700" y="7727263"/>
              <a:ext cx="16398875" cy="654050"/>
            </a:xfrm>
            <a:custGeom>
              <a:avLst/>
              <a:gdLst/>
              <a:ahLst/>
              <a:cxnLst/>
              <a:rect l="l" t="t" r="r" b="b"/>
              <a:pathLst>
                <a:path w="16398875" h="654050">
                  <a:moveTo>
                    <a:pt x="16398690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16398690" y="0"/>
                  </a:lnTo>
                  <a:lnTo>
                    <a:pt x="16398690" y="653853"/>
                  </a:lnTo>
                  <a:close/>
                </a:path>
              </a:pathLst>
            </a:custGeom>
            <a:solidFill>
              <a:srgbClr val="C35B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26204" y="7872813"/>
              <a:ext cx="556260" cy="189865"/>
            </a:xfrm>
            <a:custGeom>
              <a:avLst/>
              <a:gdLst/>
              <a:ahLst/>
              <a:cxnLst/>
              <a:rect l="l" t="t" r="r" b="b"/>
              <a:pathLst>
                <a:path w="556259" h="189865">
                  <a:moveTo>
                    <a:pt x="16929" y="40667"/>
                  </a:moveTo>
                  <a:lnTo>
                    <a:pt x="13301" y="40667"/>
                  </a:lnTo>
                  <a:lnTo>
                    <a:pt x="11891" y="38653"/>
                  </a:lnTo>
                  <a:lnTo>
                    <a:pt x="11891" y="21340"/>
                  </a:lnTo>
                  <a:lnTo>
                    <a:pt x="12293" y="18924"/>
                  </a:lnTo>
                  <a:lnTo>
                    <a:pt x="51862" y="2525"/>
                  </a:lnTo>
                  <a:lnTo>
                    <a:pt x="75784" y="402"/>
                  </a:lnTo>
                  <a:lnTo>
                    <a:pt x="92567" y="1421"/>
                  </a:lnTo>
                  <a:lnTo>
                    <a:pt x="128594" y="16709"/>
                  </a:lnTo>
                  <a:lnTo>
                    <a:pt x="136838" y="27985"/>
                  </a:lnTo>
                  <a:lnTo>
                    <a:pt x="62884" y="27985"/>
                  </a:lnTo>
                  <a:lnTo>
                    <a:pt x="55630" y="28790"/>
                  </a:lnTo>
                  <a:lnTo>
                    <a:pt x="40714" y="32412"/>
                  </a:lnTo>
                  <a:lnTo>
                    <a:pt x="33457" y="34627"/>
                  </a:lnTo>
                  <a:lnTo>
                    <a:pt x="26402" y="37447"/>
                  </a:lnTo>
                  <a:lnTo>
                    <a:pt x="23178" y="38855"/>
                  </a:lnTo>
                  <a:lnTo>
                    <a:pt x="20760" y="39660"/>
                  </a:lnTo>
                  <a:lnTo>
                    <a:pt x="17937" y="40465"/>
                  </a:lnTo>
                  <a:lnTo>
                    <a:pt x="16929" y="40667"/>
                  </a:lnTo>
                  <a:close/>
                </a:path>
                <a:path w="556259" h="189865">
                  <a:moveTo>
                    <a:pt x="145324" y="84153"/>
                  </a:moveTo>
                  <a:lnTo>
                    <a:pt x="112268" y="84153"/>
                  </a:lnTo>
                  <a:lnTo>
                    <a:pt x="112268" y="69457"/>
                  </a:lnTo>
                  <a:lnTo>
                    <a:pt x="111666" y="58846"/>
                  </a:lnTo>
                  <a:lnTo>
                    <a:pt x="80713" y="28554"/>
                  </a:lnTo>
                  <a:lnTo>
                    <a:pt x="69939" y="27985"/>
                  </a:lnTo>
                  <a:lnTo>
                    <a:pt x="136838" y="27985"/>
                  </a:lnTo>
                  <a:lnTo>
                    <a:pt x="141116" y="37244"/>
                  </a:lnTo>
                  <a:lnTo>
                    <a:pt x="144268" y="50683"/>
                  </a:lnTo>
                  <a:lnTo>
                    <a:pt x="145324" y="66238"/>
                  </a:lnTo>
                  <a:lnTo>
                    <a:pt x="145324" y="84153"/>
                  </a:lnTo>
                  <a:close/>
                </a:path>
                <a:path w="556259" h="189865">
                  <a:moveTo>
                    <a:pt x="55225" y="188440"/>
                  </a:moveTo>
                  <a:lnTo>
                    <a:pt x="14913" y="173945"/>
                  </a:lnTo>
                  <a:lnTo>
                    <a:pt x="0" y="135289"/>
                  </a:lnTo>
                  <a:lnTo>
                    <a:pt x="1136" y="123063"/>
                  </a:lnTo>
                  <a:lnTo>
                    <a:pt x="28324" y="86947"/>
                  </a:lnTo>
                  <a:lnTo>
                    <a:pt x="67723" y="78114"/>
                  </a:lnTo>
                  <a:lnTo>
                    <a:pt x="74576" y="78114"/>
                  </a:lnTo>
                  <a:lnTo>
                    <a:pt x="81630" y="78717"/>
                  </a:lnTo>
                  <a:lnTo>
                    <a:pt x="96546" y="80731"/>
                  </a:lnTo>
                  <a:lnTo>
                    <a:pt x="104205" y="82341"/>
                  </a:lnTo>
                  <a:lnTo>
                    <a:pt x="112268" y="84153"/>
                  </a:lnTo>
                  <a:lnTo>
                    <a:pt x="145324" y="84153"/>
                  </a:lnTo>
                  <a:lnTo>
                    <a:pt x="145324" y="102070"/>
                  </a:lnTo>
                  <a:lnTo>
                    <a:pt x="75180" y="102070"/>
                  </a:lnTo>
                  <a:lnTo>
                    <a:pt x="65726" y="102564"/>
                  </a:lnTo>
                  <a:lnTo>
                    <a:pt x="35271" y="142737"/>
                  </a:lnTo>
                  <a:lnTo>
                    <a:pt x="37689" y="149784"/>
                  </a:lnTo>
                  <a:lnTo>
                    <a:pt x="42728" y="154617"/>
                  </a:lnTo>
                  <a:lnTo>
                    <a:pt x="47567" y="159650"/>
                  </a:lnTo>
                  <a:lnTo>
                    <a:pt x="54621" y="162065"/>
                  </a:lnTo>
                  <a:lnTo>
                    <a:pt x="113030" y="162065"/>
                  </a:lnTo>
                  <a:lnTo>
                    <a:pt x="101937" y="172811"/>
                  </a:lnTo>
                  <a:lnTo>
                    <a:pt x="87878" y="181493"/>
                  </a:lnTo>
                  <a:lnTo>
                    <a:pt x="72308" y="186703"/>
                  </a:lnTo>
                  <a:lnTo>
                    <a:pt x="55225" y="188440"/>
                  </a:lnTo>
                  <a:close/>
                </a:path>
                <a:path w="556259" h="189865">
                  <a:moveTo>
                    <a:pt x="113030" y="162065"/>
                  </a:moveTo>
                  <a:lnTo>
                    <a:pt x="70545" y="162065"/>
                  </a:lnTo>
                  <a:lnTo>
                    <a:pt x="77398" y="160859"/>
                  </a:lnTo>
                  <a:lnTo>
                    <a:pt x="91910" y="156026"/>
                  </a:lnTo>
                  <a:lnTo>
                    <a:pt x="112670" y="122001"/>
                  </a:lnTo>
                  <a:lnTo>
                    <a:pt x="112670" y="106702"/>
                  </a:lnTo>
                  <a:lnTo>
                    <a:pt x="106825" y="105293"/>
                  </a:lnTo>
                  <a:lnTo>
                    <a:pt x="100577" y="104084"/>
                  </a:lnTo>
                  <a:lnTo>
                    <a:pt x="87677" y="102474"/>
                  </a:lnTo>
                  <a:lnTo>
                    <a:pt x="81428" y="102070"/>
                  </a:lnTo>
                  <a:lnTo>
                    <a:pt x="145324" y="102070"/>
                  </a:lnTo>
                  <a:lnTo>
                    <a:pt x="145324" y="131465"/>
                  </a:lnTo>
                  <a:lnTo>
                    <a:pt x="145725" y="131465"/>
                  </a:lnTo>
                  <a:lnTo>
                    <a:pt x="145725" y="138914"/>
                  </a:lnTo>
                  <a:lnTo>
                    <a:pt x="152656" y="160657"/>
                  </a:lnTo>
                  <a:lnTo>
                    <a:pt x="114484" y="160657"/>
                  </a:lnTo>
                  <a:lnTo>
                    <a:pt x="113030" y="162065"/>
                  </a:lnTo>
                  <a:close/>
                </a:path>
                <a:path w="556259" h="189865">
                  <a:moveTo>
                    <a:pt x="145725" y="131465"/>
                  </a:moveTo>
                  <a:lnTo>
                    <a:pt x="145324" y="131465"/>
                  </a:lnTo>
                  <a:lnTo>
                    <a:pt x="145725" y="131463"/>
                  </a:lnTo>
                  <a:close/>
                </a:path>
                <a:path w="556259" h="189865">
                  <a:moveTo>
                    <a:pt x="135649" y="184815"/>
                  </a:moveTo>
                  <a:lnTo>
                    <a:pt x="114484" y="160657"/>
                  </a:lnTo>
                  <a:lnTo>
                    <a:pt x="152656" y="160657"/>
                  </a:lnTo>
                  <a:lnTo>
                    <a:pt x="154392" y="163877"/>
                  </a:lnTo>
                  <a:lnTo>
                    <a:pt x="155401" y="165488"/>
                  </a:lnTo>
                  <a:lnTo>
                    <a:pt x="155802" y="167098"/>
                  </a:lnTo>
                  <a:lnTo>
                    <a:pt x="155802" y="170520"/>
                  </a:lnTo>
                  <a:lnTo>
                    <a:pt x="154595" y="172534"/>
                  </a:lnTo>
                  <a:lnTo>
                    <a:pt x="151974" y="174548"/>
                  </a:lnTo>
                  <a:lnTo>
                    <a:pt x="137463" y="184212"/>
                  </a:lnTo>
                  <a:lnTo>
                    <a:pt x="135649" y="184815"/>
                  </a:lnTo>
                  <a:close/>
                </a:path>
                <a:path w="556259" h="189865">
                  <a:moveTo>
                    <a:pt x="246704" y="183811"/>
                  </a:moveTo>
                  <a:lnTo>
                    <a:pt x="225756" y="183811"/>
                  </a:lnTo>
                  <a:lnTo>
                    <a:pt x="222118" y="183808"/>
                  </a:lnTo>
                  <a:lnTo>
                    <a:pt x="219693" y="183205"/>
                  </a:lnTo>
                  <a:lnTo>
                    <a:pt x="218076" y="181794"/>
                  </a:lnTo>
                  <a:lnTo>
                    <a:pt x="216487" y="180591"/>
                  </a:lnTo>
                  <a:lnTo>
                    <a:pt x="166486" y="18321"/>
                  </a:lnTo>
                  <a:lnTo>
                    <a:pt x="164671" y="11676"/>
                  </a:lnTo>
                  <a:lnTo>
                    <a:pt x="164671" y="7046"/>
                  </a:lnTo>
                  <a:lnTo>
                    <a:pt x="166284" y="5234"/>
                  </a:lnTo>
                  <a:lnTo>
                    <a:pt x="193101" y="5236"/>
                  </a:lnTo>
                  <a:lnTo>
                    <a:pt x="195714" y="5839"/>
                  </a:lnTo>
                  <a:lnTo>
                    <a:pt x="197126" y="7249"/>
                  </a:lnTo>
                  <a:lnTo>
                    <a:pt x="198736" y="8457"/>
                  </a:lnTo>
                  <a:lnTo>
                    <a:pt x="199946" y="11276"/>
                  </a:lnTo>
                  <a:lnTo>
                    <a:pt x="201154" y="15100"/>
                  </a:lnTo>
                  <a:lnTo>
                    <a:pt x="235006" y="148377"/>
                  </a:lnTo>
                  <a:lnTo>
                    <a:pt x="261050" y="148377"/>
                  </a:lnTo>
                  <a:lnTo>
                    <a:pt x="254877" y="174147"/>
                  </a:lnTo>
                  <a:lnTo>
                    <a:pt x="253957" y="177769"/>
                  </a:lnTo>
                  <a:lnTo>
                    <a:pt x="252744" y="180389"/>
                  </a:lnTo>
                  <a:lnTo>
                    <a:pt x="249534" y="183208"/>
                  </a:lnTo>
                  <a:lnTo>
                    <a:pt x="246704" y="183811"/>
                  </a:lnTo>
                  <a:close/>
                </a:path>
                <a:path w="556259" h="189865">
                  <a:moveTo>
                    <a:pt x="261050" y="148377"/>
                  </a:moveTo>
                  <a:lnTo>
                    <a:pt x="235006" y="148377"/>
                  </a:lnTo>
                  <a:lnTo>
                    <a:pt x="266663" y="14293"/>
                  </a:lnTo>
                  <a:lnTo>
                    <a:pt x="267462" y="11073"/>
                  </a:lnTo>
                  <a:lnTo>
                    <a:pt x="268676" y="8455"/>
                  </a:lnTo>
                  <a:lnTo>
                    <a:pt x="271909" y="6040"/>
                  </a:lnTo>
                  <a:lnTo>
                    <a:pt x="274714" y="5235"/>
                  </a:lnTo>
                  <a:lnTo>
                    <a:pt x="298306" y="5236"/>
                  </a:lnTo>
                  <a:lnTo>
                    <a:pt x="300917" y="5839"/>
                  </a:lnTo>
                  <a:lnTo>
                    <a:pt x="302535" y="7249"/>
                  </a:lnTo>
                  <a:lnTo>
                    <a:pt x="304152" y="8457"/>
                  </a:lnTo>
                  <a:lnTo>
                    <a:pt x="305554" y="11276"/>
                  </a:lnTo>
                  <a:lnTo>
                    <a:pt x="306362" y="15100"/>
                  </a:lnTo>
                  <a:lnTo>
                    <a:pt x="313211" y="44092"/>
                  </a:lnTo>
                  <a:lnTo>
                    <a:pt x="286009" y="44092"/>
                  </a:lnTo>
                  <a:lnTo>
                    <a:pt x="261050" y="148377"/>
                  </a:lnTo>
                  <a:close/>
                </a:path>
                <a:path w="556259" h="189865">
                  <a:moveTo>
                    <a:pt x="365905" y="149988"/>
                  </a:moveTo>
                  <a:lnTo>
                    <a:pt x="338224" y="149988"/>
                  </a:lnTo>
                  <a:lnTo>
                    <a:pt x="373082" y="15100"/>
                  </a:lnTo>
                  <a:lnTo>
                    <a:pt x="381357" y="5236"/>
                  </a:lnTo>
                  <a:lnTo>
                    <a:pt x="406942" y="5236"/>
                  </a:lnTo>
                  <a:lnTo>
                    <a:pt x="408749" y="6846"/>
                  </a:lnTo>
                  <a:lnTo>
                    <a:pt x="408673" y="11676"/>
                  </a:lnTo>
                  <a:lnTo>
                    <a:pt x="408154" y="14698"/>
                  </a:lnTo>
                  <a:lnTo>
                    <a:pt x="407750" y="16309"/>
                  </a:lnTo>
                  <a:lnTo>
                    <a:pt x="406942" y="18523"/>
                  </a:lnTo>
                  <a:lnTo>
                    <a:pt x="365905" y="149988"/>
                  </a:lnTo>
                  <a:close/>
                </a:path>
                <a:path w="556259" h="189865">
                  <a:moveTo>
                    <a:pt x="349899" y="184013"/>
                  </a:moveTo>
                  <a:lnTo>
                    <a:pt x="325313" y="184013"/>
                  </a:lnTo>
                  <a:lnTo>
                    <a:pt x="322698" y="183410"/>
                  </a:lnTo>
                  <a:lnTo>
                    <a:pt x="319464" y="180591"/>
                  </a:lnTo>
                  <a:lnTo>
                    <a:pt x="318061" y="177973"/>
                  </a:lnTo>
                  <a:lnTo>
                    <a:pt x="317204" y="173746"/>
                  </a:lnTo>
                  <a:lnTo>
                    <a:pt x="286009" y="44092"/>
                  </a:lnTo>
                  <a:lnTo>
                    <a:pt x="313211" y="44092"/>
                  </a:lnTo>
                  <a:lnTo>
                    <a:pt x="338224" y="149988"/>
                  </a:lnTo>
                  <a:lnTo>
                    <a:pt x="365905" y="149988"/>
                  </a:lnTo>
                  <a:lnTo>
                    <a:pt x="358364" y="174147"/>
                  </a:lnTo>
                  <a:lnTo>
                    <a:pt x="357151" y="178175"/>
                  </a:lnTo>
                  <a:lnTo>
                    <a:pt x="355748" y="180793"/>
                  </a:lnTo>
                  <a:lnTo>
                    <a:pt x="352515" y="183208"/>
                  </a:lnTo>
                  <a:lnTo>
                    <a:pt x="349899" y="184013"/>
                  </a:lnTo>
                  <a:close/>
                </a:path>
                <a:path w="556259" h="189865">
                  <a:moveTo>
                    <a:pt x="547571" y="161863"/>
                  </a:moveTo>
                  <a:lnTo>
                    <a:pt x="482531" y="161863"/>
                  </a:lnTo>
                  <a:lnTo>
                    <a:pt x="491521" y="161448"/>
                  </a:lnTo>
                  <a:lnTo>
                    <a:pt x="499434" y="160203"/>
                  </a:lnTo>
                  <a:lnTo>
                    <a:pt x="506255" y="158127"/>
                  </a:lnTo>
                  <a:lnTo>
                    <a:pt x="511968" y="155220"/>
                  </a:lnTo>
                  <a:lnTo>
                    <a:pt x="518816" y="150791"/>
                  </a:lnTo>
                  <a:lnTo>
                    <a:pt x="522430" y="144350"/>
                  </a:lnTo>
                  <a:lnTo>
                    <a:pt x="522430" y="130459"/>
                  </a:lnTo>
                  <a:lnTo>
                    <a:pt x="467408" y="102474"/>
                  </a:lnTo>
                  <a:lnTo>
                    <a:pt x="457097" y="98586"/>
                  </a:lnTo>
                  <a:lnTo>
                    <a:pt x="427628" y="67947"/>
                  </a:lnTo>
                  <a:lnTo>
                    <a:pt x="425084" y="52746"/>
                  </a:lnTo>
                  <a:lnTo>
                    <a:pt x="425084" y="44291"/>
                  </a:lnTo>
                  <a:lnTo>
                    <a:pt x="426891" y="36841"/>
                  </a:lnTo>
                  <a:lnTo>
                    <a:pt x="434167" y="23957"/>
                  </a:lnTo>
                  <a:lnTo>
                    <a:pt x="438994" y="18320"/>
                  </a:lnTo>
                  <a:lnTo>
                    <a:pt x="445033" y="13891"/>
                  </a:lnTo>
                  <a:lnTo>
                    <a:pt x="451097" y="9260"/>
                  </a:lnTo>
                  <a:lnTo>
                    <a:pt x="491400" y="0"/>
                  </a:lnTo>
                  <a:lnTo>
                    <a:pt x="495824" y="0"/>
                  </a:lnTo>
                  <a:lnTo>
                    <a:pt x="535935" y="8656"/>
                  </a:lnTo>
                  <a:lnTo>
                    <a:pt x="537956" y="9864"/>
                  </a:lnTo>
                  <a:lnTo>
                    <a:pt x="540786" y="11475"/>
                  </a:lnTo>
                  <a:lnTo>
                    <a:pt x="542807" y="13086"/>
                  </a:lnTo>
                  <a:lnTo>
                    <a:pt x="543996" y="14897"/>
                  </a:lnTo>
                  <a:lnTo>
                    <a:pt x="545209" y="16508"/>
                  </a:lnTo>
                  <a:lnTo>
                    <a:pt x="545714" y="18320"/>
                  </a:lnTo>
                  <a:lnTo>
                    <a:pt x="545827" y="27177"/>
                  </a:lnTo>
                  <a:lnTo>
                    <a:pt x="494824" y="27177"/>
                  </a:lnTo>
                  <a:lnTo>
                    <a:pt x="486668" y="27520"/>
                  </a:lnTo>
                  <a:lnTo>
                    <a:pt x="458539" y="42479"/>
                  </a:lnTo>
                  <a:lnTo>
                    <a:pt x="458539" y="56371"/>
                  </a:lnTo>
                  <a:lnTo>
                    <a:pt x="460560" y="61201"/>
                  </a:lnTo>
                  <a:lnTo>
                    <a:pt x="468621" y="68851"/>
                  </a:lnTo>
                  <a:lnTo>
                    <a:pt x="476087" y="72677"/>
                  </a:lnTo>
                  <a:lnTo>
                    <a:pt x="515391" y="85160"/>
                  </a:lnTo>
                  <a:lnTo>
                    <a:pt x="525513" y="88972"/>
                  </a:lnTo>
                  <a:lnTo>
                    <a:pt x="553608" y="117749"/>
                  </a:lnTo>
                  <a:lnTo>
                    <a:pt x="555908" y="132672"/>
                  </a:lnTo>
                  <a:lnTo>
                    <a:pt x="555908" y="141329"/>
                  </a:lnTo>
                  <a:lnTo>
                    <a:pt x="554078" y="149181"/>
                  </a:lnTo>
                  <a:lnTo>
                    <a:pt x="550654" y="156026"/>
                  </a:lnTo>
                  <a:lnTo>
                    <a:pt x="547571" y="161863"/>
                  </a:lnTo>
                  <a:close/>
                </a:path>
                <a:path w="556259" h="189865">
                  <a:moveTo>
                    <a:pt x="544210" y="37447"/>
                  </a:moveTo>
                  <a:lnTo>
                    <a:pt x="539573" y="37447"/>
                  </a:lnTo>
                  <a:lnTo>
                    <a:pt x="536958" y="36641"/>
                  </a:lnTo>
                  <a:lnTo>
                    <a:pt x="533534" y="35029"/>
                  </a:lnTo>
                  <a:lnTo>
                    <a:pt x="524643" y="31594"/>
                  </a:lnTo>
                  <a:lnTo>
                    <a:pt x="515231" y="29140"/>
                  </a:lnTo>
                  <a:lnTo>
                    <a:pt x="505293" y="27668"/>
                  </a:lnTo>
                  <a:lnTo>
                    <a:pt x="494824" y="27177"/>
                  </a:lnTo>
                  <a:lnTo>
                    <a:pt x="545827" y="27177"/>
                  </a:lnTo>
                  <a:lnTo>
                    <a:pt x="545827" y="35231"/>
                  </a:lnTo>
                  <a:lnTo>
                    <a:pt x="544210" y="37447"/>
                  </a:lnTo>
                  <a:close/>
                </a:path>
                <a:path w="556259" h="189865">
                  <a:moveTo>
                    <a:pt x="484742" y="189245"/>
                  </a:moveTo>
                  <a:lnTo>
                    <a:pt x="443631" y="183205"/>
                  </a:lnTo>
                  <a:lnTo>
                    <a:pt x="430529" y="177567"/>
                  </a:lnTo>
                  <a:lnTo>
                    <a:pt x="427295" y="175755"/>
                  </a:lnTo>
                  <a:lnTo>
                    <a:pt x="425084" y="173743"/>
                  </a:lnTo>
                  <a:lnTo>
                    <a:pt x="423467" y="170119"/>
                  </a:lnTo>
                  <a:lnTo>
                    <a:pt x="423063" y="168105"/>
                  </a:lnTo>
                  <a:lnTo>
                    <a:pt x="423063" y="151798"/>
                  </a:lnTo>
                  <a:lnTo>
                    <a:pt x="424680" y="149784"/>
                  </a:lnTo>
                  <a:lnTo>
                    <a:pt x="428912" y="149784"/>
                  </a:lnTo>
                  <a:lnTo>
                    <a:pt x="430125" y="149986"/>
                  </a:lnTo>
                  <a:lnTo>
                    <a:pt x="432550" y="150791"/>
                  </a:lnTo>
                  <a:lnTo>
                    <a:pt x="434357" y="151596"/>
                  </a:lnTo>
                  <a:lnTo>
                    <a:pt x="436378" y="152401"/>
                  </a:lnTo>
                  <a:lnTo>
                    <a:pt x="443226" y="155422"/>
                  </a:lnTo>
                  <a:lnTo>
                    <a:pt x="450693" y="157838"/>
                  </a:lnTo>
                  <a:lnTo>
                    <a:pt x="466600" y="161058"/>
                  </a:lnTo>
                  <a:lnTo>
                    <a:pt x="474470" y="161863"/>
                  </a:lnTo>
                  <a:lnTo>
                    <a:pt x="547571" y="161863"/>
                  </a:lnTo>
                  <a:lnTo>
                    <a:pt x="547039" y="162870"/>
                  </a:lnTo>
                  <a:lnTo>
                    <a:pt x="542189" y="168910"/>
                  </a:lnTo>
                  <a:lnTo>
                    <a:pt x="535935" y="173743"/>
                  </a:lnTo>
                  <a:lnTo>
                    <a:pt x="529706" y="178776"/>
                  </a:lnTo>
                  <a:lnTo>
                    <a:pt x="492314" y="188981"/>
                  </a:lnTo>
                  <a:lnTo>
                    <a:pt x="484742" y="189245"/>
                  </a:lnTo>
                  <a:close/>
                </a:path>
              </a:pathLst>
            </a:custGeom>
            <a:solidFill>
              <a:srgbClr val="25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01221" y="8098497"/>
              <a:ext cx="606425" cy="136525"/>
            </a:xfrm>
            <a:custGeom>
              <a:avLst/>
              <a:gdLst/>
              <a:ahLst/>
              <a:cxnLst/>
              <a:rect l="l" t="t" r="r" b="b"/>
              <a:pathLst>
                <a:path w="606425" h="136525">
                  <a:moveTo>
                    <a:pt x="491393" y="28192"/>
                  </a:moveTo>
                  <a:lnTo>
                    <a:pt x="490370" y="22540"/>
                  </a:lnTo>
                  <a:lnTo>
                    <a:pt x="496220" y="18312"/>
                  </a:lnTo>
                  <a:lnTo>
                    <a:pt x="527975" y="4287"/>
                  </a:lnTo>
                  <a:lnTo>
                    <a:pt x="561427" y="0"/>
                  </a:lnTo>
                  <a:lnTo>
                    <a:pt x="589132" y="2353"/>
                  </a:lnTo>
                  <a:lnTo>
                    <a:pt x="603647" y="8254"/>
                  </a:lnTo>
                  <a:lnTo>
                    <a:pt x="605844" y="23632"/>
                  </a:lnTo>
                  <a:lnTo>
                    <a:pt x="541555" y="23632"/>
                  </a:lnTo>
                  <a:lnTo>
                    <a:pt x="517871" y="25161"/>
                  </a:lnTo>
                  <a:lnTo>
                    <a:pt x="497836" y="27385"/>
                  </a:lnTo>
                  <a:lnTo>
                    <a:pt x="491393" y="28192"/>
                  </a:lnTo>
                  <a:close/>
                </a:path>
                <a:path w="606425" h="136525">
                  <a:moveTo>
                    <a:pt x="302337" y="136302"/>
                  </a:moveTo>
                  <a:lnTo>
                    <a:pt x="253321" y="133718"/>
                  </a:lnTo>
                  <a:lnTo>
                    <a:pt x="205961" y="126136"/>
                  </a:lnTo>
                  <a:lnTo>
                    <a:pt x="160502" y="113810"/>
                  </a:lnTo>
                  <a:lnTo>
                    <a:pt x="117192" y="96993"/>
                  </a:lnTo>
                  <a:lnTo>
                    <a:pt x="76277" y="75939"/>
                  </a:lnTo>
                  <a:lnTo>
                    <a:pt x="38004" y="50902"/>
                  </a:lnTo>
                  <a:lnTo>
                    <a:pt x="2620" y="22136"/>
                  </a:lnTo>
                  <a:lnTo>
                    <a:pt x="0" y="17756"/>
                  </a:lnTo>
                  <a:lnTo>
                    <a:pt x="897" y="13939"/>
                  </a:lnTo>
                  <a:lnTo>
                    <a:pt x="4366" y="12006"/>
                  </a:lnTo>
                  <a:lnTo>
                    <a:pt x="9462" y="13277"/>
                  </a:lnTo>
                  <a:lnTo>
                    <a:pt x="53780" y="36371"/>
                  </a:lnTo>
                  <a:lnTo>
                    <a:pt x="100970" y="55917"/>
                  </a:lnTo>
                  <a:lnTo>
                    <a:pt x="150577" y="71625"/>
                  </a:lnTo>
                  <a:lnTo>
                    <a:pt x="202149" y="83204"/>
                  </a:lnTo>
                  <a:lnTo>
                    <a:pt x="255231" y="90365"/>
                  </a:lnTo>
                  <a:lnTo>
                    <a:pt x="309369" y="92816"/>
                  </a:lnTo>
                  <a:lnTo>
                    <a:pt x="493628" y="92816"/>
                  </a:lnTo>
                  <a:lnTo>
                    <a:pt x="456618" y="108898"/>
                  </a:lnTo>
                  <a:lnTo>
                    <a:pt x="405434" y="124025"/>
                  </a:lnTo>
                  <a:lnTo>
                    <a:pt x="353311" y="133209"/>
                  </a:lnTo>
                  <a:lnTo>
                    <a:pt x="302337" y="136302"/>
                  </a:lnTo>
                  <a:close/>
                </a:path>
                <a:path w="606425" h="136525">
                  <a:moveTo>
                    <a:pt x="560728" y="113953"/>
                  </a:moveTo>
                  <a:lnTo>
                    <a:pt x="555473" y="111531"/>
                  </a:lnTo>
                  <a:lnTo>
                    <a:pt x="557899" y="105498"/>
                  </a:lnTo>
                  <a:lnTo>
                    <a:pt x="565232" y="86795"/>
                  </a:lnTo>
                  <a:lnTo>
                    <a:pt x="572870" y="64274"/>
                  </a:lnTo>
                  <a:lnTo>
                    <a:pt x="577409" y="43491"/>
                  </a:lnTo>
                  <a:lnTo>
                    <a:pt x="575447" y="29997"/>
                  </a:lnTo>
                  <a:lnTo>
                    <a:pt x="562782" y="24633"/>
                  </a:lnTo>
                  <a:lnTo>
                    <a:pt x="541555" y="23632"/>
                  </a:lnTo>
                  <a:lnTo>
                    <a:pt x="605844" y="23632"/>
                  </a:lnTo>
                  <a:lnTo>
                    <a:pt x="600942" y="51009"/>
                  </a:lnTo>
                  <a:lnTo>
                    <a:pt x="588018" y="82230"/>
                  </a:lnTo>
                  <a:lnTo>
                    <a:pt x="566173" y="109322"/>
                  </a:lnTo>
                  <a:lnTo>
                    <a:pt x="560728" y="113953"/>
                  </a:lnTo>
                  <a:close/>
                </a:path>
                <a:path w="606425" h="136525">
                  <a:moveTo>
                    <a:pt x="493628" y="92816"/>
                  </a:moveTo>
                  <a:lnTo>
                    <a:pt x="309369" y="92816"/>
                  </a:lnTo>
                  <a:lnTo>
                    <a:pt x="354273" y="90974"/>
                  </a:lnTo>
                  <a:lnTo>
                    <a:pt x="400262" y="85421"/>
                  </a:lnTo>
                  <a:lnTo>
                    <a:pt x="446676" y="76118"/>
                  </a:lnTo>
                  <a:lnTo>
                    <a:pt x="492853" y="63024"/>
                  </a:lnTo>
                  <a:lnTo>
                    <a:pt x="538134" y="46100"/>
                  </a:lnTo>
                  <a:lnTo>
                    <a:pt x="545862" y="45233"/>
                  </a:lnTo>
                  <a:lnTo>
                    <a:pt x="551220" y="48840"/>
                  </a:lnTo>
                  <a:lnTo>
                    <a:pt x="552455" y="54900"/>
                  </a:lnTo>
                  <a:lnTo>
                    <a:pt x="547811" y="61395"/>
                  </a:lnTo>
                  <a:lnTo>
                    <a:pt x="504775" y="87972"/>
                  </a:lnTo>
                  <a:lnTo>
                    <a:pt x="493628" y="92816"/>
                  </a:lnTo>
                  <a:close/>
                </a:path>
                <a:path w="606425" h="136525">
                  <a:moveTo>
                    <a:pt x="547817" y="61395"/>
                  </a:move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17861" y="7821739"/>
              <a:ext cx="513080" cy="467359"/>
            </a:xfrm>
            <a:custGeom>
              <a:avLst/>
              <a:gdLst/>
              <a:ahLst/>
              <a:cxnLst/>
              <a:rect l="l" t="t" r="r" b="b"/>
              <a:pathLst>
                <a:path w="513079" h="467359">
                  <a:moveTo>
                    <a:pt x="232346" y="151257"/>
                  </a:moveTo>
                  <a:lnTo>
                    <a:pt x="224116" y="109943"/>
                  </a:lnTo>
                  <a:lnTo>
                    <a:pt x="187172" y="44513"/>
                  </a:lnTo>
                  <a:lnTo>
                    <a:pt x="172326" y="35979"/>
                  </a:lnTo>
                  <a:lnTo>
                    <a:pt x="168783" y="35979"/>
                  </a:lnTo>
                  <a:lnTo>
                    <a:pt x="914" y="309600"/>
                  </a:lnTo>
                  <a:lnTo>
                    <a:pt x="0" y="313004"/>
                  </a:lnTo>
                  <a:lnTo>
                    <a:pt x="0" y="320306"/>
                  </a:lnTo>
                  <a:lnTo>
                    <a:pt x="58242" y="421767"/>
                  </a:lnTo>
                  <a:lnTo>
                    <a:pt x="73990" y="431838"/>
                  </a:lnTo>
                  <a:lnTo>
                    <a:pt x="77533" y="431838"/>
                  </a:lnTo>
                  <a:lnTo>
                    <a:pt x="217855" y="205219"/>
                  </a:lnTo>
                  <a:lnTo>
                    <a:pt x="231419" y="165354"/>
                  </a:lnTo>
                  <a:lnTo>
                    <a:pt x="232346" y="151257"/>
                  </a:lnTo>
                  <a:close/>
                </a:path>
                <a:path w="513079" h="467359">
                  <a:moveTo>
                    <a:pt x="512305" y="279400"/>
                  </a:moveTo>
                  <a:lnTo>
                    <a:pt x="357835" y="6705"/>
                  </a:lnTo>
                  <a:lnTo>
                    <a:pt x="345643" y="0"/>
                  </a:lnTo>
                  <a:lnTo>
                    <a:pt x="342049" y="63"/>
                  </a:lnTo>
                  <a:lnTo>
                    <a:pt x="230632" y="76"/>
                  </a:lnTo>
                  <a:lnTo>
                    <a:pt x="212255" y="18592"/>
                  </a:lnTo>
                  <a:lnTo>
                    <a:pt x="212255" y="22148"/>
                  </a:lnTo>
                  <a:lnTo>
                    <a:pt x="339623" y="247523"/>
                  </a:lnTo>
                  <a:lnTo>
                    <a:pt x="367347" y="279273"/>
                  </a:lnTo>
                  <a:lnTo>
                    <a:pt x="405130" y="297878"/>
                  </a:lnTo>
                  <a:lnTo>
                    <a:pt x="433057" y="301485"/>
                  </a:lnTo>
                  <a:lnTo>
                    <a:pt x="493928" y="301472"/>
                  </a:lnTo>
                  <a:lnTo>
                    <a:pt x="512305" y="282956"/>
                  </a:lnTo>
                  <a:lnTo>
                    <a:pt x="512305" y="279400"/>
                  </a:lnTo>
                  <a:close/>
                </a:path>
                <a:path w="513079" h="467359">
                  <a:moveTo>
                    <a:pt x="512470" y="347370"/>
                  </a:moveTo>
                  <a:lnTo>
                    <a:pt x="495782" y="330657"/>
                  </a:lnTo>
                  <a:lnTo>
                    <a:pt x="492150" y="330657"/>
                  </a:lnTo>
                  <a:lnTo>
                    <a:pt x="242595" y="330657"/>
                  </a:lnTo>
                  <a:lnTo>
                    <a:pt x="201383" y="338912"/>
                  </a:lnTo>
                  <a:lnTo>
                    <a:pt x="166484" y="362394"/>
                  </a:lnTo>
                  <a:lnTo>
                    <a:pt x="119456" y="437794"/>
                  </a:lnTo>
                  <a:lnTo>
                    <a:pt x="117589" y="448157"/>
                  </a:lnTo>
                  <a:lnTo>
                    <a:pt x="117817" y="449910"/>
                  </a:lnTo>
                  <a:lnTo>
                    <a:pt x="135940" y="466775"/>
                  </a:lnTo>
                  <a:lnTo>
                    <a:pt x="441350" y="466775"/>
                  </a:lnTo>
                  <a:lnTo>
                    <a:pt x="511543" y="358038"/>
                  </a:lnTo>
                  <a:lnTo>
                    <a:pt x="512457" y="354647"/>
                  </a:lnTo>
                  <a:lnTo>
                    <a:pt x="512470" y="347370"/>
                  </a:lnTo>
                  <a:close/>
                </a:path>
              </a:pathLst>
            </a:custGeom>
            <a:solidFill>
              <a:srgbClr val="0072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360716" y="6763249"/>
            <a:ext cx="503555" cy="551815"/>
            <a:chOff x="11360716" y="6763249"/>
            <a:chExt cx="503555" cy="5518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716" y="7050325"/>
              <a:ext cx="181775" cy="203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0716" y="6824188"/>
              <a:ext cx="181775" cy="2032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70841" y="676324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570841" y="7050325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59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6388607" y="6769976"/>
            <a:ext cx="530860" cy="572770"/>
            <a:chOff x="6388607" y="6769976"/>
            <a:chExt cx="530860" cy="57277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607" y="7141464"/>
              <a:ext cx="530351" cy="2011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16627" y="6769976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5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46" y="6995155"/>
              <a:ext cx="64525" cy="1742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32452" y="694927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807" y="6775394"/>
              <a:ext cx="114403" cy="1304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6629" y="6860019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38" y="26225"/>
                  </a:moveTo>
                  <a:lnTo>
                    <a:pt x="17462" y="18008"/>
                  </a:lnTo>
                  <a:lnTo>
                    <a:pt x="16586" y="9791"/>
                  </a:lnTo>
                  <a:lnTo>
                    <a:pt x="12230" y="3670"/>
                  </a:lnTo>
                  <a:lnTo>
                    <a:pt x="7683" y="4191"/>
                  </a:lnTo>
                  <a:lnTo>
                    <a:pt x="3149" y="4889"/>
                  </a:lnTo>
                  <a:lnTo>
                    <a:pt x="0" y="11887"/>
                  </a:lnTo>
                  <a:lnTo>
                    <a:pt x="1752" y="28321"/>
                  </a:lnTo>
                  <a:lnTo>
                    <a:pt x="6108" y="34442"/>
                  </a:lnTo>
                  <a:lnTo>
                    <a:pt x="10655" y="33909"/>
                  </a:lnTo>
                  <a:lnTo>
                    <a:pt x="15189" y="33210"/>
                  </a:lnTo>
                  <a:lnTo>
                    <a:pt x="18338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20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787"/>
                  </a:lnTo>
                  <a:lnTo>
                    <a:pt x="62534" y="35839"/>
                  </a:lnTo>
                  <a:lnTo>
                    <a:pt x="75272" y="35839"/>
                  </a:lnTo>
                  <a:lnTo>
                    <a:pt x="80695" y="27787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543" y="6862457"/>
              <a:ext cx="14492" cy="206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9605" y="6865428"/>
              <a:ext cx="11179" cy="174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3984" y="6902928"/>
              <a:ext cx="241850" cy="3249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02372" y="6945543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1432" y="6925044"/>
              <a:ext cx="216237" cy="2381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4677" y="6959476"/>
              <a:ext cx="76837" cy="193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5090" y="7109655"/>
              <a:ext cx="169763" cy="1665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8390" y="7106290"/>
              <a:ext cx="161378" cy="1768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50439" y="709291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09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5265" y="7098444"/>
              <a:ext cx="41454" cy="376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413" y="6876373"/>
              <a:ext cx="115792" cy="79685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849804" y="6820172"/>
            <a:ext cx="359410" cy="437515"/>
          </a:xfrm>
          <a:custGeom>
            <a:avLst/>
            <a:gdLst/>
            <a:ahLst/>
            <a:cxnLst/>
            <a:rect l="l" t="t" r="r" b="b"/>
            <a:pathLst>
              <a:path w="359410" h="437515">
                <a:moveTo>
                  <a:pt x="324862" y="125712"/>
                </a:moveTo>
                <a:lnTo>
                  <a:pt x="182321" y="125712"/>
                </a:lnTo>
                <a:lnTo>
                  <a:pt x="198063" y="122096"/>
                </a:lnTo>
                <a:lnTo>
                  <a:pt x="218265" y="114400"/>
                </a:lnTo>
                <a:lnTo>
                  <a:pt x="241652" y="107351"/>
                </a:lnTo>
                <a:lnTo>
                  <a:pt x="266948" y="105675"/>
                </a:lnTo>
                <a:lnTo>
                  <a:pt x="282006" y="107413"/>
                </a:lnTo>
                <a:lnTo>
                  <a:pt x="303032" y="113476"/>
                </a:lnTo>
                <a:lnTo>
                  <a:pt x="324862" y="125712"/>
                </a:lnTo>
                <a:close/>
              </a:path>
              <a:path w="359410" h="437515">
                <a:moveTo>
                  <a:pt x="115711" y="437008"/>
                </a:moveTo>
                <a:lnTo>
                  <a:pt x="76876" y="419705"/>
                </a:lnTo>
                <a:lnTo>
                  <a:pt x="45915" y="381697"/>
                </a:lnTo>
                <a:lnTo>
                  <a:pt x="24685" y="344378"/>
                </a:lnTo>
                <a:lnTo>
                  <a:pt x="8436" y="300003"/>
                </a:lnTo>
                <a:lnTo>
                  <a:pt x="0" y="252268"/>
                </a:lnTo>
                <a:lnTo>
                  <a:pt x="2209" y="204868"/>
                </a:lnTo>
                <a:lnTo>
                  <a:pt x="17898" y="161496"/>
                </a:lnTo>
                <a:lnTo>
                  <a:pt x="56813" y="121858"/>
                </a:lnTo>
                <a:lnTo>
                  <a:pt x="109367" y="106721"/>
                </a:lnTo>
                <a:lnTo>
                  <a:pt x="130358" y="109461"/>
                </a:lnTo>
                <a:lnTo>
                  <a:pt x="150008" y="116015"/>
                </a:lnTo>
                <a:lnTo>
                  <a:pt x="167576" y="122669"/>
                </a:lnTo>
                <a:lnTo>
                  <a:pt x="182321" y="125712"/>
                </a:lnTo>
                <a:lnTo>
                  <a:pt x="324862" y="125712"/>
                </a:lnTo>
                <a:lnTo>
                  <a:pt x="326227" y="126476"/>
                </a:lnTo>
                <a:lnTo>
                  <a:pt x="347794" y="149027"/>
                </a:lnTo>
                <a:lnTo>
                  <a:pt x="339376" y="154784"/>
                </a:lnTo>
                <a:lnTo>
                  <a:pt x="322935" y="170348"/>
                </a:lnTo>
                <a:lnTo>
                  <a:pt x="306980" y="196040"/>
                </a:lnTo>
                <a:lnTo>
                  <a:pt x="300017" y="232181"/>
                </a:lnTo>
                <a:lnTo>
                  <a:pt x="309464" y="273861"/>
                </a:lnTo>
                <a:lnTo>
                  <a:pt x="329679" y="301091"/>
                </a:lnTo>
                <a:lnTo>
                  <a:pt x="349896" y="315971"/>
                </a:lnTo>
                <a:lnTo>
                  <a:pt x="359351" y="320604"/>
                </a:lnTo>
                <a:lnTo>
                  <a:pt x="357360" y="326644"/>
                </a:lnTo>
                <a:lnTo>
                  <a:pt x="328756" y="382768"/>
                </a:lnTo>
                <a:lnTo>
                  <a:pt x="299562" y="419118"/>
                </a:lnTo>
                <a:lnTo>
                  <a:pt x="188127" y="419118"/>
                </a:lnTo>
                <a:lnTo>
                  <a:pt x="166481" y="421761"/>
                </a:lnTo>
                <a:lnTo>
                  <a:pt x="149739" y="427657"/>
                </a:lnTo>
                <a:lnTo>
                  <a:pt x="134088" y="433755"/>
                </a:lnTo>
                <a:lnTo>
                  <a:pt x="115711" y="437008"/>
                </a:lnTo>
                <a:close/>
              </a:path>
              <a:path w="359410" h="437515">
                <a:moveTo>
                  <a:pt x="261085" y="436466"/>
                </a:moveTo>
                <a:lnTo>
                  <a:pt x="241959" y="433984"/>
                </a:lnTo>
                <a:lnTo>
                  <a:pt x="226199" y="427995"/>
                </a:lnTo>
                <a:lnTo>
                  <a:pt x="209642" y="421905"/>
                </a:lnTo>
                <a:lnTo>
                  <a:pt x="188127" y="419118"/>
                </a:lnTo>
                <a:lnTo>
                  <a:pt x="299562" y="419118"/>
                </a:lnTo>
                <a:lnTo>
                  <a:pt x="299313" y="419396"/>
                </a:lnTo>
                <a:lnTo>
                  <a:pt x="281780" y="431590"/>
                </a:lnTo>
                <a:lnTo>
                  <a:pt x="261085" y="436466"/>
                </a:lnTo>
                <a:close/>
              </a:path>
              <a:path w="359410" h="437515">
                <a:moveTo>
                  <a:pt x="178820" y="100725"/>
                </a:moveTo>
                <a:lnTo>
                  <a:pt x="192100" y="47056"/>
                </a:lnTo>
                <a:lnTo>
                  <a:pt x="232471" y="9969"/>
                </a:lnTo>
                <a:lnTo>
                  <a:pt x="267384" y="0"/>
                </a:lnTo>
                <a:lnTo>
                  <a:pt x="267161" y="19100"/>
                </a:lnTo>
                <a:lnTo>
                  <a:pt x="244396" y="69780"/>
                </a:lnTo>
                <a:lnTo>
                  <a:pt x="197358" y="99290"/>
                </a:lnTo>
                <a:lnTo>
                  <a:pt x="178820" y="100725"/>
                </a:lnTo>
                <a:close/>
              </a:path>
              <a:path w="359410" h="437515">
                <a:moveTo>
                  <a:pt x="244396" y="69780"/>
                </a:move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0869130" y="5911350"/>
            <a:ext cx="743585" cy="418465"/>
            <a:chOff x="10869130" y="5911350"/>
            <a:chExt cx="743585" cy="418465"/>
          </a:xfrm>
        </p:grpSpPr>
        <p:sp>
          <p:nvSpPr>
            <p:cNvPr id="36" name="object 36"/>
            <p:cNvSpPr/>
            <p:nvPr/>
          </p:nvSpPr>
          <p:spPr>
            <a:xfrm>
              <a:off x="10960298" y="5911350"/>
              <a:ext cx="652145" cy="418465"/>
            </a:xfrm>
            <a:custGeom>
              <a:avLst/>
              <a:gdLst/>
              <a:ahLst/>
              <a:cxnLst/>
              <a:rect l="l" t="t" r="r" b="b"/>
              <a:pathLst>
                <a:path w="652145" h="418464">
                  <a:moveTo>
                    <a:pt x="214911" y="418324"/>
                  </a:moveTo>
                  <a:lnTo>
                    <a:pt x="168669" y="414738"/>
                  </a:lnTo>
                  <a:lnTo>
                    <a:pt x="125168" y="403630"/>
                  </a:lnTo>
                  <a:lnTo>
                    <a:pt x="85589" y="384480"/>
                  </a:lnTo>
                  <a:lnTo>
                    <a:pt x="51112" y="356764"/>
                  </a:lnTo>
                  <a:lnTo>
                    <a:pt x="22917" y="319962"/>
                  </a:lnTo>
                  <a:lnTo>
                    <a:pt x="7552" y="283414"/>
                  </a:lnTo>
                  <a:lnTo>
                    <a:pt x="0" y="234622"/>
                  </a:lnTo>
                  <a:lnTo>
                    <a:pt x="867" y="209756"/>
                  </a:lnTo>
                  <a:lnTo>
                    <a:pt x="1814" y="199775"/>
                  </a:lnTo>
                  <a:lnTo>
                    <a:pt x="58635" y="199775"/>
                  </a:lnTo>
                  <a:lnTo>
                    <a:pt x="58635" y="132109"/>
                  </a:lnTo>
                  <a:lnTo>
                    <a:pt x="125275" y="132109"/>
                  </a:lnTo>
                  <a:lnTo>
                    <a:pt x="125275" y="66054"/>
                  </a:lnTo>
                  <a:lnTo>
                    <a:pt x="258569" y="66054"/>
                  </a:lnTo>
                  <a:lnTo>
                    <a:pt x="258569" y="0"/>
                  </a:lnTo>
                  <a:lnTo>
                    <a:pt x="338545" y="0"/>
                  </a:lnTo>
                  <a:lnTo>
                    <a:pt x="338703" y="132062"/>
                  </a:lnTo>
                  <a:lnTo>
                    <a:pt x="405342" y="132062"/>
                  </a:lnTo>
                  <a:lnTo>
                    <a:pt x="405342" y="199587"/>
                  </a:lnTo>
                  <a:lnTo>
                    <a:pt x="439041" y="199587"/>
                  </a:lnTo>
                  <a:lnTo>
                    <a:pt x="485350" y="191889"/>
                  </a:lnTo>
                  <a:lnTo>
                    <a:pt x="507858" y="181814"/>
                  </a:lnTo>
                  <a:lnTo>
                    <a:pt x="501645" y="172139"/>
                  </a:lnTo>
                  <a:lnTo>
                    <a:pt x="497030" y="161584"/>
                  </a:lnTo>
                  <a:lnTo>
                    <a:pt x="493883" y="150466"/>
                  </a:lnTo>
                  <a:lnTo>
                    <a:pt x="492074" y="139102"/>
                  </a:lnTo>
                  <a:lnTo>
                    <a:pt x="491837" y="122745"/>
                  </a:lnTo>
                  <a:lnTo>
                    <a:pt x="494248" y="105641"/>
                  </a:lnTo>
                  <a:lnTo>
                    <a:pt x="499661" y="89375"/>
                  </a:lnTo>
                  <a:lnTo>
                    <a:pt x="508426" y="75535"/>
                  </a:lnTo>
                  <a:lnTo>
                    <a:pt x="515434" y="67509"/>
                  </a:lnTo>
                  <a:lnTo>
                    <a:pt x="523800" y="74158"/>
                  </a:lnTo>
                  <a:lnTo>
                    <a:pt x="538765" y="87908"/>
                  </a:lnTo>
                  <a:lnTo>
                    <a:pt x="551425" y="103836"/>
                  </a:lnTo>
                  <a:lnTo>
                    <a:pt x="560729" y="121626"/>
                  </a:lnTo>
                  <a:lnTo>
                    <a:pt x="565627" y="140964"/>
                  </a:lnTo>
                  <a:lnTo>
                    <a:pt x="585247" y="137168"/>
                  </a:lnTo>
                  <a:lnTo>
                    <a:pt x="605416" y="136974"/>
                  </a:lnTo>
                  <a:lnTo>
                    <a:pt x="625025" y="140559"/>
                  </a:lnTo>
                  <a:lnTo>
                    <a:pt x="642967" y="148098"/>
                  </a:lnTo>
                  <a:lnTo>
                    <a:pt x="652122" y="153339"/>
                  </a:lnTo>
                  <a:lnTo>
                    <a:pt x="647308" y="162664"/>
                  </a:lnTo>
                  <a:lnTo>
                    <a:pt x="629708" y="185475"/>
                  </a:lnTo>
                  <a:lnTo>
                    <a:pt x="606365" y="199966"/>
                  </a:lnTo>
                  <a:lnTo>
                    <a:pt x="579304" y="207247"/>
                  </a:lnTo>
                  <a:lnTo>
                    <a:pt x="550553" y="208427"/>
                  </a:lnTo>
                  <a:lnTo>
                    <a:pt x="528859" y="253143"/>
                  </a:lnTo>
                  <a:lnTo>
                    <a:pt x="502473" y="292365"/>
                  </a:lnTo>
                  <a:lnTo>
                    <a:pt x="471735" y="326156"/>
                  </a:lnTo>
                  <a:lnTo>
                    <a:pt x="436984" y="354578"/>
                  </a:lnTo>
                  <a:lnTo>
                    <a:pt x="398560" y="377692"/>
                  </a:lnTo>
                  <a:lnTo>
                    <a:pt x="356801" y="395562"/>
                  </a:lnTo>
                  <a:lnTo>
                    <a:pt x="312047" y="408249"/>
                  </a:lnTo>
                  <a:lnTo>
                    <a:pt x="264637" y="415816"/>
                  </a:lnTo>
                  <a:lnTo>
                    <a:pt x="214911" y="41832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0201" y="5922294"/>
              <a:ext cx="324352" cy="1894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971527" y="5994093"/>
              <a:ext cx="626745" cy="325120"/>
            </a:xfrm>
            <a:custGeom>
              <a:avLst/>
              <a:gdLst/>
              <a:ahLst/>
              <a:cxnLst/>
              <a:rect l="l" t="t" r="r" b="b"/>
              <a:pathLst>
                <a:path w="626745" h="325120">
                  <a:moveTo>
                    <a:pt x="203647" y="324541"/>
                  </a:moveTo>
                  <a:lnTo>
                    <a:pt x="155484" y="320617"/>
                  </a:lnTo>
                  <a:lnTo>
                    <a:pt x="111611" y="308752"/>
                  </a:lnTo>
                  <a:lnTo>
                    <a:pt x="72976" y="288804"/>
                  </a:lnTo>
                  <a:lnTo>
                    <a:pt x="40524" y="260634"/>
                  </a:lnTo>
                  <a:lnTo>
                    <a:pt x="36933" y="254789"/>
                  </a:lnTo>
                  <a:lnTo>
                    <a:pt x="29716" y="245169"/>
                  </a:lnTo>
                  <a:lnTo>
                    <a:pt x="26219" y="240240"/>
                  </a:lnTo>
                  <a:lnTo>
                    <a:pt x="23304" y="234991"/>
                  </a:lnTo>
                  <a:lnTo>
                    <a:pt x="18385" y="226237"/>
                  </a:lnTo>
                  <a:lnTo>
                    <a:pt x="8971" y="203948"/>
                  </a:lnTo>
                  <a:lnTo>
                    <a:pt x="2797" y="180035"/>
                  </a:lnTo>
                  <a:lnTo>
                    <a:pt x="0" y="154687"/>
                  </a:lnTo>
                  <a:lnTo>
                    <a:pt x="713" y="128095"/>
                  </a:lnTo>
                  <a:lnTo>
                    <a:pt x="738" y="127855"/>
                  </a:lnTo>
                  <a:lnTo>
                    <a:pt x="427827" y="127855"/>
                  </a:lnTo>
                  <a:lnTo>
                    <a:pt x="453721" y="125604"/>
                  </a:lnTo>
                  <a:lnTo>
                    <a:pt x="477697" y="119577"/>
                  </a:lnTo>
                  <a:lnTo>
                    <a:pt x="498142" y="110865"/>
                  </a:lnTo>
                  <a:lnTo>
                    <a:pt x="513447" y="100559"/>
                  </a:lnTo>
                  <a:lnTo>
                    <a:pt x="497341" y="77932"/>
                  </a:lnTo>
                  <a:lnTo>
                    <a:pt x="491714" y="49455"/>
                  </a:lnTo>
                  <a:lnTo>
                    <a:pt x="495033" y="21390"/>
                  </a:lnTo>
                  <a:lnTo>
                    <a:pt x="505767" y="0"/>
                  </a:lnTo>
                  <a:lnTo>
                    <a:pt x="519076" y="12184"/>
                  </a:lnTo>
                  <a:lnTo>
                    <a:pt x="532307" y="29055"/>
                  </a:lnTo>
                  <a:lnTo>
                    <a:pt x="541677" y="49974"/>
                  </a:lnTo>
                  <a:lnTo>
                    <a:pt x="543407" y="74301"/>
                  </a:lnTo>
                  <a:lnTo>
                    <a:pt x="624783" y="74301"/>
                  </a:lnTo>
                  <a:lnTo>
                    <a:pt x="626245" y="74849"/>
                  </a:lnTo>
                  <a:lnTo>
                    <a:pt x="609816" y="95554"/>
                  </a:lnTo>
                  <a:lnTo>
                    <a:pt x="587436" y="108430"/>
                  </a:lnTo>
                  <a:lnTo>
                    <a:pt x="561943" y="114089"/>
                  </a:lnTo>
                  <a:lnTo>
                    <a:pt x="532011" y="114089"/>
                  </a:lnTo>
                  <a:lnTo>
                    <a:pt x="511004" y="159660"/>
                  </a:lnTo>
                  <a:lnTo>
                    <a:pt x="485215" y="199378"/>
                  </a:lnTo>
                  <a:lnTo>
                    <a:pt x="455036" y="233373"/>
                  </a:lnTo>
                  <a:lnTo>
                    <a:pt x="420857" y="261778"/>
                  </a:lnTo>
                  <a:lnTo>
                    <a:pt x="383070" y="284723"/>
                  </a:lnTo>
                  <a:lnTo>
                    <a:pt x="342064" y="302340"/>
                  </a:lnTo>
                  <a:lnTo>
                    <a:pt x="298231" y="314761"/>
                  </a:lnTo>
                  <a:lnTo>
                    <a:pt x="251962" y="322118"/>
                  </a:lnTo>
                  <a:lnTo>
                    <a:pt x="203647" y="324541"/>
                  </a:lnTo>
                  <a:close/>
                </a:path>
                <a:path w="626745" h="325120">
                  <a:moveTo>
                    <a:pt x="624783" y="74301"/>
                  </a:moveTo>
                  <a:lnTo>
                    <a:pt x="543407" y="74301"/>
                  </a:lnTo>
                  <a:lnTo>
                    <a:pt x="561049" y="67921"/>
                  </a:lnTo>
                  <a:lnTo>
                    <a:pt x="582175" y="64917"/>
                  </a:lnTo>
                  <a:lnTo>
                    <a:pt x="604634" y="66746"/>
                  </a:lnTo>
                  <a:lnTo>
                    <a:pt x="624783" y="74301"/>
                  </a:lnTo>
                  <a:close/>
                </a:path>
                <a:path w="626745" h="325120">
                  <a:moveTo>
                    <a:pt x="560908" y="114319"/>
                  </a:moveTo>
                  <a:lnTo>
                    <a:pt x="532011" y="114089"/>
                  </a:lnTo>
                  <a:lnTo>
                    <a:pt x="561943" y="114089"/>
                  </a:lnTo>
                  <a:lnTo>
                    <a:pt x="560908" y="114319"/>
                  </a:lnTo>
                  <a:close/>
                </a:path>
              </a:pathLst>
            </a:custGeom>
            <a:solidFill>
              <a:srgbClr val="17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973694" y="6168414"/>
              <a:ext cx="499745" cy="150495"/>
            </a:xfrm>
            <a:custGeom>
              <a:avLst/>
              <a:gdLst/>
              <a:ahLst/>
              <a:cxnLst/>
              <a:rect l="l" t="t" r="r" b="b"/>
              <a:pathLst>
                <a:path w="499745" h="150495">
                  <a:moveTo>
                    <a:pt x="201480" y="150220"/>
                  </a:moveTo>
                  <a:lnTo>
                    <a:pt x="153317" y="146296"/>
                  </a:lnTo>
                  <a:lnTo>
                    <a:pt x="109445" y="134431"/>
                  </a:lnTo>
                  <a:lnTo>
                    <a:pt x="70809" y="114484"/>
                  </a:lnTo>
                  <a:lnTo>
                    <a:pt x="38357" y="86314"/>
                  </a:lnTo>
                  <a:lnTo>
                    <a:pt x="34766" y="80469"/>
                  </a:lnTo>
                  <a:lnTo>
                    <a:pt x="27549" y="70848"/>
                  </a:lnTo>
                  <a:lnTo>
                    <a:pt x="6804" y="29628"/>
                  </a:lnTo>
                  <a:lnTo>
                    <a:pt x="0" y="0"/>
                  </a:lnTo>
                  <a:lnTo>
                    <a:pt x="499318" y="0"/>
                  </a:lnTo>
                  <a:lnTo>
                    <a:pt x="452869" y="59053"/>
                  </a:lnTo>
                  <a:lnTo>
                    <a:pt x="418690" y="87457"/>
                  </a:lnTo>
                  <a:lnTo>
                    <a:pt x="380903" y="110403"/>
                  </a:lnTo>
                  <a:lnTo>
                    <a:pt x="339897" y="128020"/>
                  </a:lnTo>
                  <a:lnTo>
                    <a:pt x="296064" y="140441"/>
                  </a:lnTo>
                  <a:lnTo>
                    <a:pt x="249795" y="147797"/>
                  </a:lnTo>
                  <a:lnTo>
                    <a:pt x="201480" y="150220"/>
                  </a:lnTo>
                  <a:close/>
                </a:path>
              </a:pathLst>
            </a:custGeom>
            <a:solidFill>
              <a:srgbClr val="000000">
                <a:alpha val="1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9934" y="6247014"/>
              <a:ext cx="182409" cy="716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971527" y="6058976"/>
              <a:ext cx="626745" cy="259715"/>
            </a:xfrm>
            <a:custGeom>
              <a:avLst/>
              <a:gdLst/>
              <a:ahLst/>
              <a:cxnLst/>
              <a:rect l="l" t="t" r="r" b="b"/>
              <a:pathLst>
                <a:path w="626745" h="259714">
                  <a:moveTo>
                    <a:pt x="392457" y="214141"/>
                  </a:moveTo>
                  <a:lnTo>
                    <a:pt x="188709" y="214141"/>
                  </a:lnTo>
                  <a:lnTo>
                    <a:pt x="244030" y="207441"/>
                  </a:lnTo>
                  <a:lnTo>
                    <a:pt x="304476" y="189430"/>
                  </a:lnTo>
                  <a:lnTo>
                    <a:pt x="350663" y="169026"/>
                  </a:lnTo>
                  <a:lnTo>
                    <a:pt x="395225" y="143877"/>
                  </a:lnTo>
                  <a:lnTo>
                    <a:pt x="437607" y="114603"/>
                  </a:lnTo>
                  <a:lnTo>
                    <a:pt x="477254" y="81824"/>
                  </a:lnTo>
                  <a:lnTo>
                    <a:pt x="513609" y="46159"/>
                  </a:lnTo>
                  <a:lnTo>
                    <a:pt x="545894" y="8489"/>
                  </a:lnTo>
                  <a:lnTo>
                    <a:pt x="561041" y="3013"/>
                  </a:lnTo>
                  <a:lnTo>
                    <a:pt x="582160" y="0"/>
                  </a:lnTo>
                  <a:lnTo>
                    <a:pt x="604613" y="1819"/>
                  </a:lnTo>
                  <a:lnTo>
                    <a:pt x="626269" y="9936"/>
                  </a:lnTo>
                  <a:lnTo>
                    <a:pt x="609816" y="30671"/>
                  </a:lnTo>
                  <a:lnTo>
                    <a:pt x="587436" y="43548"/>
                  </a:lnTo>
                  <a:lnTo>
                    <a:pt x="561943" y="49207"/>
                  </a:lnTo>
                  <a:lnTo>
                    <a:pt x="532011" y="49207"/>
                  </a:lnTo>
                  <a:lnTo>
                    <a:pt x="511004" y="94778"/>
                  </a:lnTo>
                  <a:lnTo>
                    <a:pt x="485215" y="134496"/>
                  </a:lnTo>
                  <a:lnTo>
                    <a:pt x="455036" y="168491"/>
                  </a:lnTo>
                  <a:lnTo>
                    <a:pt x="420857" y="196896"/>
                  </a:lnTo>
                  <a:lnTo>
                    <a:pt x="392457" y="214141"/>
                  </a:lnTo>
                  <a:close/>
                </a:path>
                <a:path w="626745" h="259714">
                  <a:moveTo>
                    <a:pt x="560908" y="49437"/>
                  </a:moveTo>
                  <a:lnTo>
                    <a:pt x="532011" y="49207"/>
                  </a:lnTo>
                  <a:lnTo>
                    <a:pt x="561943" y="49207"/>
                  </a:lnTo>
                  <a:lnTo>
                    <a:pt x="560908" y="49437"/>
                  </a:lnTo>
                  <a:close/>
                </a:path>
                <a:path w="626745" h="259714">
                  <a:moveTo>
                    <a:pt x="203647" y="259658"/>
                  </a:moveTo>
                  <a:lnTo>
                    <a:pt x="155484" y="255735"/>
                  </a:lnTo>
                  <a:lnTo>
                    <a:pt x="111611" y="243870"/>
                  </a:lnTo>
                  <a:lnTo>
                    <a:pt x="72976" y="223922"/>
                  </a:lnTo>
                  <a:lnTo>
                    <a:pt x="40524" y="195752"/>
                  </a:lnTo>
                  <a:lnTo>
                    <a:pt x="36933" y="189907"/>
                  </a:lnTo>
                  <a:lnTo>
                    <a:pt x="29716" y="180287"/>
                  </a:lnTo>
                  <a:lnTo>
                    <a:pt x="26219" y="175358"/>
                  </a:lnTo>
                  <a:lnTo>
                    <a:pt x="23304" y="170108"/>
                  </a:lnTo>
                  <a:lnTo>
                    <a:pt x="18385" y="161355"/>
                  </a:lnTo>
                  <a:lnTo>
                    <a:pt x="8971" y="139066"/>
                  </a:lnTo>
                  <a:lnTo>
                    <a:pt x="2797" y="115153"/>
                  </a:lnTo>
                  <a:lnTo>
                    <a:pt x="0" y="89805"/>
                  </a:lnTo>
                  <a:lnTo>
                    <a:pt x="713" y="63213"/>
                  </a:lnTo>
                  <a:lnTo>
                    <a:pt x="740" y="62950"/>
                  </a:lnTo>
                  <a:lnTo>
                    <a:pt x="26038" y="62950"/>
                  </a:lnTo>
                  <a:lnTo>
                    <a:pt x="28847" y="102090"/>
                  </a:lnTo>
                  <a:lnTo>
                    <a:pt x="39489" y="135896"/>
                  </a:lnTo>
                  <a:lnTo>
                    <a:pt x="57364" y="164061"/>
                  </a:lnTo>
                  <a:lnTo>
                    <a:pt x="81871" y="186275"/>
                  </a:lnTo>
                  <a:lnTo>
                    <a:pt x="87187" y="189453"/>
                  </a:lnTo>
                  <a:lnTo>
                    <a:pt x="92492" y="192816"/>
                  </a:lnTo>
                  <a:lnTo>
                    <a:pt x="97902" y="195844"/>
                  </a:lnTo>
                  <a:lnTo>
                    <a:pt x="139629" y="210089"/>
                  </a:lnTo>
                  <a:lnTo>
                    <a:pt x="188709" y="214141"/>
                  </a:lnTo>
                  <a:lnTo>
                    <a:pt x="392457" y="214141"/>
                  </a:lnTo>
                  <a:lnTo>
                    <a:pt x="383070" y="219841"/>
                  </a:lnTo>
                  <a:lnTo>
                    <a:pt x="342064" y="237458"/>
                  </a:lnTo>
                  <a:lnTo>
                    <a:pt x="298231" y="249879"/>
                  </a:lnTo>
                  <a:lnTo>
                    <a:pt x="251962" y="257236"/>
                  </a:lnTo>
                  <a:lnTo>
                    <a:pt x="203647" y="259658"/>
                  </a:lnTo>
                  <a:close/>
                </a:path>
              </a:pathLst>
            </a:custGeom>
            <a:solidFill>
              <a:srgbClr val="000000">
                <a:alpha val="84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135055" y="6204496"/>
              <a:ext cx="32384" cy="31750"/>
            </a:xfrm>
            <a:custGeom>
              <a:avLst/>
              <a:gdLst/>
              <a:ahLst/>
              <a:cxnLst/>
              <a:rect l="l" t="t" r="r" b="b"/>
              <a:pathLst>
                <a:path w="32384" h="31750">
                  <a:moveTo>
                    <a:pt x="18052" y="31585"/>
                  </a:moveTo>
                  <a:lnTo>
                    <a:pt x="0" y="13706"/>
                  </a:lnTo>
                  <a:lnTo>
                    <a:pt x="404" y="11690"/>
                  </a:lnTo>
                  <a:lnTo>
                    <a:pt x="13827" y="0"/>
                  </a:lnTo>
                  <a:lnTo>
                    <a:pt x="18054" y="2"/>
                  </a:lnTo>
                  <a:lnTo>
                    <a:pt x="31867" y="13707"/>
                  </a:lnTo>
                  <a:lnTo>
                    <a:pt x="31867" y="15801"/>
                  </a:lnTo>
                  <a:lnTo>
                    <a:pt x="18052" y="31585"/>
                  </a:lnTo>
                  <a:close/>
                </a:path>
              </a:pathLst>
            </a:custGeom>
            <a:solidFill>
              <a:srgbClr val="D4E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69130" y="6141242"/>
              <a:ext cx="741680" cy="90805"/>
            </a:xfrm>
            <a:custGeom>
              <a:avLst/>
              <a:gdLst/>
              <a:ahLst/>
              <a:cxnLst/>
              <a:rect l="l" t="t" r="r" b="b"/>
              <a:pathLst>
                <a:path w="741679" h="90804">
                  <a:moveTo>
                    <a:pt x="288338" y="90383"/>
                  </a:moveTo>
                  <a:lnTo>
                    <a:pt x="275742" y="90383"/>
                  </a:lnTo>
                  <a:lnTo>
                    <a:pt x="270644" y="85329"/>
                  </a:lnTo>
                  <a:lnTo>
                    <a:pt x="270628" y="72829"/>
                  </a:lnTo>
                  <a:lnTo>
                    <a:pt x="275742" y="67759"/>
                  </a:lnTo>
                  <a:lnTo>
                    <a:pt x="283477" y="67759"/>
                  </a:lnTo>
                  <a:lnTo>
                    <a:pt x="284846" y="68013"/>
                  </a:lnTo>
                  <a:lnTo>
                    <a:pt x="286175" y="68526"/>
                  </a:lnTo>
                  <a:lnTo>
                    <a:pt x="284771" y="69308"/>
                  </a:lnTo>
                  <a:lnTo>
                    <a:pt x="283824" y="70810"/>
                  </a:lnTo>
                  <a:lnTo>
                    <a:pt x="283824" y="75081"/>
                  </a:lnTo>
                  <a:lnTo>
                    <a:pt x="285907" y="77147"/>
                  </a:lnTo>
                  <a:lnTo>
                    <a:pt x="293365" y="77147"/>
                  </a:lnTo>
                  <a:lnTo>
                    <a:pt x="293452" y="85329"/>
                  </a:lnTo>
                  <a:lnTo>
                    <a:pt x="288338" y="90383"/>
                  </a:lnTo>
                  <a:close/>
                </a:path>
                <a:path w="741679" h="90804">
                  <a:moveTo>
                    <a:pt x="293365" y="77147"/>
                  </a:moveTo>
                  <a:lnTo>
                    <a:pt x="290248" y="77147"/>
                  </a:lnTo>
                  <a:lnTo>
                    <a:pt x="291637" y="76177"/>
                  </a:lnTo>
                  <a:lnTo>
                    <a:pt x="292584" y="74737"/>
                  </a:lnTo>
                  <a:lnTo>
                    <a:pt x="293171" y="76177"/>
                  </a:lnTo>
                  <a:lnTo>
                    <a:pt x="293365" y="77147"/>
                  </a:lnTo>
                  <a:close/>
                </a:path>
                <a:path w="741679" h="90804">
                  <a:moveTo>
                    <a:pt x="741270" y="30508"/>
                  </a:moveTo>
                  <a:lnTo>
                    <a:pt x="0" y="30508"/>
                  </a:lnTo>
                  <a:lnTo>
                    <a:pt x="14693" y="27039"/>
                  </a:lnTo>
                  <a:lnTo>
                    <a:pt x="30859" y="21649"/>
                  </a:lnTo>
                  <a:lnTo>
                    <a:pt x="42920" y="13061"/>
                  </a:lnTo>
                  <a:lnTo>
                    <a:pt x="45299" y="0"/>
                  </a:lnTo>
                  <a:lnTo>
                    <a:pt x="73612" y="17620"/>
                  </a:lnTo>
                  <a:lnTo>
                    <a:pt x="108628" y="22308"/>
                  </a:lnTo>
                  <a:lnTo>
                    <a:pt x="211260" y="22308"/>
                  </a:lnTo>
                  <a:lnTo>
                    <a:pt x="239653" y="23694"/>
                  </a:lnTo>
                  <a:lnTo>
                    <a:pt x="368125" y="23694"/>
                  </a:lnTo>
                  <a:lnTo>
                    <a:pt x="370658" y="24070"/>
                  </a:lnTo>
                  <a:lnTo>
                    <a:pt x="717725" y="24070"/>
                  </a:lnTo>
                  <a:lnTo>
                    <a:pt x="726570" y="26995"/>
                  </a:lnTo>
                  <a:lnTo>
                    <a:pt x="741270" y="30508"/>
                  </a:lnTo>
                  <a:close/>
                </a:path>
                <a:path w="741679" h="90804">
                  <a:moveTo>
                    <a:pt x="712379" y="22302"/>
                  </a:moveTo>
                  <a:lnTo>
                    <a:pt x="632663" y="22302"/>
                  </a:lnTo>
                  <a:lnTo>
                    <a:pt x="667611" y="17620"/>
                  </a:lnTo>
                  <a:lnTo>
                    <a:pt x="695970" y="0"/>
                  </a:lnTo>
                  <a:lnTo>
                    <a:pt x="698347" y="13105"/>
                  </a:lnTo>
                  <a:lnTo>
                    <a:pt x="710404" y="21649"/>
                  </a:lnTo>
                  <a:lnTo>
                    <a:pt x="712379" y="22302"/>
                  </a:lnTo>
                  <a:close/>
                </a:path>
                <a:path w="741679" h="90804">
                  <a:moveTo>
                    <a:pt x="368125" y="23694"/>
                  </a:moveTo>
                  <a:lnTo>
                    <a:pt x="239653" y="23694"/>
                  </a:lnTo>
                  <a:lnTo>
                    <a:pt x="284016" y="16452"/>
                  </a:lnTo>
                  <a:lnTo>
                    <a:pt x="307089" y="2315"/>
                  </a:lnTo>
                  <a:lnTo>
                    <a:pt x="333968" y="18631"/>
                  </a:lnTo>
                  <a:lnTo>
                    <a:pt x="368125" y="23694"/>
                  </a:lnTo>
                  <a:close/>
                </a:path>
                <a:path w="741679" h="90804">
                  <a:moveTo>
                    <a:pt x="717725" y="24070"/>
                  </a:moveTo>
                  <a:lnTo>
                    <a:pt x="370658" y="24070"/>
                  </a:lnTo>
                  <a:lnTo>
                    <a:pt x="407348" y="18631"/>
                  </a:lnTo>
                  <a:lnTo>
                    <a:pt x="434228" y="2315"/>
                  </a:lnTo>
                  <a:lnTo>
                    <a:pt x="457296" y="16529"/>
                  </a:lnTo>
                  <a:lnTo>
                    <a:pt x="501674" y="23794"/>
                  </a:lnTo>
                  <a:lnTo>
                    <a:pt x="716891" y="23794"/>
                  </a:lnTo>
                  <a:lnTo>
                    <a:pt x="717725" y="24070"/>
                  </a:lnTo>
                  <a:close/>
                </a:path>
                <a:path w="741679" h="90804">
                  <a:moveTo>
                    <a:pt x="211260" y="22308"/>
                  </a:moveTo>
                  <a:lnTo>
                    <a:pt x="108628" y="22308"/>
                  </a:lnTo>
                  <a:lnTo>
                    <a:pt x="141523" y="17592"/>
                  </a:lnTo>
                  <a:lnTo>
                    <a:pt x="163456" y="7009"/>
                  </a:lnTo>
                  <a:lnTo>
                    <a:pt x="193099" y="21421"/>
                  </a:lnTo>
                  <a:lnTo>
                    <a:pt x="211260" y="22308"/>
                  </a:lnTo>
                  <a:close/>
                </a:path>
                <a:path w="741679" h="90804">
                  <a:moveTo>
                    <a:pt x="716891" y="23794"/>
                  </a:moveTo>
                  <a:lnTo>
                    <a:pt x="501674" y="23794"/>
                  </a:lnTo>
                  <a:lnTo>
                    <a:pt x="548268" y="21493"/>
                  </a:lnTo>
                  <a:lnTo>
                    <a:pt x="577986" y="7009"/>
                  </a:lnTo>
                  <a:lnTo>
                    <a:pt x="599839" y="17594"/>
                  </a:lnTo>
                  <a:lnTo>
                    <a:pt x="632663" y="22302"/>
                  </a:lnTo>
                  <a:lnTo>
                    <a:pt x="712397" y="22308"/>
                  </a:lnTo>
                  <a:lnTo>
                    <a:pt x="716891" y="23794"/>
                  </a:lnTo>
                  <a:close/>
                </a:path>
              </a:pathLst>
            </a:custGeom>
            <a:solidFill>
              <a:srgbClr val="384D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3544431" y="1813186"/>
            <a:ext cx="5153660" cy="3454400"/>
          </a:xfrm>
          <a:custGeom>
            <a:avLst/>
            <a:gdLst/>
            <a:ahLst/>
            <a:cxnLst/>
            <a:rect l="l" t="t" r="r" b="b"/>
            <a:pathLst>
              <a:path w="5153659" h="3454400">
                <a:moveTo>
                  <a:pt x="4661919" y="12699"/>
                </a:moveTo>
                <a:lnTo>
                  <a:pt x="491106" y="12699"/>
                </a:lnTo>
                <a:lnTo>
                  <a:pt x="506201" y="0"/>
                </a:lnTo>
                <a:lnTo>
                  <a:pt x="4646822" y="0"/>
                </a:lnTo>
                <a:lnTo>
                  <a:pt x="4661919" y="12699"/>
                </a:lnTo>
                <a:close/>
              </a:path>
              <a:path w="5153659" h="3454400">
                <a:moveTo>
                  <a:pt x="4706654" y="25399"/>
                </a:moveTo>
                <a:lnTo>
                  <a:pt x="446373" y="25399"/>
                </a:lnTo>
                <a:lnTo>
                  <a:pt x="461192" y="12699"/>
                </a:lnTo>
                <a:lnTo>
                  <a:pt x="4691835" y="12699"/>
                </a:lnTo>
                <a:lnTo>
                  <a:pt x="4706654" y="25399"/>
                </a:lnTo>
                <a:close/>
              </a:path>
              <a:path w="5153659" h="3454400">
                <a:moveTo>
                  <a:pt x="4750402" y="38099"/>
                </a:moveTo>
                <a:lnTo>
                  <a:pt x="402630" y="38099"/>
                </a:lnTo>
                <a:lnTo>
                  <a:pt x="417083" y="25399"/>
                </a:lnTo>
                <a:lnTo>
                  <a:pt x="4735947" y="25399"/>
                </a:lnTo>
                <a:lnTo>
                  <a:pt x="4750402" y="38099"/>
                </a:lnTo>
                <a:close/>
              </a:path>
              <a:path w="5153659" h="3454400">
                <a:moveTo>
                  <a:pt x="4778911" y="50799"/>
                </a:moveTo>
                <a:lnTo>
                  <a:pt x="374124" y="50799"/>
                </a:lnTo>
                <a:lnTo>
                  <a:pt x="388304" y="38099"/>
                </a:lnTo>
                <a:lnTo>
                  <a:pt x="4764729" y="38099"/>
                </a:lnTo>
                <a:lnTo>
                  <a:pt x="4778911" y="50799"/>
                </a:lnTo>
                <a:close/>
              </a:path>
              <a:path w="5153659" h="3454400">
                <a:moveTo>
                  <a:pt x="4806789" y="63499"/>
                </a:moveTo>
                <a:lnTo>
                  <a:pt x="346247" y="63499"/>
                </a:lnTo>
                <a:lnTo>
                  <a:pt x="360104" y="50799"/>
                </a:lnTo>
                <a:lnTo>
                  <a:pt x="4792931" y="50799"/>
                </a:lnTo>
                <a:lnTo>
                  <a:pt x="4806789" y="63499"/>
                </a:lnTo>
                <a:close/>
              </a:path>
              <a:path w="5153659" h="3454400">
                <a:moveTo>
                  <a:pt x="465160" y="88899"/>
                </a:moveTo>
                <a:lnTo>
                  <a:pt x="305713" y="88899"/>
                </a:lnTo>
                <a:lnTo>
                  <a:pt x="319035" y="76199"/>
                </a:lnTo>
                <a:lnTo>
                  <a:pt x="332552" y="63499"/>
                </a:lnTo>
                <a:lnTo>
                  <a:pt x="518828" y="63499"/>
                </a:lnTo>
                <a:lnTo>
                  <a:pt x="505287" y="76199"/>
                </a:lnTo>
                <a:lnTo>
                  <a:pt x="478453" y="76199"/>
                </a:lnTo>
                <a:lnTo>
                  <a:pt x="465160" y="88899"/>
                </a:lnTo>
                <a:close/>
              </a:path>
              <a:path w="5153659" h="3454400">
                <a:moveTo>
                  <a:pt x="4847328" y="88899"/>
                </a:moveTo>
                <a:lnTo>
                  <a:pt x="4687868" y="88899"/>
                </a:lnTo>
                <a:lnTo>
                  <a:pt x="4674574" y="76199"/>
                </a:lnTo>
                <a:lnTo>
                  <a:pt x="4647737" y="76199"/>
                </a:lnTo>
                <a:lnTo>
                  <a:pt x="4634195" y="63499"/>
                </a:lnTo>
                <a:lnTo>
                  <a:pt x="4820486" y="63499"/>
                </a:lnTo>
                <a:lnTo>
                  <a:pt x="4834004" y="76199"/>
                </a:lnTo>
                <a:lnTo>
                  <a:pt x="4847328" y="88899"/>
                </a:lnTo>
                <a:close/>
              </a:path>
              <a:path w="5153659" h="3454400">
                <a:moveTo>
                  <a:pt x="387773" y="114299"/>
                </a:moveTo>
                <a:lnTo>
                  <a:pt x="266928" y="114299"/>
                </a:lnTo>
                <a:lnTo>
                  <a:pt x="279652" y="101599"/>
                </a:lnTo>
                <a:lnTo>
                  <a:pt x="292585" y="88899"/>
                </a:lnTo>
                <a:lnTo>
                  <a:pt x="438886" y="88899"/>
                </a:lnTo>
                <a:lnTo>
                  <a:pt x="425920" y="101599"/>
                </a:lnTo>
                <a:lnTo>
                  <a:pt x="400349" y="101599"/>
                </a:lnTo>
                <a:lnTo>
                  <a:pt x="387773" y="114299"/>
                </a:lnTo>
                <a:close/>
              </a:path>
              <a:path w="5153659" h="3454400">
                <a:moveTo>
                  <a:pt x="4886117" y="114299"/>
                </a:moveTo>
                <a:lnTo>
                  <a:pt x="4765263" y="114299"/>
                </a:lnTo>
                <a:lnTo>
                  <a:pt x="4752686" y="101599"/>
                </a:lnTo>
                <a:lnTo>
                  <a:pt x="4727112" y="101599"/>
                </a:lnTo>
                <a:lnTo>
                  <a:pt x="4714145" y="88899"/>
                </a:lnTo>
                <a:lnTo>
                  <a:pt x="4860458" y="88899"/>
                </a:lnTo>
                <a:lnTo>
                  <a:pt x="4873393" y="101599"/>
                </a:lnTo>
                <a:lnTo>
                  <a:pt x="4886117" y="114299"/>
                </a:lnTo>
                <a:close/>
              </a:path>
              <a:path w="5153659" h="3454400">
                <a:moveTo>
                  <a:pt x="327206" y="152399"/>
                </a:moveTo>
                <a:lnTo>
                  <a:pt x="218303" y="152399"/>
                </a:lnTo>
                <a:lnTo>
                  <a:pt x="230111" y="139699"/>
                </a:lnTo>
                <a:lnTo>
                  <a:pt x="242158" y="126999"/>
                </a:lnTo>
                <a:lnTo>
                  <a:pt x="254431" y="114299"/>
                </a:lnTo>
                <a:lnTo>
                  <a:pt x="375343" y="114299"/>
                </a:lnTo>
                <a:lnTo>
                  <a:pt x="363058" y="126999"/>
                </a:lnTo>
                <a:lnTo>
                  <a:pt x="350932" y="126999"/>
                </a:lnTo>
                <a:lnTo>
                  <a:pt x="338982" y="139699"/>
                </a:lnTo>
                <a:lnTo>
                  <a:pt x="327206" y="152399"/>
                </a:lnTo>
                <a:close/>
              </a:path>
              <a:path w="5153659" h="3454400">
                <a:moveTo>
                  <a:pt x="4934747" y="152399"/>
                </a:moveTo>
                <a:lnTo>
                  <a:pt x="4825838" y="152399"/>
                </a:lnTo>
                <a:lnTo>
                  <a:pt x="4814060" y="139699"/>
                </a:lnTo>
                <a:lnTo>
                  <a:pt x="4802108" y="126999"/>
                </a:lnTo>
                <a:lnTo>
                  <a:pt x="4789981" y="126999"/>
                </a:lnTo>
                <a:lnTo>
                  <a:pt x="4777695" y="114299"/>
                </a:lnTo>
                <a:lnTo>
                  <a:pt x="4898616" y="114299"/>
                </a:lnTo>
                <a:lnTo>
                  <a:pt x="4910890" y="126999"/>
                </a:lnTo>
                <a:lnTo>
                  <a:pt x="4922939" y="139699"/>
                </a:lnTo>
                <a:lnTo>
                  <a:pt x="4934747" y="152399"/>
                </a:lnTo>
                <a:close/>
              </a:path>
              <a:path w="5153659" h="3454400">
                <a:moveTo>
                  <a:pt x="327206" y="3301999"/>
                </a:moveTo>
                <a:lnTo>
                  <a:pt x="218286" y="3301999"/>
                </a:lnTo>
                <a:lnTo>
                  <a:pt x="206732" y="3289299"/>
                </a:lnTo>
                <a:lnTo>
                  <a:pt x="195432" y="3276599"/>
                </a:lnTo>
                <a:lnTo>
                  <a:pt x="184386" y="3263899"/>
                </a:lnTo>
                <a:lnTo>
                  <a:pt x="173608" y="3251199"/>
                </a:lnTo>
                <a:lnTo>
                  <a:pt x="163110" y="3238499"/>
                </a:lnTo>
                <a:lnTo>
                  <a:pt x="152892" y="3238499"/>
                </a:lnTo>
                <a:lnTo>
                  <a:pt x="123966" y="3200399"/>
                </a:lnTo>
                <a:lnTo>
                  <a:pt x="97774" y="3162299"/>
                </a:lnTo>
                <a:lnTo>
                  <a:pt x="74460" y="3124199"/>
                </a:lnTo>
                <a:lnTo>
                  <a:pt x="67346" y="3098799"/>
                </a:lnTo>
                <a:lnTo>
                  <a:pt x="60574" y="3086099"/>
                </a:lnTo>
                <a:lnTo>
                  <a:pt x="42317" y="3047999"/>
                </a:lnTo>
                <a:lnTo>
                  <a:pt x="27236" y="3009899"/>
                </a:lnTo>
                <a:lnTo>
                  <a:pt x="22927" y="2984499"/>
                </a:lnTo>
                <a:lnTo>
                  <a:pt x="18984" y="2971799"/>
                </a:lnTo>
                <a:lnTo>
                  <a:pt x="15409" y="2959099"/>
                </a:lnTo>
                <a:lnTo>
                  <a:pt x="12200" y="2946399"/>
                </a:lnTo>
                <a:lnTo>
                  <a:pt x="9362" y="2933699"/>
                </a:lnTo>
                <a:lnTo>
                  <a:pt x="6898" y="2908299"/>
                </a:lnTo>
                <a:lnTo>
                  <a:pt x="4808" y="2895599"/>
                </a:lnTo>
                <a:lnTo>
                  <a:pt x="790" y="2857499"/>
                </a:lnTo>
                <a:lnTo>
                  <a:pt x="0" y="2819399"/>
                </a:lnTo>
                <a:lnTo>
                  <a:pt x="0" y="622299"/>
                </a:lnTo>
                <a:lnTo>
                  <a:pt x="207" y="609599"/>
                </a:lnTo>
                <a:lnTo>
                  <a:pt x="793" y="596899"/>
                </a:lnTo>
                <a:lnTo>
                  <a:pt x="1757" y="571499"/>
                </a:lnTo>
                <a:lnTo>
                  <a:pt x="3098" y="558799"/>
                </a:lnTo>
                <a:lnTo>
                  <a:pt x="4815" y="546099"/>
                </a:lnTo>
                <a:lnTo>
                  <a:pt x="6906" y="533399"/>
                </a:lnTo>
                <a:lnTo>
                  <a:pt x="9371" y="520699"/>
                </a:lnTo>
                <a:lnTo>
                  <a:pt x="12211" y="495299"/>
                </a:lnTo>
                <a:lnTo>
                  <a:pt x="15420" y="482599"/>
                </a:lnTo>
                <a:lnTo>
                  <a:pt x="18997" y="469899"/>
                </a:lnTo>
                <a:lnTo>
                  <a:pt x="22940" y="457199"/>
                </a:lnTo>
                <a:lnTo>
                  <a:pt x="27251" y="444499"/>
                </a:lnTo>
                <a:lnTo>
                  <a:pt x="31922" y="419099"/>
                </a:lnTo>
                <a:lnTo>
                  <a:pt x="48073" y="380999"/>
                </a:lnTo>
                <a:lnTo>
                  <a:pt x="67365" y="342899"/>
                </a:lnTo>
                <a:lnTo>
                  <a:pt x="89698" y="304799"/>
                </a:lnTo>
                <a:lnTo>
                  <a:pt x="114948" y="266699"/>
                </a:lnTo>
                <a:lnTo>
                  <a:pt x="142974" y="228599"/>
                </a:lnTo>
                <a:lnTo>
                  <a:pt x="173627" y="190499"/>
                </a:lnTo>
                <a:lnTo>
                  <a:pt x="206750" y="152399"/>
                </a:lnTo>
                <a:lnTo>
                  <a:pt x="315604" y="152399"/>
                </a:lnTo>
                <a:lnTo>
                  <a:pt x="304191" y="165099"/>
                </a:lnTo>
                <a:lnTo>
                  <a:pt x="292980" y="165099"/>
                </a:lnTo>
                <a:lnTo>
                  <a:pt x="281971" y="177799"/>
                </a:lnTo>
                <a:lnTo>
                  <a:pt x="271164" y="190499"/>
                </a:lnTo>
                <a:lnTo>
                  <a:pt x="260572" y="190499"/>
                </a:lnTo>
                <a:lnTo>
                  <a:pt x="250209" y="203199"/>
                </a:lnTo>
                <a:lnTo>
                  <a:pt x="240073" y="215899"/>
                </a:lnTo>
                <a:lnTo>
                  <a:pt x="230165" y="228599"/>
                </a:lnTo>
                <a:lnTo>
                  <a:pt x="220497" y="228599"/>
                </a:lnTo>
                <a:lnTo>
                  <a:pt x="193000" y="266699"/>
                </a:lnTo>
                <a:lnTo>
                  <a:pt x="175968" y="292099"/>
                </a:lnTo>
                <a:lnTo>
                  <a:pt x="167861" y="292099"/>
                </a:lnTo>
                <a:lnTo>
                  <a:pt x="145212" y="330199"/>
                </a:lnTo>
                <a:lnTo>
                  <a:pt x="125179" y="368299"/>
                </a:lnTo>
                <a:lnTo>
                  <a:pt x="107876" y="406399"/>
                </a:lnTo>
                <a:lnTo>
                  <a:pt x="93390" y="444499"/>
                </a:lnTo>
                <a:lnTo>
                  <a:pt x="81798" y="482599"/>
                </a:lnTo>
                <a:lnTo>
                  <a:pt x="73166" y="520699"/>
                </a:lnTo>
                <a:lnTo>
                  <a:pt x="69081" y="558799"/>
                </a:lnTo>
                <a:lnTo>
                  <a:pt x="67541" y="571499"/>
                </a:lnTo>
                <a:lnTo>
                  <a:pt x="66339" y="584199"/>
                </a:lnTo>
                <a:lnTo>
                  <a:pt x="65476" y="596899"/>
                </a:lnTo>
                <a:lnTo>
                  <a:pt x="64952" y="609599"/>
                </a:lnTo>
                <a:lnTo>
                  <a:pt x="64767" y="622299"/>
                </a:lnTo>
                <a:lnTo>
                  <a:pt x="64767" y="2819399"/>
                </a:lnTo>
                <a:lnTo>
                  <a:pt x="64952" y="2832099"/>
                </a:lnTo>
                <a:lnTo>
                  <a:pt x="65476" y="2844799"/>
                </a:lnTo>
                <a:lnTo>
                  <a:pt x="66339" y="2857499"/>
                </a:lnTo>
                <a:lnTo>
                  <a:pt x="67541" y="2882899"/>
                </a:lnTo>
                <a:lnTo>
                  <a:pt x="73166" y="2920999"/>
                </a:lnTo>
                <a:lnTo>
                  <a:pt x="81798" y="2959099"/>
                </a:lnTo>
                <a:lnTo>
                  <a:pt x="93390" y="2997199"/>
                </a:lnTo>
                <a:lnTo>
                  <a:pt x="107876" y="3035299"/>
                </a:lnTo>
                <a:lnTo>
                  <a:pt x="125179" y="3073399"/>
                </a:lnTo>
                <a:lnTo>
                  <a:pt x="145212" y="3111499"/>
                </a:lnTo>
                <a:lnTo>
                  <a:pt x="167861" y="3149599"/>
                </a:lnTo>
                <a:lnTo>
                  <a:pt x="175968" y="3162299"/>
                </a:lnTo>
                <a:lnTo>
                  <a:pt x="184348" y="3162299"/>
                </a:lnTo>
                <a:lnTo>
                  <a:pt x="193000" y="3174999"/>
                </a:lnTo>
                <a:lnTo>
                  <a:pt x="201914" y="3187699"/>
                </a:lnTo>
                <a:lnTo>
                  <a:pt x="211080" y="3200399"/>
                </a:lnTo>
                <a:lnTo>
                  <a:pt x="220497" y="3213099"/>
                </a:lnTo>
                <a:lnTo>
                  <a:pt x="230165" y="3225799"/>
                </a:lnTo>
                <a:lnTo>
                  <a:pt x="240073" y="3225799"/>
                </a:lnTo>
                <a:lnTo>
                  <a:pt x="250209" y="3238499"/>
                </a:lnTo>
                <a:lnTo>
                  <a:pt x="260573" y="3251199"/>
                </a:lnTo>
                <a:lnTo>
                  <a:pt x="271164" y="3263899"/>
                </a:lnTo>
                <a:lnTo>
                  <a:pt x="281971" y="3263899"/>
                </a:lnTo>
                <a:lnTo>
                  <a:pt x="292980" y="3276599"/>
                </a:lnTo>
                <a:lnTo>
                  <a:pt x="304191" y="3276599"/>
                </a:lnTo>
                <a:lnTo>
                  <a:pt x="315604" y="3289299"/>
                </a:lnTo>
                <a:lnTo>
                  <a:pt x="327206" y="3301999"/>
                </a:lnTo>
                <a:close/>
              </a:path>
              <a:path w="5153659" h="3454400">
                <a:moveTo>
                  <a:pt x="4934765" y="3301999"/>
                </a:moveTo>
                <a:lnTo>
                  <a:pt x="4825838" y="3301999"/>
                </a:lnTo>
                <a:lnTo>
                  <a:pt x="4837441" y="3289299"/>
                </a:lnTo>
                <a:lnTo>
                  <a:pt x="4848855" y="3276599"/>
                </a:lnTo>
                <a:lnTo>
                  <a:pt x="4860068" y="3276599"/>
                </a:lnTo>
                <a:lnTo>
                  <a:pt x="4871078" y="3263899"/>
                </a:lnTo>
                <a:lnTo>
                  <a:pt x="4881887" y="3263899"/>
                </a:lnTo>
                <a:lnTo>
                  <a:pt x="4892479" y="3251199"/>
                </a:lnTo>
                <a:lnTo>
                  <a:pt x="4902844" y="3238499"/>
                </a:lnTo>
                <a:lnTo>
                  <a:pt x="4912981" y="3225799"/>
                </a:lnTo>
                <a:lnTo>
                  <a:pt x="4922891" y="3225799"/>
                </a:lnTo>
                <a:lnTo>
                  <a:pt x="4932560" y="3213099"/>
                </a:lnTo>
                <a:lnTo>
                  <a:pt x="4941978" y="3200399"/>
                </a:lnTo>
                <a:lnTo>
                  <a:pt x="4951145" y="3187699"/>
                </a:lnTo>
                <a:lnTo>
                  <a:pt x="4960060" y="3174999"/>
                </a:lnTo>
                <a:lnTo>
                  <a:pt x="4968713" y="3174999"/>
                </a:lnTo>
                <a:lnTo>
                  <a:pt x="4993038" y="3136899"/>
                </a:lnTo>
                <a:lnTo>
                  <a:pt x="5014827" y="3098799"/>
                </a:lnTo>
                <a:lnTo>
                  <a:pt x="5033965" y="3060699"/>
                </a:lnTo>
                <a:lnTo>
                  <a:pt x="5050345" y="3022599"/>
                </a:lnTo>
                <a:lnTo>
                  <a:pt x="5063875" y="2984499"/>
                </a:lnTo>
                <a:lnTo>
                  <a:pt x="5074486" y="2946399"/>
                </a:lnTo>
                <a:lnTo>
                  <a:pt x="5082122" y="2908299"/>
                </a:lnTo>
                <a:lnTo>
                  <a:pt x="5086738" y="2857499"/>
                </a:lnTo>
                <a:lnTo>
                  <a:pt x="5087601" y="2844799"/>
                </a:lnTo>
                <a:lnTo>
                  <a:pt x="5088126" y="2832099"/>
                </a:lnTo>
                <a:lnTo>
                  <a:pt x="5088311" y="2819399"/>
                </a:lnTo>
                <a:lnTo>
                  <a:pt x="5088311" y="622299"/>
                </a:lnTo>
                <a:lnTo>
                  <a:pt x="5086738" y="584199"/>
                </a:lnTo>
                <a:lnTo>
                  <a:pt x="5083997" y="558799"/>
                </a:lnTo>
                <a:lnTo>
                  <a:pt x="5082122" y="533399"/>
                </a:lnTo>
                <a:lnTo>
                  <a:pt x="5074486" y="495299"/>
                </a:lnTo>
                <a:lnTo>
                  <a:pt x="5063875" y="457199"/>
                </a:lnTo>
                <a:lnTo>
                  <a:pt x="5050345" y="419099"/>
                </a:lnTo>
                <a:lnTo>
                  <a:pt x="5033965" y="380999"/>
                </a:lnTo>
                <a:lnTo>
                  <a:pt x="5014827" y="342899"/>
                </a:lnTo>
                <a:lnTo>
                  <a:pt x="4993038" y="304799"/>
                </a:lnTo>
                <a:lnTo>
                  <a:pt x="4985203" y="292099"/>
                </a:lnTo>
                <a:lnTo>
                  <a:pt x="4977094" y="292099"/>
                </a:lnTo>
                <a:lnTo>
                  <a:pt x="4968714" y="279399"/>
                </a:lnTo>
                <a:lnTo>
                  <a:pt x="4960060" y="266699"/>
                </a:lnTo>
                <a:lnTo>
                  <a:pt x="4951145" y="253999"/>
                </a:lnTo>
                <a:lnTo>
                  <a:pt x="4941978" y="241299"/>
                </a:lnTo>
                <a:lnTo>
                  <a:pt x="4932560" y="228599"/>
                </a:lnTo>
                <a:lnTo>
                  <a:pt x="4922891" y="228599"/>
                </a:lnTo>
                <a:lnTo>
                  <a:pt x="4912981" y="215899"/>
                </a:lnTo>
                <a:lnTo>
                  <a:pt x="4902844" y="203199"/>
                </a:lnTo>
                <a:lnTo>
                  <a:pt x="4892479" y="190499"/>
                </a:lnTo>
                <a:lnTo>
                  <a:pt x="4881887" y="190499"/>
                </a:lnTo>
                <a:lnTo>
                  <a:pt x="4871078" y="177799"/>
                </a:lnTo>
                <a:lnTo>
                  <a:pt x="4860068" y="165099"/>
                </a:lnTo>
                <a:lnTo>
                  <a:pt x="4848855" y="165099"/>
                </a:lnTo>
                <a:lnTo>
                  <a:pt x="4837441" y="152399"/>
                </a:lnTo>
                <a:lnTo>
                  <a:pt x="4946302" y="152399"/>
                </a:lnTo>
                <a:lnTo>
                  <a:pt x="4957603" y="165099"/>
                </a:lnTo>
                <a:lnTo>
                  <a:pt x="4989928" y="203199"/>
                </a:lnTo>
                <a:lnTo>
                  <a:pt x="5019733" y="241299"/>
                </a:lnTo>
                <a:lnTo>
                  <a:pt x="5046851" y="279399"/>
                </a:lnTo>
                <a:lnTo>
                  <a:pt x="5071141" y="317499"/>
                </a:lnTo>
                <a:lnTo>
                  <a:pt x="5092477" y="355599"/>
                </a:lnTo>
                <a:lnTo>
                  <a:pt x="5110739" y="393699"/>
                </a:lnTo>
                <a:lnTo>
                  <a:pt x="5125824" y="444499"/>
                </a:lnTo>
                <a:lnTo>
                  <a:pt x="5130135" y="457199"/>
                </a:lnTo>
                <a:lnTo>
                  <a:pt x="5134079" y="469899"/>
                </a:lnTo>
                <a:lnTo>
                  <a:pt x="5137656" y="482599"/>
                </a:lnTo>
                <a:lnTo>
                  <a:pt x="5140866" y="495299"/>
                </a:lnTo>
                <a:lnTo>
                  <a:pt x="5143706" y="520699"/>
                </a:lnTo>
                <a:lnTo>
                  <a:pt x="5146171" y="533399"/>
                </a:lnTo>
                <a:lnTo>
                  <a:pt x="5148263" y="546099"/>
                </a:lnTo>
                <a:lnTo>
                  <a:pt x="5149980" y="558799"/>
                </a:lnTo>
                <a:lnTo>
                  <a:pt x="5151321" y="571499"/>
                </a:lnTo>
                <a:lnTo>
                  <a:pt x="5152285" y="596899"/>
                </a:lnTo>
                <a:lnTo>
                  <a:pt x="5152871" y="609599"/>
                </a:lnTo>
                <a:lnTo>
                  <a:pt x="5153079" y="622299"/>
                </a:lnTo>
                <a:lnTo>
                  <a:pt x="5153079" y="2819399"/>
                </a:lnTo>
                <a:lnTo>
                  <a:pt x="5152288" y="2857499"/>
                </a:lnTo>
                <a:lnTo>
                  <a:pt x="5148270" y="2895599"/>
                </a:lnTo>
                <a:lnTo>
                  <a:pt x="5146180" y="2908299"/>
                </a:lnTo>
                <a:lnTo>
                  <a:pt x="5143716" y="2933699"/>
                </a:lnTo>
                <a:lnTo>
                  <a:pt x="5140877" y="2946399"/>
                </a:lnTo>
                <a:lnTo>
                  <a:pt x="5137668" y="2959099"/>
                </a:lnTo>
                <a:lnTo>
                  <a:pt x="5134091" y="2971799"/>
                </a:lnTo>
                <a:lnTo>
                  <a:pt x="5130148" y="2984499"/>
                </a:lnTo>
                <a:lnTo>
                  <a:pt x="5125838" y="3009899"/>
                </a:lnTo>
                <a:lnTo>
                  <a:pt x="5110756" y="3047999"/>
                </a:lnTo>
                <a:lnTo>
                  <a:pt x="5092496" y="3086099"/>
                </a:lnTo>
                <a:lnTo>
                  <a:pt x="5085723" y="3098799"/>
                </a:lnTo>
                <a:lnTo>
                  <a:pt x="5078608" y="3124199"/>
                </a:lnTo>
                <a:lnTo>
                  <a:pt x="5055292" y="3162299"/>
                </a:lnTo>
                <a:lnTo>
                  <a:pt x="5029096" y="3200399"/>
                </a:lnTo>
                <a:lnTo>
                  <a:pt x="5000167" y="3238499"/>
                </a:lnTo>
                <a:lnTo>
                  <a:pt x="4989948" y="3238499"/>
                </a:lnTo>
                <a:lnTo>
                  <a:pt x="4979449" y="3251199"/>
                </a:lnTo>
                <a:lnTo>
                  <a:pt x="4968669" y="3263899"/>
                </a:lnTo>
                <a:lnTo>
                  <a:pt x="4957622" y="3276599"/>
                </a:lnTo>
                <a:lnTo>
                  <a:pt x="4946321" y="3289299"/>
                </a:lnTo>
                <a:lnTo>
                  <a:pt x="4934765" y="3301999"/>
                </a:lnTo>
                <a:close/>
              </a:path>
              <a:path w="5153659" h="3454400">
                <a:moveTo>
                  <a:pt x="400349" y="3340099"/>
                </a:moveTo>
                <a:lnTo>
                  <a:pt x="266913" y="3340099"/>
                </a:lnTo>
                <a:lnTo>
                  <a:pt x="254414" y="3327399"/>
                </a:lnTo>
                <a:lnTo>
                  <a:pt x="242141" y="3314699"/>
                </a:lnTo>
                <a:lnTo>
                  <a:pt x="230093" y="3301999"/>
                </a:lnTo>
                <a:lnTo>
                  <a:pt x="338982" y="3301999"/>
                </a:lnTo>
                <a:lnTo>
                  <a:pt x="350932" y="3314699"/>
                </a:lnTo>
                <a:lnTo>
                  <a:pt x="363058" y="3314699"/>
                </a:lnTo>
                <a:lnTo>
                  <a:pt x="375343" y="3327399"/>
                </a:lnTo>
                <a:lnTo>
                  <a:pt x="387773" y="3327399"/>
                </a:lnTo>
                <a:lnTo>
                  <a:pt x="400349" y="3340099"/>
                </a:lnTo>
                <a:close/>
              </a:path>
              <a:path w="5153659" h="3454400">
                <a:moveTo>
                  <a:pt x="4886134" y="3340099"/>
                </a:moveTo>
                <a:lnTo>
                  <a:pt x="4752686" y="3340099"/>
                </a:lnTo>
                <a:lnTo>
                  <a:pt x="4765263" y="3327399"/>
                </a:lnTo>
                <a:lnTo>
                  <a:pt x="4777695" y="3327399"/>
                </a:lnTo>
                <a:lnTo>
                  <a:pt x="4789981" y="3314699"/>
                </a:lnTo>
                <a:lnTo>
                  <a:pt x="4802108" y="3314699"/>
                </a:lnTo>
                <a:lnTo>
                  <a:pt x="4814060" y="3301999"/>
                </a:lnTo>
                <a:lnTo>
                  <a:pt x="4922956" y="3301999"/>
                </a:lnTo>
                <a:lnTo>
                  <a:pt x="4910908" y="3314699"/>
                </a:lnTo>
                <a:lnTo>
                  <a:pt x="4898633" y="3327399"/>
                </a:lnTo>
                <a:lnTo>
                  <a:pt x="4886134" y="3340099"/>
                </a:lnTo>
                <a:close/>
              </a:path>
              <a:path w="5153659" h="3454400">
                <a:moveTo>
                  <a:pt x="465160" y="3365499"/>
                </a:moveTo>
                <a:lnTo>
                  <a:pt x="305699" y="3365499"/>
                </a:lnTo>
                <a:lnTo>
                  <a:pt x="292570" y="3352799"/>
                </a:lnTo>
                <a:lnTo>
                  <a:pt x="279636" y="3340099"/>
                </a:lnTo>
                <a:lnTo>
                  <a:pt x="413070" y="3340099"/>
                </a:lnTo>
                <a:lnTo>
                  <a:pt x="425920" y="3352799"/>
                </a:lnTo>
                <a:lnTo>
                  <a:pt x="451965" y="3352799"/>
                </a:lnTo>
                <a:lnTo>
                  <a:pt x="465160" y="3365499"/>
                </a:lnTo>
                <a:close/>
              </a:path>
              <a:path w="5153659" h="3454400">
                <a:moveTo>
                  <a:pt x="4847344" y="3365499"/>
                </a:moveTo>
                <a:lnTo>
                  <a:pt x="4687868" y="3365499"/>
                </a:lnTo>
                <a:lnTo>
                  <a:pt x="4701064" y="3352799"/>
                </a:lnTo>
                <a:lnTo>
                  <a:pt x="4727112" y="3352799"/>
                </a:lnTo>
                <a:lnTo>
                  <a:pt x="4739964" y="3340099"/>
                </a:lnTo>
                <a:lnTo>
                  <a:pt x="4873409" y="3340099"/>
                </a:lnTo>
                <a:lnTo>
                  <a:pt x="4860474" y="3352799"/>
                </a:lnTo>
                <a:lnTo>
                  <a:pt x="4847344" y="3365499"/>
                </a:lnTo>
                <a:close/>
              </a:path>
              <a:path w="5153659" h="3454400">
                <a:moveTo>
                  <a:pt x="505287" y="3378199"/>
                </a:moveTo>
                <a:lnTo>
                  <a:pt x="332539" y="3378199"/>
                </a:lnTo>
                <a:lnTo>
                  <a:pt x="319022" y="3365499"/>
                </a:lnTo>
                <a:lnTo>
                  <a:pt x="491828" y="3365499"/>
                </a:lnTo>
                <a:lnTo>
                  <a:pt x="505287" y="3378199"/>
                </a:lnTo>
                <a:close/>
              </a:path>
              <a:path w="5153659" h="3454400">
                <a:moveTo>
                  <a:pt x="4820500" y="3378199"/>
                </a:moveTo>
                <a:lnTo>
                  <a:pt x="4647737" y="3378199"/>
                </a:lnTo>
                <a:lnTo>
                  <a:pt x="4661197" y="3365499"/>
                </a:lnTo>
                <a:lnTo>
                  <a:pt x="4834019" y="3365499"/>
                </a:lnTo>
                <a:lnTo>
                  <a:pt x="4820500" y="3378199"/>
                </a:lnTo>
                <a:close/>
              </a:path>
              <a:path w="5153659" h="3454400">
                <a:moveTo>
                  <a:pt x="601157" y="3390899"/>
                </a:moveTo>
                <a:lnTo>
                  <a:pt x="360093" y="3390899"/>
                </a:lnTo>
                <a:lnTo>
                  <a:pt x="346235" y="3378199"/>
                </a:lnTo>
                <a:lnTo>
                  <a:pt x="587349" y="3378199"/>
                </a:lnTo>
                <a:lnTo>
                  <a:pt x="601157" y="3390899"/>
                </a:lnTo>
                <a:close/>
              </a:path>
              <a:path w="5153659" h="3454400">
                <a:moveTo>
                  <a:pt x="4792943" y="3390899"/>
                </a:moveTo>
                <a:lnTo>
                  <a:pt x="4551858" y="3390899"/>
                </a:lnTo>
                <a:lnTo>
                  <a:pt x="4565667" y="3378199"/>
                </a:lnTo>
                <a:lnTo>
                  <a:pt x="4806803" y="3378199"/>
                </a:lnTo>
                <a:lnTo>
                  <a:pt x="4792943" y="3390899"/>
                </a:lnTo>
                <a:close/>
              </a:path>
              <a:path w="5153659" h="3454400">
                <a:moveTo>
                  <a:pt x="4764739" y="3403599"/>
                </a:moveTo>
                <a:lnTo>
                  <a:pt x="388294" y="3403599"/>
                </a:lnTo>
                <a:lnTo>
                  <a:pt x="374113" y="3390899"/>
                </a:lnTo>
                <a:lnTo>
                  <a:pt x="4778922" y="3390899"/>
                </a:lnTo>
                <a:lnTo>
                  <a:pt x="4764739" y="3403599"/>
                </a:lnTo>
                <a:close/>
              </a:path>
              <a:path w="5153659" h="3454400">
                <a:moveTo>
                  <a:pt x="4735956" y="3416299"/>
                </a:moveTo>
                <a:lnTo>
                  <a:pt x="417075" y="3416299"/>
                </a:lnTo>
                <a:lnTo>
                  <a:pt x="402621" y="3403599"/>
                </a:lnTo>
                <a:lnTo>
                  <a:pt x="4750412" y="3403599"/>
                </a:lnTo>
                <a:lnTo>
                  <a:pt x="4735956" y="3416299"/>
                </a:lnTo>
                <a:close/>
              </a:path>
              <a:path w="5153659" h="3454400">
                <a:moveTo>
                  <a:pt x="4706662" y="3428999"/>
                </a:moveTo>
                <a:lnTo>
                  <a:pt x="446366" y="3428999"/>
                </a:lnTo>
                <a:lnTo>
                  <a:pt x="431657" y="3416299"/>
                </a:lnTo>
                <a:lnTo>
                  <a:pt x="4721373" y="3416299"/>
                </a:lnTo>
                <a:lnTo>
                  <a:pt x="4706662" y="3428999"/>
                </a:lnTo>
                <a:close/>
              </a:path>
              <a:path w="5153659" h="3454400">
                <a:moveTo>
                  <a:pt x="4646827" y="3441699"/>
                </a:moveTo>
                <a:lnTo>
                  <a:pt x="506196" y="3441699"/>
                </a:lnTo>
                <a:lnTo>
                  <a:pt x="491101" y="3428999"/>
                </a:lnTo>
                <a:lnTo>
                  <a:pt x="4661924" y="3428999"/>
                </a:lnTo>
                <a:lnTo>
                  <a:pt x="4646827" y="3441699"/>
                </a:lnTo>
                <a:close/>
              </a:path>
              <a:path w="5153659" h="3454400">
                <a:moveTo>
                  <a:pt x="4570430" y="3454399"/>
                </a:moveTo>
                <a:lnTo>
                  <a:pt x="582586" y="3454399"/>
                </a:lnTo>
                <a:lnTo>
                  <a:pt x="567211" y="3441699"/>
                </a:lnTo>
                <a:lnTo>
                  <a:pt x="4585806" y="3441699"/>
                </a:lnTo>
                <a:lnTo>
                  <a:pt x="4570430" y="345439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019534" y="2602680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230504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826961" y="2602680"/>
            <a:ext cx="4203065" cy="654050"/>
          </a:xfrm>
          <a:prstGeom prst="rect">
            <a:avLst/>
          </a:prstGeom>
          <a:solidFill>
            <a:srgbClr val="57B0FA"/>
          </a:solidFill>
        </p:spPr>
        <p:txBody>
          <a:bodyPr wrap="square" lIns="0" tIns="52069" rIns="0" bIns="0" rtlCol="0" vert="horz">
            <a:spAutoFit/>
          </a:bodyPr>
          <a:lstStyle/>
          <a:p>
            <a:pPr algn="ctr" marR="414020">
              <a:lnSpc>
                <a:spcPct val="100000"/>
              </a:lnSpc>
              <a:spcBef>
                <a:spcPts val="409"/>
              </a:spcBef>
            </a:pPr>
            <a:r>
              <a:rPr dirty="0" sz="3400" spc="100" b="1">
                <a:solidFill>
                  <a:srgbClr val="FFFFFF"/>
                </a:solidFill>
                <a:latin typeface="Trebuchet MS"/>
                <a:cs typeface="Trebuchet MS"/>
              </a:rPr>
              <a:t>APP2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70532" y="6741059"/>
            <a:ext cx="16277590" cy="65405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ctr" marR="201930">
              <a:lnSpc>
                <a:spcPct val="100000"/>
              </a:lnSpc>
              <a:spcBef>
                <a:spcPts val="30"/>
              </a:spcBef>
            </a:pPr>
            <a:r>
              <a:rPr dirty="0" sz="3400" spc="155" b="1">
                <a:solidFill>
                  <a:srgbClr val="FFFFFF"/>
                </a:solidFill>
                <a:latin typeface="Trebuchet MS"/>
                <a:cs typeface="Trebuchet MS"/>
              </a:rPr>
              <a:t>Operating</a:t>
            </a:r>
            <a:r>
              <a:rPr dirty="0" sz="34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75" b="1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8700" y="7727263"/>
            <a:ext cx="16398875" cy="65405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R="272415">
              <a:lnSpc>
                <a:spcPct val="100000"/>
              </a:lnSpc>
              <a:spcBef>
                <a:spcPts val="390"/>
              </a:spcBef>
            </a:pPr>
            <a:r>
              <a:rPr dirty="0" sz="3400" spc="170" b="1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endParaRPr sz="34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351857" y="1813186"/>
            <a:ext cx="5153660" cy="3454400"/>
            <a:chOff x="9351857" y="1813186"/>
            <a:chExt cx="5153660" cy="3454400"/>
          </a:xfrm>
        </p:grpSpPr>
        <p:sp>
          <p:nvSpPr>
            <p:cNvPr id="50" name="object 50"/>
            <p:cNvSpPr/>
            <p:nvPr/>
          </p:nvSpPr>
          <p:spPr>
            <a:xfrm>
              <a:off x="9351857" y="1813186"/>
              <a:ext cx="5153660" cy="3454400"/>
            </a:xfrm>
            <a:custGeom>
              <a:avLst/>
              <a:gdLst/>
              <a:ahLst/>
              <a:cxnLst/>
              <a:rect l="l" t="t" r="r" b="b"/>
              <a:pathLst>
                <a:path w="5153659" h="3454400">
                  <a:moveTo>
                    <a:pt x="4661919" y="12699"/>
                  </a:moveTo>
                  <a:lnTo>
                    <a:pt x="491106" y="12699"/>
                  </a:lnTo>
                  <a:lnTo>
                    <a:pt x="506201" y="0"/>
                  </a:lnTo>
                  <a:lnTo>
                    <a:pt x="4646822" y="0"/>
                  </a:lnTo>
                  <a:lnTo>
                    <a:pt x="4661919" y="12699"/>
                  </a:lnTo>
                  <a:close/>
                </a:path>
                <a:path w="5153659" h="3454400">
                  <a:moveTo>
                    <a:pt x="4706654" y="25399"/>
                  </a:moveTo>
                  <a:lnTo>
                    <a:pt x="446373" y="25399"/>
                  </a:lnTo>
                  <a:lnTo>
                    <a:pt x="461192" y="12699"/>
                  </a:lnTo>
                  <a:lnTo>
                    <a:pt x="4691835" y="12699"/>
                  </a:lnTo>
                  <a:lnTo>
                    <a:pt x="4706654" y="25399"/>
                  </a:lnTo>
                  <a:close/>
                </a:path>
                <a:path w="5153659" h="3454400">
                  <a:moveTo>
                    <a:pt x="4750402" y="38099"/>
                  </a:moveTo>
                  <a:lnTo>
                    <a:pt x="402630" y="38099"/>
                  </a:lnTo>
                  <a:lnTo>
                    <a:pt x="417083" y="25399"/>
                  </a:lnTo>
                  <a:lnTo>
                    <a:pt x="4735947" y="25399"/>
                  </a:lnTo>
                  <a:lnTo>
                    <a:pt x="4750402" y="38099"/>
                  </a:lnTo>
                  <a:close/>
                </a:path>
                <a:path w="5153659" h="3454400">
                  <a:moveTo>
                    <a:pt x="4778911" y="50799"/>
                  </a:moveTo>
                  <a:lnTo>
                    <a:pt x="374124" y="50799"/>
                  </a:lnTo>
                  <a:lnTo>
                    <a:pt x="388304" y="38099"/>
                  </a:lnTo>
                  <a:lnTo>
                    <a:pt x="4764729" y="38099"/>
                  </a:lnTo>
                  <a:lnTo>
                    <a:pt x="4778911" y="50799"/>
                  </a:lnTo>
                  <a:close/>
                </a:path>
                <a:path w="5153659" h="3454400">
                  <a:moveTo>
                    <a:pt x="4806789" y="63499"/>
                  </a:moveTo>
                  <a:lnTo>
                    <a:pt x="346247" y="63499"/>
                  </a:lnTo>
                  <a:lnTo>
                    <a:pt x="360104" y="50799"/>
                  </a:lnTo>
                  <a:lnTo>
                    <a:pt x="4792931" y="50799"/>
                  </a:lnTo>
                  <a:lnTo>
                    <a:pt x="4806789" y="63499"/>
                  </a:lnTo>
                  <a:close/>
                </a:path>
                <a:path w="5153659" h="3454400">
                  <a:moveTo>
                    <a:pt x="465160" y="88899"/>
                  </a:moveTo>
                  <a:lnTo>
                    <a:pt x="305713" y="88899"/>
                  </a:lnTo>
                  <a:lnTo>
                    <a:pt x="319035" y="76199"/>
                  </a:lnTo>
                  <a:lnTo>
                    <a:pt x="332552" y="63499"/>
                  </a:lnTo>
                  <a:lnTo>
                    <a:pt x="518828" y="63499"/>
                  </a:lnTo>
                  <a:lnTo>
                    <a:pt x="505287" y="76199"/>
                  </a:lnTo>
                  <a:lnTo>
                    <a:pt x="478453" y="76199"/>
                  </a:lnTo>
                  <a:lnTo>
                    <a:pt x="465160" y="88899"/>
                  </a:lnTo>
                  <a:close/>
                </a:path>
                <a:path w="5153659" h="3454400">
                  <a:moveTo>
                    <a:pt x="4847328" y="88899"/>
                  </a:moveTo>
                  <a:lnTo>
                    <a:pt x="4687868" y="88899"/>
                  </a:lnTo>
                  <a:lnTo>
                    <a:pt x="4674574" y="76199"/>
                  </a:lnTo>
                  <a:lnTo>
                    <a:pt x="4647737" y="76199"/>
                  </a:lnTo>
                  <a:lnTo>
                    <a:pt x="4634195" y="63499"/>
                  </a:lnTo>
                  <a:lnTo>
                    <a:pt x="4820486" y="63499"/>
                  </a:lnTo>
                  <a:lnTo>
                    <a:pt x="4834004" y="76199"/>
                  </a:lnTo>
                  <a:lnTo>
                    <a:pt x="4847328" y="88899"/>
                  </a:lnTo>
                  <a:close/>
                </a:path>
                <a:path w="5153659" h="3454400">
                  <a:moveTo>
                    <a:pt x="387773" y="114299"/>
                  </a:moveTo>
                  <a:lnTo>
                    <a:pt x="266928" y="114299"/>
                  </a:lnTo>
                  <a:lnTo>
                    <a:pt x="279652" y="101599"/>
                  </a:lnTo>
                  <a:lnTo>
                    <a:pt x="292585" y="88899"/>
                  </a:lnTo>
                  <a:lnTo>
                    <a:pt x="438886" y="88899"/>
                  </a:lnTo>
                  <a:lnTo>
                    <a:pt x="425920" y="101599"/>
                  </a:lnTo>
                  <a:lnTo>
                    <a:pt x="400349" y="101599"/>
                  </a:lnTo>
                  <a:lnTo>
                    <a:pt x="387773" y="114299"/>
                  </a:lnTo>
                  <a:close/>
                </a:path>
                <a:path w="5153659" h="3454400">
                  <a:moveTo>
                    <a:pt x="4886117" y="114299"/>
                  </a:moveTo>
                  <a:lnTo>
                    <a:pt x="4765263" y="114299"/>
                  </a:lnTo>
                  <a:lnTo>
                    <a:pt x="4752686" y="101599"/>
                  </a:lnTo>
                  <a:lnTo>
                    <a:pt x="4727112" y="101599"/>
                  </a:lnTo>
                  <a:lnTo>
                    <a:pt x="4714145" y="88899"/>
                  </a:lnTo>
                  <a:lnTo>
                    <a:pt x="4860458" y="88899"/>
                  </a:lnTo>
                  <a:lnTo>
                    <a:pt x="4873393" y="101599"/>
                  </a:lnTo>
                  <a:lnTo>
                    <a:pt x="4886117" y="114299"/>
                  </a:lnTo>
                  <a:close/>
                </a:path>
                <a:path w="5153659" h="3454400">
                  <a:moveTo>
                    <a:pt x="327206" y="152399"/>
                  </a:moveTo>
                  <a:lnTo>
                    <a:pt x="218303" y="152399"/>
                  </a:lnTo>
                  <a:lnTo>
                    <a:pt x="230111" y="139699"/>
                  </a:lnTo>
                  <a:lnTo>
                    <a:pt x="242158" y="126999"/>
                  </a:lnTo>
                  <a:lnTo>
                    <a:pt x="254431" y="114299"/>
                  </a:lnTo>
                  <a:lnTo>
                    <a:pt x="375343" y="114299"/>
                  </a:lnTo>
                  <a:lnTo>
                    <a:pt x="363058" y="126999"/>
                  </a:lnTo>
                  <a:lnTo>
                    <a:pt x="350932" y="126999"/>
                  </a:lnTo>
                  <a:lnTo>
                    <a:pt x="338982" y="139699"/>
                  </a:lnTo>
                  <a:lnTo>
                    <a:pt x="327206" y="152399"/>
                  </a:lnTo>
                  <a:close/>
                </a:path>
                <a:path w="5153659" h="3454400">
                  <a:moveTo>
                    <a:pt x="4934747" y="152399"/>
                  </a:moveTo>
                  <a:lnTo>
                    <a:pt x="4825838" y="152399"/>
                  </a:lnTo>
                  <a:lnTo>
                    <a:pt x="4814060" y="139699"/>
                  </a:lnTo>
                  <a:lnTo>
                    <a:pt x="4802108" y="126999"/>
                  </a:lnTo>
                  <a:lnTo>
                    <a:pt x="4789981" y="126999"/>
                  </a:lnTo>
                  <a:lnTo>
                    <a:pt x="4777695" y="114299"/>
                  </a:lnTo>
                  <a:lnTo>
                    <a:pt x="4898616" y="114299"/>
                  </a:lnTo>
                  <a:lnTo>
                    <a:pt x="4910890" y="126999"/>
                  </a:lnTo>
                  <a:lnTo>
                    <a:pt x="4922939" y="139699"/>
                  </a:lnTo>
                  <a:lnTo>
                    <a:pt x="4934747" y="152399"/>
                  </a:lnTo>
                  <a:close/>
                </a:path>
                <a:path w="5153659" h="3454400">
                  <a:moveTo>
                    <a:pt x="327206" y="3301999"/>
                  </a:moveTo>
                  <a:lnTo>
                    <a:pt x="218286" y="3301999"/>
                  </a:lnTo>
                  <a:lnTo>
                    <a:pt x="206732" y="3289299"/>
                  </a:lnTo>
                  <a:lnTo>
                    <a:pt x="195432" y="3276599"/>
                  </a:lnTo>
                  <a:lnTo>
                    <a:pt x="184386" y="3263899"/>
                  </a:lnTo>
                  <a:lnTo>
                    <a:pt x="173608" y="3251199"/>
                  </a:lnTo>
                  <a:lnTo>
                    <a:pt x="163110" y="3238499"/>
                  </a:lnTo>
                  <a:lnTo>
                    <a:pt x="152892" y="3238499"/>
                  </a:lnTo>
                  <a:lnTo>
                    <a:pt x="123966" y="3200399"/>
                  </a:lnTo>
                  <a:lnTo>
                    <a:pt x="97774" y="3162299"/>
                  </a:lnTo>
                  <a:lnTo>
                    <a:pt x="74460" y="3124199"/>
                  </a:lnTo>
                  <a:lnTo>
                    <a:pt x="67346" y="3098799"/>
                  </a:lnTo>
                  <a:lnTo>
                    <a:pt x="60574" y="3086099"/>
                  </a:lnTo>
                  <a:lnTo>
                    <a:pt x="42317" y="3047999"/>
                  </a:lnTo>
                  <a:lnTo>
                    <a:pt x="27236" y="3009899"/>
                  </a:lnTo>
                  <a:lnTo>
                    <a:pt x="22927" y="2984499"/>
                  </a:lnTo>
                  <a:lnTo>
                    <a:pt x="18984" y="2971799"/>
                  </a:lnTo>
                  <a:lnTo>
                    <a:pt x="15409" y="2959099"/>
                  </a:lnTo>
                  <a:lnTo>
                    <a:pt x="12200" y="2946399"/>
                  </a:lnTo>
                  <a:lnTo>
                    <a:pt x="9362" y="2933699"/>
                  </a:lnTo>
                  <a:lnTo>
                    <a:pt x="6898" y="2908299"/>
                  </a:lnTo>
                  <a:lnTo>
                    <a:pt x="4808" y="2895599"/>
                  </a:lnTo>
                  <a:lnTo>
                    <a:pt x="790" y="2857499"/>
                  </a:lnTo>
                  <a:lnTo>
                    <a:pt x="0" y="2819399"/>
                  </a:lnTo>
                  <a:lnTo>
                    <a:pt x="0" y="622299"/>
                  </a:lnTo>
                  <a:lnTo>
                    <a:pt x="207" y="609599"/>
                  </a:lnTo>
                  <a:lnTo>
                    <a:pt x="793" y="596899"/>
                  </a:lnTo>
                  <a:lnTo>
                    <a:pt x="1757" y="571499"/>
                  </a:lnTo>
                  <a:lnTo>
                    <a:pt x="3098" y="558799"/>
                  </a:lnTo>
                  <a:lnTo>
                    <a:pt x="4815" y="546099"/>
                  </a:lnTo>
                  <a:lnTo>
                    <a:pt x="6906" y="533399"/>
                  </a:lnTo>
                  <a:lnTo>
                    <a:pt x="9371" y="520699"/>
                  </a:lnTo>
                  <a:lnTo>
                    <a:pt x="12211" y="495299"/>
                  </a:lnTo>
                  <a:lnTo>
                    <a:pt x="15420" y="482599"/>
                  </a:lnTo>
                  <a:lnTo>
                    <a:pt x="18997" y="469899"/>
                  </a:lnTo>
                  <a:lnTo>
                    <a:pt x="22940" y="457199"/>
                  </a:lnTo>
                  <a:lnTo>
                    <a:pt x="27251" y="444499"/>
                  </a:lnTo>
                  <a:lnTo>
                    <a:pt x="31922" y="419099"/>
                  </a:lnTo>
                  <a:lnTo>
                    <a:pt x="48073" y="380999"/>
                  </a:lnTo>
                  <a:lnTo>
                    <a:pt x="67365" y="342899"/>
                  </a:lnTo>
                  <a:lnTo>
                    <a:pt x="89698" y="304799"/>
                  </a:lnTo>
                  <a:lnTo>
                    <a:pt x="114948" y="266699"/>
                  </a:lnTo>
                  <a:lnTo>
                    <a:pt x="142974" y="228599"/>
                  </a:lnTo>
                  <a:lnTo>
                    <a:pt x="173627" y="190499"/>
                  </a:lnTo>
                  <a:lnTo>
                    <a:pt x="206750" y="152399"/>
                  </a:lnTo>
                  <a:lnTo>
                    <a:pt x="315604" y="152399"/>
                  </a:lnTo>
                  <a:lnTo>
                    <a:pt x="304191" y="165099"/>
                  </a:lnTo>
                  <a:lnTo>
                    <a:pt x="292980" y="165099"/>
                  </a:lnTo>
                  <a:lnTo>
                    <a:pt x="281971" y="177799"/>
                  </a:lnTo>
                  <a:lnTo>
                    <a:pt x="271164" y="190499"/>
                  </a:lnTo>
                  <a:lnTo>
                    <a:pt x="260572" y="190499"/>
                  </a:lnTo>
                  <a:lnTo>
                    <a:pt x="250209" y="203199"/>
                  </a:lnTo>
                  <a:lnTo>
                    <a:pt x="240073" y="215899"/>
                  </a:lnTo>
                  <a:lnTo>
                    <a:pt x="230165" y="228599"/>
                  </a:lnTo>
                  <a:lnTo>
                    <a:pt x="220497" y="228599"/>
                  </a:lnTo>
                  <a:lnTo>
                    <a:pt x="193000" y="266699"/>
                  </a:lnTo>
                  <a:lnTo>
                    <a:pt x="175968" y="292099"/>
                  </a:lnTo>
                  <a:lnTo>
                    <a:pt x="167861" y="292099"/>
                  </a:lnTo>
                  <a:lnTo>
                    <a:pt x="145212" y="330199"/>
                  </a:lnTo>
                  <a:lnTo>
                    <a:pt x="125179" y="368299"/>
                  </a:lnTo>
                  <a:lnTo>
                    <a:pt x="107876" y="406399"/>
                  </a:lnTo>
                  <a:lnTo>
                    <a:pt x="93390" y="444499"/>
                  </a:lnTo>
                  <a:lnTo>
                    <a:pt x="81798" y="482599"/>
                  </a:lnTo>
                  <a:lnTo>
                    <a:pt x="73166" y="520699"/>
                  </a:lnTo>
                  <a:lnTo>
                    <a:pt x="69081" y="558799"/>
                  </a:lnTo>
                  <a:lnTo>
                    <a:pt x="67541" y="571499"/>
                  </a:lnTo>
                  <a:lnTo>
                    <a:pt x="66339" y="584199"/>
                  </a:lnTo>
                  <a:lnTo>
                    <a:pt x="65476" y="596899"/>
                  </a:lnTo>
                  <a:lnTo>
                    <a:pt x="64952" y="609599"/>
                  </a:lnTo>
                  <a:lnTo>
                    <a:pt x="64767" y="622299"/>
                  </a:lnTo>
                  <a:lnTo>
                    <a:pt x="64767" y="2819399"/>
                  </a:lnTo>
                  <a:lnTo>
                    <a:pt x="64952" y="2832099"/>
                  </a:lnTo>
                  <a:lnTo>
                    <a:pt x="65476" y="2844799"/>
                  </a:lnTo>
                  <a:lnTo>
                    <a:pt x="66339" y="2857499"/>
                  </a:lnTo>
                  <a:lnTo>
                    <a:pt x="67541" y="2882899"/>
                  </a:lnTo>
                  <a:lnTo>
                    <a:pt x="73166" y="2920999"/>
                  </a:lnTo>
                  <a:lnTo>
                    <a:pt x="81798" y="2959099"/>
                  </a:lnTo>
                  <a:lnTo>
                    <a:pt x="93390" y="2997199"/>
                  </a:lnTo>
                  <a:lnTo>
                    <a:pt x="107876" y="3035299"/>
                  </a:lnTo>
                  <a:lnTo>
                    <a:pt x="125179" y="3073399"/>
                  </a:lnTo>
                  <a:lnTo>
                    <a:pt x="145212" y="3111499"/>
                  </a:lnTo>
                  <a:lnTo>
                    <a:pt x="167861" y="3149599"/>
                  </a:lnTo>
                  <a:lnTo>
                    <a:pt x="175968" y="3162299"/>
                  </a:lnTo>
                  <a:lnTo>
                    <a:pt x="184348" y="3162299"/>
                  </a:lnTo>
                  <a:lnTo>
                    <a:pt x="193000" y="3174999"/>
                  </a:lnTo>
                  <a:lnTo>
                    <a:pt x="201914" y="3187699"/>
                  </a:lnTo>
                  <a:lnTo>
                    <a:pt x="211080" y="3200399"/>
                  </a:lnTo>
                  <a:lnTo>
                    <a:pt x="220497" y="3213099"/>
                  </a:lnTo>
                  <a:lnTo>
                    <a:pt x="230165" y="3225799"/>
                  </a:lnTo>
                  <a:lnTo>
                    <a:pt x="240073" y="3225799"/>
                  </a:lnTo>
                  <a:lnTo>
                    <a:pt x="250209" y="3238499"/>
                  </a:lnTo>
                  <a:lnTo>
                    <a:pt x="260573" y="3251199"/>
                  </a:lnTo>
                  <a:lnTo>
                    <a:pt x="271164" y="3263899"/>
                  </a:lnTo>
                  <a:lnTo>
                    <a:pt x="281971" y="3263899"/>
                  </a:lnTo>
                  <a:lnTo>
                    <a:pt x="292980" y="3276599"/>
                  </a:lnTo>
                  <a:lnTo>
                    <a:pt x="304191" y="3276599"/>
                  </a:lnTo>
                  <a:lnTo>
                    <a:pt x="315604" y="3289299"/>
                  </a:lnTo>
                  <a:lnTo>
                    <a:pt x="327206" y="3301999"/>
                  </a:lnTo>
                  <a:close/>
                </a:path>
                <a:path w="5153659" h="3454400">
                  <a:moveTo>
                    <a:pt x="4934765" y="3301999"/>
                  </a:moveTo>
                  <a:lnTo>
                    <a:pt x="4825838" y="3301999"/>
                  </a:lnTo>
                  <a:lnTo>
                    <a:pt x="4837441" y="3289299"/>
                  </a:lnTo>
                  <a:lnTo>
                    <a:pt x="4848855" y="3276599"/>
                  </a:lnTo>
                  <a:lnTo>
                    <a:pt x="4860068" y="3276599"/>
                  </a:lnTo>
                  <a:lnTo>
                    <a:pt x="4871078" y="3263899"/>
                  </a:lnTo>
                  <a:lnTo>
                    <a:pt x="4881887" y="3263899"/>
                  </a:lnTo>
                  <a:lnTo>
                    <a:pt x="4892479" y="3251199"/>
                  </a:lnTo>
                  <a:lnTo>
                    <a:pt x="4902844" y="3238499"/>
                  </a:lnTo>
                  <a:lnTo>
                    <a:pt x="4912981" y="3225799"/>
                  </a:lnTo>
                  <a:lnTo>
                    <a:pt x="4922891" y="3225799"/>
                  </a:lnTo>
                  <a:lnTo>
                    <a:pt x="4932560" y="3213099"/>
                  </a:lnTo>
                  <a:lnTo>
                    <a:pt x="4941978" y="3200399"/>
                  </a:lnTo>
                  <a:lnTo>
                    <a:pt x="4951145" y="3187699"/>
                  </a:lnTo>
                  <a:lnTo>
                    <a:pt x="4960060" y="3174999"/>
                  </a:lnTo>
                  <a:lnTo>
                    <a:pt x="4968713" y="3174999"/>
                  </a:lnTo>
                  <a:lnTo>
                    <a:pt x="4993038" y="3136899"/>
                  </a:lnTo>
                  <a:lnTo>
                    <a:pt x="5014827" y="3098799"/>
                  </a:lnTo>
                  <a:lnTo>
                    <a:pt x="5033965" y="3060699"/>
                  </a:lnTo>
                  <a:lnTo>
                    <a:pt x="5050345" y="3022599"/>
                  </a:lnTo>
                  <a:lnTo>
                    <a:pt x="5063875" y="2984499"/>
                  </a:lnTo>
                  <a:lnTo>
                    <a:pt x="5074486" y="2946399"/>
                  </a:lnTo>
                  <a:lnTo>
                    <a:pt x="5082122" y="2908299"/>
                  </a:lnTo>
                  <a:lnTo>
                    <a:pt x="5086738" y="2857499"/>
                  </a:lnTo>
                  <a:lnTo>
                    <a:pt x="5087601" y="2844799"/>
                  </a:lnTo>
                  <a:lnTo>
                    <a:pt x="5088126" y="2832099"/>
                  </a:lnTo>
                  <a:lnTo>
                    <a:pt x="5088311" y="2819399"/>
                  </a:lnTo>
                  <a:lnTo>
                    <a:pt x="5088311" y="622299"/>
                  </a:lnTo>
                  <a:lnTo>
                    <a:pt x="5086738" y="584199"/>
                  </a:lnTo>
                  <a:lnTo>
                    <a:pt x="5083997" y="558799"/>
                  </a:lnTo>
                  <a:lnTo>
                    <a:pt x="5082122" y="533399"/>
                  </a:lnTo>
                  <a:lnTo>
                    <a:pt x="5074486" y="495299"/>
                  </a:lnTo>
                  <a:lnTo>
                    <a:pt x="5063875" y="457199"/>
                  </a:lnTo>
                  <a:lnTo>
                    <a:pt x="5050345" y="419099"/>
                  </a:lnTo>
                  <a:lnTo>
                    <a:pt x="5033965" y="380999"/>
                  </a:lnTo>
                  <a:lnTo>
                    <a:pt x="5014827" y="342899"/>
                  </a:lnTo>
                  <a:lnTo>
                    <a:pt x="4993038" y="304799"/>
                  </a:lnTo>
                  <a:lnTo>
                    <a:pt x="4985203" y="292099"/>
                  </a:lnTo>
                  <a:lnTo>
                    <a:pt x="4977094" y="292099"/>
                  </a:lnTo>
                  <a:lnTo>
                    <a:pt x="4968714" y="279399"/>
                  </a:lnTo>
                  <a:lnTo>
                    <a:pt x="4960060" y="266699"/>
                  </a:lnTo>
                  <a:lnTo>
                    <a:pt x="4951145" y="253999"/>
                  </a:lnTo>
                  <a:lnTo>
                    <a:pt x="4941978" y="241299"/>
                  </a:lnTo>
                  <a:lnTo>
                    <a:pt x="4932560" y="228599"/>
                  </a:lnTo>
                  <a:lnTo>
                    <a:pt x="4922891" y="228599"/>
                  </a:lnTo>
                  <a:lnTo>
                    <a:pt x="4912981" y="215899"/>
                  </a:lnTo>
                  <a:lnTo>
                    <a:pt x="4902844" y="203199"/>
                  </a:lnTo>
                  <a:lnTo>
                    <a:pt x="4892479" y="190499"/>
                  </a:lnTo>
                  <a:lnTo>
                    <a:pt x="4881887" y="190499"/>
                  </a:lnTo>
                  <a:lnTo>
                    <a:pt x="4871078" y="177799"/>
                  </a:lnTo>
                  <a:lnTo>
                    <a:pt x="4860068" y="165099"/>
                  </a:lnTo>
                  <a:lnTo>
                    <a:pt x="4848855" y="165099"/>
                  </a:lnTo>
                  <a:lnTo>
                    <a:pt x="4837441" y="152399"/>
                  </a:lnTo>
                  <a:lnTo>
                    <a:pt x="4946302" y="152399"/>
                  </a:lnTo>
                  <a:lnTo>
                    <a:pt x="4957603" y="165099"/>
                  </a:lnTo>
                  <a:lnTo>
                    <a:pt x="4989928" y="203199"/>
                  </a:lnTo>
                  <a:lnTo>
                    <a:pt x="5019733" y="241299"/>
                  </a:lnTo>
                  <a:lnTo>
                    <a:pt x="5046851" y="279399"/>
                  </a:lnTo>
                  <a:lnTo>
                    <a:pt x="5071141" y="317499"/>
                  </a:lnTo>
                  <a:lnTo>
                    <a:pt x="5092477" y="355599"/>
                  </a:lnTo>
                  <a:lnTo>
                    <a:pt x="5110739" y="393699"/>
                  </a:lnTo>
                  <a:lnTo>
                    <a:pt x="5125824" y="444499"/>
                  </a:lnTo>
                  <a:lnTo>
                    <a:pt x="5130135" y="457199"/>
                  </a:lnTo>
                  <a:lnTo>
                    <a:pt x="5134079" y="469899"/>
                  </a:lnTo>
                  <a:lnTo>
                    <a:pt x="5137656" y="482599"/>
                  </a:lnTo>
                  <a:lnTo>
                    <a:pt x="5140866" y="495299"/>
                  </a:lnTo>
                  <a:lnTo>
                    <a:pt x="5143706" y="520699"/>
                  </a:lnTo>
                  <a:lnTo>
                    <a:pt x="5146171" y="533399"/>
                  </a:lnTo>
                  <a:lnTo>
                    <a:pt x="5148263" y="546099"/>
                  </a:lnTo>
                  <a:lnTo>
                    <a:pt x="5149980" y="558799"/>
                  </a:lnTo>
                  <a:lnTo>
                    <a:pt x="5151321" y="571499"/>
                  </a:lnTo>
                  <a:lnTo>
                    <a:pt x="5152285" y="596899"/>
                  </a:lnTo>
                  <a:lnTo>
                    <a:pt x="5152871" y="609599"/>
                  </a:lnTo>
                  <a:lnTo>
                    <a:pt x="5153079" y="622299"/>
                  </a:lnTo>
                  <a:lnTo>
                    <a:pt x="5153079" y="2819399"/>
                  </a:lnTo>
                  <a:lnTo>
                    <a:pt x="5152288" y="2857499"/>
                  </a:lnTo>
                  <a:lnTo>
                    <a:pt x="5148270" y="2895599"/>
                  </a:lnTo>
                  <a:lnTo>
                    <a:pt x="5146180" y="2908299"/>
                  </a:lnTo>
                  <a:lnTo>
                    <a:pt x="5143716" y="2933699"/>
                  </a:lnTo>
                  <a:lnTo>
                    <a:pt x="5140877" y="2946399"/>
                  </a:lnTo>
                  <a:lnTo>
                    <a:pt x="5137668" y="2959099"/>
                  </a:lnTo>
                  <a:lnTo>
                    <a:pt x="5134091" y="2971799"/>
                  </a:lnTo>
                  <a:lnTo>
                    <a:pt x="5130148" y="2984499"/>
                  </a:lnTo>
                  <a:lnTo>
                    <a:pt x="5125838" y="3009899"/>
                  </a:lnTo>
                  <a:lnTo>
                    <a:pt x="5110756" y="3047999"/>
                  </a:lnTo>
                  <a:lnTo>
                    <a:pt x="5092496" y="3086099"/>
                  </a:lnTo>
                  <a:lnTo>
                    <a:pt x="5085723" y="3098799"/>
                  </a:lnTo>
                  <a:lnTo>
                    <a:pt x="5078608" y="3124199"/>
                  </a:lnTo>
                  <a:lnTo>
                    <a:pt x="5055292" y="3162299"/>
                  </a:lnTo>
                  <a:lnTo>
                    <a:pt x="5029096" y="3200399"/>
                  </a:lnTo>
                  <a:lnTo>
                    <a:pt x="5000167" y="3238499"/>
                  </a:lnTo>
                  <a:lnTo>
                    <a:pt x="4989948" y="3238499"/>
                  </a:lnTo>
                  <a:lnTo>
                    <a:pt x="4979449" y="3251199"/>
                  </a:lnTo>
                  <a:lnTo>
                    <a:pt x="4968669" y="3263899"/>
                  </a:lnTo>
                  <a:lnTo>
                    <a:pt x="4957622" y="3276599"/>
                  </a:lnTo>
                  <a:lnTo>
                    <a:pt x="4946321" y="3289299"/>
                  </a:lnTo>
                  <a:lnTo>
                    <a:pt x="4934765" y="3301999"/>
                  </a:lnTo>
                  <a:close/>
                </a:path>
                <a:path w="5153659" h="3454400">
                  <a:moveTo>
                    <a:pt x="400349" y="3340099"/>
                  </a:moveTo>
                  <a:lnTo>
                    <a:pt x="266913" y="3340099"/>
                  </a:lnTo>
                  <a:lnTo>
                    <a:pt x="254414" y="3327399"/>
                  </a:lnTo>
                  <a:lnTo>
                    <a:pt x="242141" y="3314699"/>
                  </a:lnTo>
                  <a:lnTo>
                    <a:pt x="230093" y="3301999"/>
                  </a:lnTo>
                  <a:lnTo>
                    <a:pt x="338982" y="3301999"/>
                  </a:lnTo>
                  <a:lnTo>
                    <a:pt x="350932" y="3314699"/>
                  </a:lnTo>
                  <a:lnTo>
                    <a:pt x="363058" y="3314699"/>
                  </a:lnTo>
                  <a:lnTo>
                    <a:pt x="375343" y="3327399"/>
                  </a:lnTo>
                  <a:lnTo>
                    <a:pt x="387773" y="3327399"/>
                  </a:lnTo>
                  <a:lnTo>
                    <a:pt x="400349" y="3340099"/>
                  </a:lnTo>
                  <a:close/>
                </a:path>
                <a:path w="5153659" h="3454400">
                  <a:moveTo>
                    <a:pt x="4886134" y="3340099"/>
                  </a:moveTo>
                  <a:lnTo>
                    <a:pt x="4752686" y="3340099"/>
                  </a:lnTo>
                  <a:lnTo>
                    <a:pt x="4765263" y="3327399"/>
                  </a:lnTo>
                  <a:lnTo>
                    <a:pt x="4777695" y="3327399"/>
                  </a:lnTo>
                  <a:lnTo>
                    <a:pt x="4789981" y="3314699"/>
                  </a:lnTo>
                  <a:lnTo>
                    <a:pt x="4802108" y="3314699"/>
                  </a:lnTo>
                  <a:lnTo>
                    <a:pt x="4814060" y="3301999"/>
                  </a:lnTo>
                  <a:lnTo>
                    <a:pt x="4922956" y="3301999"/>
                  </a:lnTo>
                  <a:lnTo>
                    <a:pt x="4910908" y="3314699"/>
                  </a:lnTo>
                  <a:lnTo>
                    <a:pt x="4898633" y="3327399"/>
                  </a:lnTo>
                  <a:lnTo>
                    <a:pt x="4886134" y="3340099"/>
                  </a:lnTo>
                  <a:close/>
                </a:path>
                <a:path w="5153659" h="3454400">
                  <a:moveTo>
                    <a:pt x="465160" y="3365499"/>
                  </a:moveTo>
                  <a:lnTo>
                    <a:pt x="305699" y="3365499"/>
                  </a:lnTo>
                  <a:lnTo>
                    <a:pt x="292570" y="3352799"/>
                  </a:lnTo>
                  <a:lnTo>
                    <a:pt x="279636" y="3340099"/>
                  </a:lnTo>
                  <a:lnTo>
                    <a:pt x="413070" y="3340099"/>
                  </a:lnTo>
                  <a:lnTo>
                    <a:pt x="425920" y="3352799"/>
                  </a:lnTo>
                  <a:lnTo>
                    <a:pt x="451965" y="3352799"/>
                  </a:lnTo>
                  <a:lnTo>
                    <a:pt x="465160" y="3365499"/>
                  </a:lnTo>
                  <a:close/>
                </a:path>
                <a:path w="5153659" h="3454400">
                  <a:moveTo>
                    <a:pt x="4847344" y="3365499"/>
                  </a:moveTo>
                  <a:lnTo>
                    <a:pt x="4687868" y="3365499"/>
                  </a:lnTo>
                  <a:lnTo>
                    <a:pt x="4701064" y="3352799"/>
                  </a:lnTo>
                  <a:lnTo>
                    <a:pt x="4727112" y="3352799"/>
                  </a:lnTo>
                  <a:lnTo>
                    <a:pt x="4739964" y="3340099"/>
                  </a:lnTo>
                  <a:lnTo>
                    <a:pt x="4873409" y="3340099"/>
                  </a:lnTo>
                  <a:lnTo>
                    <a:pt x="4860474" y="3352799"/>
                  </a:lnTo>
                  <a:lnTo>
                    <a:pt x="4847344" y="3365499"/>
                  </a:lnTo>
                  <a:close/>
                </a:path>
                <a:path w="5153659" h="3454400">
                  <a:moveTo>
                    <a:pt x="505287" y="3378199"/>
                  </a:moveTo>
                  <a:lnTo>
                    <a:pt x="332539" y="3378199"/>
                  </a:lnTo>
                  <a:lnTo>
                    <a:pt x="319022" y="3365499"/>
                  </a:lnTo>
                  <a:lnTo>
                    <a:pt x="491828" y="3365499"/>
                  </a:lnTo>
                  <a:lnTo>
                    <a:pt x="505287" y="3378199"/>
                  </a:lnTo>
                  <a:close/>
                </a:path>
                <a:path w="5153659" h="3454400">
                  <a:moveTo>
                    <a:pt x="4820500" y="3378199"/>
                  </a:moveTo>
                  <a:lnTo>
                    <a:pt x="4647737" y="3378199"/>
                  </a:lnTo>
                  <a:lnTo>
                    <a:pt x="4661197" y="3365499"/>
                  </a:lnTo>
                  <a:lnTo>
                    <a:pt x="4834019" y="3365499"/>
                  </a:lnTo>
                  <a:lnTo>
                    <a:pt x="4820500" y="3378199"/>
                  </a:lnTo>
                  <a:close/>
                </a:path>
                <a:path w="5153659" h="3454400">
                  <a:moveTo>
                    <a:pt x="601157" y="3390899"/>
                  </a:moveTo>
                  <a:lnTo>
                    <a:pt x="360093" y="3390899"/>
                  </a:lnTo>
                  <a:lnTo>
                    <a:pt x="346235" y="3378199"/>
                  </a:lnTo>
                  <a:lnTo>
                    <a:pt x="587349" y="3378199"/>
                  </a:lnTo>
                  <a:lnTo>
                    <a:pt x="601157" y="3390899"/>
                  </a:lnTo>
                  <a:close/>
                </a:path>
                <a:path w="5153659" h="3454400">
                  <a:moveTo>
                    <a:pt x="4792943" y="3390899"/>
                  </a:moveTo>
                  <a:lnTo>
                    <a:pt x="4551858" y="3390899"/>
                  </a:lnTo>
                  <a:lnTo>
                    <a:pt x="4565667" y="3378199"/>
                  </a:lnTo>
                  <a:lnTo>
                    <a:pt x="4806803" y="3378199"/>
                  </a:lnTo>
                  <a:lnTo>
                    <a:pt x="4792943" y="3390899"/>
                  </a:lnTo>
                  <a:close/>
                </a:path>
                <a:path w="5153659" h="3454400">
                  <a:moveTo>
                    <a:pt x="4764739" y="3403599"/>
                  </a:moveTo>
                  <a:lnTo>
                    <a:pt x="388294" y="3403599"/>
                  </a:lnTo>
                  <a:lnTo>
                    <a:pt x="374113" y="3390899"/>
                  </a:lnTo>
                  <a:lnTo>
                    <a:pt x="4778922" y="3390899"/>
                  </a:lnTo>
                  <a:lnTo>
                    <a:pt x="4764739" y="3403599"/>
                  </a:lnTo>
                  <a:close/>
                </a:path>
                <a:path w="5153659" h="3454400">
                  <a:moveTo>
                    <a:pt x="4735956" y="3416299"/>
                  </a:moveTo>
                  <a:lnTo>
                    <a:pt x="417075" y="3416299"/>
                  </a:lnTo>
                  <a:lnTo>
                    <a:pt x="402621" y="3403599"/>
                  </a:lnTo>
                  <a:lnTo>
                    <a:pt x="4750412" y="3403599"/>
                  </a:lnTo>
                  <a:lnTo>
                    <a:pt x="4735956" y="3416299"/>
                  </a:lnTo>
                  <a:close/>
                </a:path>
                <a:path w="5153659" h="3454400">
                  <a:moveTo>
                    <a:pt x="4706662" y="3428999"/>
                  </a:moveTo>
                  <a:lnTo>
                    <a:pt x="446366" y="3428999"/>
                  </a:lnTo>
                  <a:lnTo>
                    <a:pt x="431657" y="3416299"/>
                  </a:lnTo>
                  <a:lnTo>
                    <a:pt x="4721373" y="3416299"/>
                  </a:lnTo>
                  <a:lnTo>
                    <a:pt x="4706662" y="3428999"/>
                  </a:lnTo>
                  <a:close/>
                </a:path>
                <a:path w="5153659" h="3454400">
                  <a:moveTo>
                    <a:pt x="4646827" y="3441699"/>
                  </a:moveTo>
                  <a:lnTo>
                    <a:pt x="506196" y="3441699"/>
                  </a:lnTo>
                  <a:lnTo>
                    <a:pt x="491101" y="3428999"/>
                  </a:lnTo>
                  <a:lnTo>
                    <a:pt x="4661924" y="3428999"/>
                  </a:lnTo>
                  <a:lnTo>
                    <a:pt x="4646827" y="3441699"/>
                  </a:lnTo>
                  <a:close/>
                </a:path>
                <a:path w="5153659" h="3454400">
                  <a:moveTo>
                    <a:pt x="4570430" y="3454399"/>
                  </a:moveTo>
                  <a:lnTo>
                    <a:pt x="582586" y="3454399"/>
                  </a:lnTo>
                  <a:lnTo>
                    <a:pt x="567211" y="3441699"/>
                  </a:lnTo>
                  <a:lnTo>
                    <a:pt x="4585806" y="3441699"/>
                  </a:lnTo>
                  <a:lnTo>
                    <a:pt x="4570430" y="34543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775084" y="3694159"/>
              <a:ext cx="795655" cy="870585"/>
            </a:xfrm>
            <a:custGeom>
              <a:avLst/>
              <a:gdLst/>
              <a:ahLst/>
              <a:cxnLst/>
              <a:rect l="l" t="t" r="r" b="b"/>
              <a:pathLst>
                <a:path w="795654" h="870585">
                  <a:moveTo>
                    <a:pt x="189827" y="745574"/>
                  </a:moveTo>
                  <a:lnTo>
                    <a:pt x="130013" y="729881"/>
                  </a:lnTo>
                  <a:lnTo>
                    <a:pt x="36597" y="678559"/>
                  </a:lnTo>
                  <a:lnTo>
                    <a:pt x="2569" y="637590"/>
                  </a:lnTo>
                  <a:lnTo>
                    <a:pt x="0" y="619593"/>
                  </a:lnTo>
                  <a:lnTo>
                    <a:pt x="17" y="250810"/>
                  </a:lnTo>
                  <a:lnTo>
                    <a:pt x="14747" y="209650"/>
                  </a:lnTo>
                  <a:lnTo>
                    <a:pt x="361577" y="9295"/>
                  </a:lnTo>
                  <a:lnTo>
                    <a:pt x="397501" y="0"/>
                  </a:lnTo>
                  <a:lnTo>
                    <a:pt x="415938" y="2331"/>
                  </a:lnTo>
                  <a:lnTo>
                    <a:pt x="433013" y="9295"/>
                  </a:lnTo>
                  <a:lnTo>
                    <a:pt x="518017" y="56905"/>
                  </a:lnTo>
                  <a:lnTo>
                    <a:pt x="394972" y="56915"/>
                  </a:lnTo>
                  <a:lnTo>
                    <a:pt x="392846" y="57577"/>
                  </a:lnTo>
                  <a:lnTo>
                    <a:pt x="390899" y="58897"/>
                  </a:lnTo>
                  <a:lnTo>
                    <a:pt x="65831" y="241419"/>
                  </a:lnTo>
                  <a:lnTo>
                    <a:pt x="61435" y="243412"/>
                  </a:lnTo>
                  <a:lnTo>
                    <a:pt x="58412" y="247834"/>
                  </a:lnTo>
                  <a:lnTo>
                    <a:pt x="58928" y="252448"/>
                  </a:lnTo>
                  <a:lnTo>
                    <a:pt x="58962" y="617736"/>
                  </a:lnTo>
                  <a:lnTo>
                    <a:pt x="58577" y="622050"/>
                  </a:lnTo>
                  <a:lnTo>
                    <a:pt x="60885" y="626117"/>
                  </a:lnTo>
                  <a:lnTo>
                    <a:pt x="64869" y="627974"/>
                  </a:lnTo>
                  <a:lnTo>
                    <a:pt x="151746" y="676702"/>
                  </a:lnTo>
                  <a:lnTo>
                    <a:pt x="164592" y="682420"/>
                  </a:lnTo>
                  <a:lnTo>
                    <a:pt x="178288" y="686001"/>
                  </a:lnTo>
                  <a:lnTo>
                    <a:pt x="192293" y="686741"/>
                  </a:lnTo>
                  <a:lnTo>
                    <a:pt x="286726" y="686741"/>
                  </a:lnTo>
                  <a:lnTo>
                    <a:pt x="283093" y="697542"/>
                  </a:lnTo>
                  <a:lnTo>
                    <a:pt x="269523" y="717938"/>
                  </a:lnTo>
                  <a:lnTo>
                    <a:pt x="249971" y="733157"/>
                  </a:lnTo>
                  <a:lnTo>
                    <a:pt x="220703" y="743290"/>
                  </a:lnTo>
                  <a:lnTo>
                    <a:pt x="189827" y="745574"/>
                  </a:lnTo>
                  <a:close/>
                </a:path>
                <a:path w="795654" h="870585">
                  <a:moveTo>
                    <a:pt x="514990" y="814890"/>
                  </a:moveTo>
                  <a:lnTo>
                    <a:pt x="398696" y="814890"/>
                  </a:lnTo>
                  <a:lnTo>
                    <a:pt x="404741" y="810386"/>
                  </a:lnTo>
                  <a:lnTo>
                    <a:pt x="730352" y="627810"/>
                  </a:lnTo>
                  <a:lnTo>
                    <a:pt x="734309" y="625899"/>
                  </a:lnTo>
                  <a:lnTo>
                    <a:pt x="736507" y="621749"/>
                  </a:lnTo>
                  <a:lnTo>
                    <a:pt x="736342" y="619593"/>
                  </a:lnTo>
                  <a:lnTo>
                    <a:pt x="736302" y="251055"/>
                  </a:lnTo>
                  <a:lnTo>
                    <a:pt x="736617" y="247534"/>
                  </a:lnTo>
                  <a:lnTo>
                    <a:pt x="733787" y="243057"/>
                  </a:lnTo>
                  <a:lnTo>
                    <a:pt x="729308" y="241064"/>
                  </a:lnTo>
                  <a:lnTo>
                    <a:pt x="403684" y="58870"/>
                  </a:lnTo>
                  <a:lnTo>
                    <a:pt x="401803" y="57577"/>
                  </a:lnTo>
                  <a:lnTo>
                    <a:pt x="399675" y="56915"/>
                  </a:lnTo>
                  <a:lnTo>
                    <a:pt x="395005" y="56905"/>
                  </a:lnTo>
                  <a:lnTo>
                    <a:pt x="518034" y="56915"/>
                  </a:lnTo>
                  <a:lnTo>
                    <a:pt x="761180" y="193099"/>
                  </a:lnTo>
                  <a:lnTo>
                    <a:pt x="775189" y="203648"/>
                  </a:lnTo>
                  <a:lnTo>
                    <a:pt x="785983" y="217440"/>
                  </a:lnTo>
                  <a:lnTo>
                    <a:pt x="792893" y="233489"/>
                  </a:lnTo>
                  <a:lnTo>
                    <a:pt x="795249" y="250810"/>
                  </a:lnTo>
                  <a:lnTo>
                    <a:pt x="795214" y="619593"/>
                  </a:lnTo>
                  <a:lnTo>
                    <a:pt x="792634" y="637309"/>
                  </a:lnTo>
                  <a:lnTo>
                    <a:pt x="785121" y="653795"/>
                  </a:lnTo>
                  <a:lnTo>
                    <a:pt x="773524" y="667798"/>
                  </a:lnTo>
                  <a:lnTo>
                    <a:pt x="758652" y="678313"/>
                  </a:lnTo>
                  <a:lnTo>
                    <a:pt x="514990" y="814890"/>
                  </a:lnTo>
                  <a:close/>
                </a:path>
                <a:path w="795654" h="870585">
                  <a:moveTo>
                    <a:pt x="511152" y="264759"/>
                  </a:moveTo>
                  <a:lnTo>
                    <a:pt x="456202" y="264759"/>
                  </a:lnTo>
                  <a:lnTo>
                    <a:pt x="492239" y="263689"/>
                  </a:lnTo>
                  <a:lnTo>
                    <a:pt x="511152" y="264759"/>
                  </a:lnTo>
                  <a:close/>
                </a:path>
                <a:path w="795654" h="870585">
                  <a:moveTo>
                    <a:pt x="646505" y="560354"/>
                  </a:moveTo>
                  <a:lnTo>
                    <a:pt x="505411" y="560354"/>
                  </a:lnTo>
                  <a:lnTo>
                    <a:pt x="525895" y="559345"/>
                  </a:lnTo>
                  <a:lnTo>
                    <a:pt x="546535" y="556952"/>
                  </a:lnTo>
                  <a:lnTo>
                    <a:pt x="583991" y="541244"/>
                  </a:lnTo>
                  <a:lnTo>
                    <a:pt x="596892" y="511182"/>
                  </a:lnTo>
                  <a:lnTo>
                    <a:pt x="595805" y="500077"/>
                  </a:lnTo>
                  <a:lnTo>
                    <a:pt x="525240" y="468672"/>
                  </a:lnTo>
                  <a:lnTo>
                    <a:pt x="481301" y="463422"/>
                  </a:lnTo>
                  <a:lnTo>
                    <a:pt x="437465" y="457731"/>
                  </a:lnTo>
                  <a:lnTo>
                    <a:pt x="394685" y="446844"/>
                  </a:lnTo>
                  <a:lnTo>
                    <a:pt x="350147" y="416505"/>
                  </a:lnTo>
                  <a:lnTo>
                    <a:pt x="335563" y="374953"/>
                  </a:lnTo>
                  <a:lnTo>
                    <a:pt x="336670" y="348527"/>
                  </a:lnTo>
                  <a:lnTo>
                    <a:pt x="360368" y="302159"/>
                  </a:lnTo>
                  <a:lnTo>
                    <a:pt x="404432" y="275055"/>
                  </a:lnTo>
                  <a:lnTo>
                    <a:pt x="455708" y="264104"/>
                  </a:lnTo>
                  <a:lnTo>
                    <a:pt x="456202" y="264759"/>
                  </a:lnTo>
                  <a:lnTo>
                    <a:pt x="511152" y="264759"/>
                  </a:lnTo>
                  <a:lnTo>
                    <a:pt x="563788" y="272656"/>
                  </a:lnTo>
                  <a:lnTo>
                    <a:pt x="619133" y="302885"/>
                  </a:lnTo>
                  <a:lnTo>
                    <a:pt x="631519" y="319818"/>
                  </a:lnTo>
                  <a:lnTo>
                    <a:pt x="495401" y="319818"/>
                  </a:lnTo>
                  <a:lnTo>
                    <a:pt x="474391" y="319876"/>
                  </a:lnTo>
                  <a:lnTo>
                    <a:pt x="428926" y="327378"/>
                  </a:lnTo>
                  <a:lnTo>
                    <a:pt x="400980" y="364786"/>
                  </a:lnTo>
                  <a:lnTo>
                    <a:pt x="402872" y="376030"/>
                  </a:lnTo>
                  <a:lnTo>
                    <a:pt x="472773" y="401655"/>
                  </a:lnTo>
                  <a:lnTo>
                    <a:pt x="516720" y="407762"/>
                  </a:lnTo>
                  <a:lnTo>
                    <a:pt x="560467" y="414703"/>
                  </a:lnTo>
                  <a:lnTo>
                    <a:pt x="603278" y="425906"/>
                  </a:lnTo>
                  <a:lnTo>
                    <a:pt x="648666" y="457028"/>
                  </a:lnTo>
                  <a:lnTo>
                    <a:pt x="662119" y="498715"/>
                  </a:lnTo>
                  <a:lnTo>
                    <a:pt x="661111" y="524476"/>
                  </a:lnTo>
                  <a:lnTo>
                    <a:pt x="653812" y="549039"/>
                  </a:lnTo>
                  <a:lnTo>
                    <a:pt x="646505" y="560354"/>
                  </a:lnTo>
                  <a:close/>
                </a:path>
                <a:path w="795654" h="870585">
                  <a:moveTo>
                    <a:pt x="286726" y="686741"/>
                  </a:moveTo>
                  <a:lnTo>
                    <a:pt x="192293" y="686741"/>
                  </a:lnTo>
                  <a:lnTo>
                    <a:pt x="206065" y="683937"/>
                  </a:lnTo>
                  <a:lnTo>
                    <a:pt x="209997" y="682464"/>
                  </a:lnTo>
                  <a:lnTo>
                    <a:pt x="232759" y="649647"/>
                  </a:lnTo>
                  <a:lnTo>
                    <a:pt x="232827" y="282668"/>
                  </a:lnTo>
                  <a:lnTo>
                    <a:pt x="232442" y="277290"/>
                  </a:lnTo>
                  <a:lnTo>
                    <a:pt x="237552" y="272840"/>
                  </a:lnTo>
                  <a:lnTo>
                    <a:pt x="242800" y="273386"/>
                  </a:lnTo>
                  <a:lnTo>
                    <a:pt x="290160" y="273386"/>
                  </a:lnTo>
                  <a:lnTo>
                    <a:pt x="294372" y="279037"/>
                  </a:lnTo>
                  <a:lnTo>
                    <a:pt x="293630" y="284442"/>
                  </a:lnTo>
                  <a:lnTo>
                    <a:pt x="293536" y="649647"/>
                  </a:lnTo>
                  <a:lnTo>
                    <a:pt x="290996" y="674049"/>
                  </a:lnTo>
                  <a:lnTo>
                    <a:pt x="286726" y="686741"/>
                  </a:lnTo>
                  <a:close/>
                </a:path>
                <a:path w="795654" h="870585">
                  <a:moveTo>
                    <a:pt x="290160" y="273386"/>
                  </a:moveTo>
                  <a:lnTo>
                    <a:pt x="284563" y="273386"/>
                  </a:lnTo>
                  <a:lnTo>
                    <a:pt x="290058" y="273249"/>
                  </a:lnTo>
                  <a:lnTo>
                    <a:pt x="290160" y="273386"/>
                  </a:lnTo>
                  <a:close/>
                </a:path>
                <a:path w="795654" h="870585">
                  <a:moveTo>
                    <a:pt x="591134" y="385285"/>
                  </a:moveTo>
                  <a:lnTo>
                    <a:pt x="587755" y="379934"/>
                  </a:lnTo>
                  <a:lnTo>
                    <a:pt x="587013" y="374802"/>
                  </a:lnTo>
                  <a:lnTo>
                    <a:pt x="582969" y="361870"/>
                  </a:lnTo>
                  <a:lnTo>
                    <a:pt x="556927" y="331615"/>
                  </a:lnTo>
                  <a:lnTo>
                    <a:pt x="516525" y="320903"/>
                  </a:lnTo>
                  <a:lnTo>
                    <a:pt x="495401" y="319818"/>
                  </a:lnTo>
                  <a:lnTo>
                    <a:pt x="631519" y="319818"/>
                  </a:lnTo>
                  <a:lnTo>
                    <a:pt x="635311" y="325002"/>
                  </a:lnTo>
                  <a:lnTo>
                    <a:pt x="645405" y="350630"/>
                  </a:lnTo>
                  <a:lnTo>
                    <a:pt x="649135" y="377860"/>
                  </a:lnTo>
                  <a:lnTo>
                    <a:pt x="648201" y="382773"/>
                  </a:lnTo>
                  <a:lnTo>
                    <a:pt x="643862" y="385066"/>
                  </a:lnTo>
                  <a:lnTo>
                    <a:pt x="596986" y="385066"/>
                  </a:lnTo>
                  <a:lnTo>
                    <a:pt x="591134" y="385285"/>
                  </a:lnTo>
                  <a:close/>
                </a:path>
                <a:path w="795654" h="870585">
                  <a:moveTo>
                    <a:pt x="617669" y="385200"/>
                  </a:moveTo>
                  <a:lnTo>
                    <a:pt x="607330" y="385191"/>
                  </a:lnTo>
                  <a:lnTo>
                    <a:pt x="596986" y="385066"/>
                  </a:lnTo>
                  <a:lnTo>
                    <a:pt x="643862" y="385066"/>
                  </a:lnTo>
                  <a:lnTo>
                    <a:pt x="643707" y="385148"/>
                  </a:lnTo>
                  <a:lnTo>
                    <a:pt x="617669" y="385200"/>
                  </a:lnTo>
                  <a:close/>
                </a:path>
                <a:path w="795654" h="870585">
                  <a:moveTo>
                    <a:pt x="643035" y="385503"/>
                  </a:moveTo>
                  <a:lnTo>
                    <a:pt x="638310" y="385148"/>
                  </a:lnTo>
                  <a:lnTo>
                    <a:pt x="643707" y="385148"/>
                  </a:lnTo>
                  <a:lnTo>
                    <a:pt x="643035" y="385503"/>
                  </a:lnTo>
                  <a:close/>
                </a:path>
                <a:path w="795654" h="870585">
                  <a:moveTo>
                    <a:pt x="511112" y="616675"/>
                  </a:moveTo>
                  <a:lnTo>
                    <a:pt x="455359" y="614613"/>
                  </a:lnTo>
                  <a:lnTo>
                    <a:pt x="403669" y="603718"/>
                  </a:lnTo>
                  <a:lnTo>
                    <a:pt x="357840" y="578153"/>
                  </a:lnTo>
                  <a:lnTo>
                    <a:pt x="332350" y="541749"/>
                  </a:lnTo>
                  <a:lnTo>
                    <a:pt x="324870" y="497893"/>
                  </a:lnTo>
                  <a:lnTo>
                    <a:pt x="325144" y="492870"/>
                  </a:lnTo>
                  <a:lnTo>
                    <a:pt x="330172" y="489376"/>
                  </a:lnTo>
                  <a:lnTo>
                    <a:pt x="335035" y="489786"/>
                  </a:lnTo>
                  <a:lnTo>
                    <a:pt x="382126" y="489786"/>
                  </a:lnTo>
                  <a:lnTo>
                    <a:pt x="385865" y="494153"/>
                  </a:lnTo>
                  <a:lnTo>
                    <a:pt x="386140" y="499340"/>
                  </a:lnTo>
                  <a:lnTo>
                    <a:pt x="388829" y="511732"/>
                  </a:lnTo>
                  <a:lnTo>
                    <a:pt x="431930" y="553279"/>
                  </a:lnTo>
                  <a:lnTo>
                    <a:pt x="480797" y="559968"/>
                  </a:lnTo>
                  <a:lnTo>
                    <a:pt x="505411" y="560354"/>
                  </a:lnTo>
                  <a:lnTo>
                    <a:pt x="646505" y="560354"/>
                  </a:lnTo>
                  <a:lnTo>
                    <a:pt x="639876" y="570618"/>
                  </a:lnTo>
                  <a:lnTo>
                    <a:pt x="606332" y="595849"/>
                  </a:lnTo>
                  <a:lnTo>
                    <a:pt x="566379" y="609983"/>
                  </a:lnTo>
                  <a:lnTo>
                    <a:pt x="538897" y="614613"/>
                  </a:lnTo>
                  <a:lnTo>
                    <a:pt x="511112" y="616675"/>
                  </a:lnTo>
                  <a:close/>
                </a:path>
                <a:path w="795654" h="870585">
                  <a:moveTo>
                    <a:pt x="382126" y="489786"/>
                  </a:moveTo>
                  <a:lnTo>
                    <a:pt x="376249" y="489786"/>
                  </a:lnTo>
                  <a:lnTo>
                    <a:pt x="381799" y="489403"/>
                  </a:lnTo>
                  <a:lnTo>
                    <a:pt x="382126" y="489786"/>
                  </a:lnTo>
                  <a:close/>
                </a:path>
                <a:path w="795654" h="870585">
                  <a:moveTo>
                    <a:pt x="402091" y="870274"/>
                  </a:moveTo>
                  <a:lnTo>
                    <a:pt x="359736" y="859279"/>
                  </a:lnTo>
                  <a:lnTo>
                    <a:pt x="261786" y="803043"/>
                  </a:lnTo>
                  <a:lnTo>
                    <a:pt x="255109" y="799084"/>
                  </a:lnTo>
                  <a:lnTo>
                    <a:pt x="247608" y="795945"/>
                  </a:lnTo>
                  <a:lnTo>
                    <a:pt x="242883" y="789529"/>
                  </a:lnTo>
                  <a:lnTo>
                    <a:pt x="247059" y="783960"/>
                  </a:lnTo>
                  <a:lnTo>
                    <a:pt x="254477" y="783251"/>
                  </a:lnTo>
                  <a:lnTo>
                    <a:pt x="260522" y="780794"/>
                  </a:lnTo>
                  <a:lnTo>
                    <a:pt x="299152" y="762886"/>
                  </a:lnTo>
                  <a:lnTo>
                    <a:pt x="302312" y="760702"/>
                  </a:lnTo>
                  <a:lnTo>
                    <a:pt x="306186" y="761521"/>
                  </a:lnTo>
                  <a:lnTo>
                    <a:pt x="309208" y="763486"/>
                  </a:lnTo>
                  <a:lnTo>
                    <a:pt x="398696" y="814890"/>
                  </a:lnTo>
                  <a:lnTo>
                    <a:pt x="514990" y="814890"/>
                  </a:lnTo>
                  <a:lnTo>
                    <a:pt x="432244" y="861271"/>
                  </a:lnTo>
                  <a:lnTo>
                    <a:pt x="426661" y="864336"/>
                  </a:lnTo>
                  <a:lnTo>
                    <a:pt x="420772" y="866618"/>
                  </a:lnTo>
                  <a:lnTo>
                    <a:pt x="408378" y="869613"/>
                  </a:lnTo>
                  <a:lnTo>
                    <a:pt x="402091" y="870274"/>
                  </a:lnTo>
                  <a:close/>
                </a:path>
              </a:pathLst>
            </a:custGeom>
            <a:solidFill>
              <a:srgbClr val="8BC7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028700" y="5784937"/>
            <a:ext cx="16318865" cy="65405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ctr" marL="459105">
              <a:lnSpc>
                <a:spcPct val="100000"/>
              </a:lnSpc>
              <a:spcBef>
                <a:spcPts val="409"/>
              </a:spcBef>
              <a:tabLst>
                <a:tab pos="3856990" algn="l"/>
              </a:tabLst>
            </a:pPr>
            <a:r>
              <a:rPr dirty="0" sz="3400" spc="145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40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 b="1">
                <a:solidFill>
                  <a:srgbClr val="FFFFFF"/>
                </a:solidFill>
                <a:latin typeface="Trebuchet MS"/>
                <a:cs typeface="Trebuchet MS"/>
              </a:rPr>
              <a:t>Engine	</a:t>
            </a:r>
            <a:r>
              <a:rPr dirty="0" u="sng" sz="3400" spc="114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400" spc="105">
                <a:solidFill>
                  <a:srgbClr val="FFFFFF"/>
                </a:solidFill>
                <a:uFill>
                  <a:solidFill>
                    <a:srgbClr val="384D53"/>
                  </a:solidFill>
                </a:uFill>
                <a:latin typeface="Times New Roman"/>
                <a:cs typeface="Times New Roman"/>
              </a:rPr>
              <a:t> 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21754" y="1215959"/>
            <a:ext cx="1998345" cy="5118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5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29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2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58603" y="1215959"/>
            <a:ext cx="1998345" cy="5118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-55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150" spc="-17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10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150" spc="-29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150" spc="-15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150" spc="-24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150" spc="-229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150" spc="-22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17079" y="3752320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4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4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4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4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4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4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4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4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4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4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4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4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5714943" y="3728244"/>
            <a:ext cx="1139190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4850" spc="-484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4850" spc="-13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485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661206" y="3670082"/>
            <a:ext cx="1162685" cy="766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850" spc="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4850" spc="-484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4850" spc="55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4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1535" y="3590117"/>
            <a:ext cx="10908030" cy="17633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400" spc="735">
                <a:latin typeface="Trebuchet MS"/>
                <a:cs typeface="Trebuchet MS"/>
              </a:rPr>
              <a:t>Docker</a:t>
            </a:r>
            <a:r>
              <a:rPr dirty="0" sz="11400" spc="-509">
                <a:latin typeface="Trebuchet MS"/>
                <a:cs typeface="Trebuchet MS"/>
              </a:rPr>
              <a:t> </a:t>
            </a:r>
            <a:r>
              <a:rPr dirty="0" sz="11400" spc="1060">
                <a:latin typeface="Trebuchet MS"/>
                <a:cs typeface="Trebuchet MS"/>
              </a:rPr>
              <a:t>vs</a:t>
            </a:r>
            <a:r>
              <a:rPr dirty="0" sz="11400" spc="-509">
                <a:latin typeface="Trebuchet MS"/>
                <a:cs typeface="Trebuchet MS"/>
              </a:rPr>
              <a:t> </a:t>
            </a:r>
            <a:r>
              <a:rPr dirty="0" sz="11400" spc="1505">
                <a:latin typeface="Trebuchet MS"/>
                <a:cs typeface="Trebuchet MS"/>
              </a:rPr>
              <a:t>VMs</a:t>
            </a:r>
            <a:endParaRPr sz="1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636395" cy="4574540"/>
            </a:xfrm>
            <a:custGeom>
              <a:avLst/>
              <a:gdLst/>
              <a:ahLst/>
              <a:cxnLst/>
              <a:rect l="l" t="t" r="r" b="b"/>
              <a:pathLst>
                <a:path w="1636395" h="4574540">
                  <a:moveTo>
                    <a:pt x="343509" y="1979752"/>
                  </a:moveTo>
                  <a:lnTo>
                    <a:pt x="325437" y="1979752"/>
                  </a:lnTo>
                  <a:lnTo>
                    <a:pt x="325437" y="2287117"/>
                  </a:lnTo>
                  <a:lnTo>
                    <a:pt x="343509" y="2287117"/>
                  </a:lnTo>
                  <a:lnTo>
                    <a:pt x="343509" y="1979752"/>
                  </a:lnTo>
                  <a:close/>
                </a:path>
                <a:path w="1636395" h="4574540">
                  <a:moveTo>
                    <a:pt x="343509" y="343509"/>
                  </a:moveTo>
                  <a:lnTo>
                    <a:pt x="325437" y="343509"/>
                  </a:lnTo>
                  <a:lnTo>
                    <a:pt x="325437" y="650875"/>
                  </a:lnTo>
                  <a:lnTo>
                    <a:pt x="343509" y="650875"/>
                  </a:lnTo>
                  <a:lnTo>
                    <a:pt x="343509" y="343509"/>
                  </a:lnTo>
                  <a:close/>
                </a:path>
                <a:path w="1636395" h="4574540">
                  <a:moveTo>
                    <a:pt x="668959" y="1979752"/>
                  </a:moveTo>
                  <a:lnTo>
                    <a:pt x="650875" y="1979752"/>
                  </a:lnTo>
                  <a:lnTo>
                    <a:pt x="650875" y="2287117"/>
                  </a:lnTo>
                  <a:lnTo>
                    <a:pt x="668959" y="2287117"/>
                  </a:lnTo>
                  <a:lnTo>
                    <a:pt x="668959" y="1979752"/>
                  </a:lnTo>
                  <a:close/>
                </a:path>
                <a:path w="1636395" h="4574540">
                  <a:moveTo>
                    <a:pt x="668959" y="343509"/>
                  </a:moveTo>
                  <a:lnTo>
                    <a:pt x="650875" y="343509"/>
                  </a:lnTo>
                  <a:lnTo>
                    <a:pt x="650875" y="650875"/>
                  </a:lnTo>
                  <a:lnTo>
                    <a:pt x="668959" y="650875"/>
                  </a:lnTo>
                  <a:lnTo>
                    <a:pt x="668959" y="343509"/>
                  </a:lnTo>
                  <a:close/>
                </a:path>
                <a:path w="1636395" h="4574540">
                  <a:moveTo>
                    <a:pt x="994397" y="1979752"/>
                  </a:moveTo>
                  <a:lnTo>
                    <a:pt x="976312" y="1979752"/>
                  </a:lnTo>
                  <a:lnTo>
                    <a:pt x="976312" y="2287117"/>
                  </a:lnTo>
                  <a:lnTo>
                    <a:pt x="994397" y="2287117"/>
                  </a:lnTo>
                  <a:lnTo>
                    <a:pt x="994397" y="1979752"/>
                  </a:lnTo>
                  <a:close/>
                </a:path>
                <a:path w="1636395" h="4574540">
                  <a:moveTo>
                    <a:pt x="994397" y="343509"/>
                  </a:moveTo>
                  <a:lnTo>
                    <a:pt x="976312" y="343509"/>
                  </a:lnTo>
                  <a:lnTo>
                    <a:pt x="976312" y="650875"/>
                  </a:lnTo>
                  <a:lnTo>
                    <a:pt x="994397" y="650875"/>
                  </a:lnTo>
                  <a:lnTo>
                    <a:pt x="994397" y="343509"/>
                  </a:lnTo>
                  <a:close/>
                </a:path>
                <a:path w="1636395" h="4574540">
                  <a:moveTo>
                    <a:pt x="1319834" y="1979752"/>
                  </a:moveTo>
                  <a:lnTo>
                    <a:pt x="1301750" y="1979752"/>
                  </a:lnTo>
                  <a:lnTo>
                    <a:pt x="1301750" y="2287117"/>
                  </a:lnTo>
                  <a:lnTo>
                    <a:pt x="1319834" y="2287117"/>
                  </a:lnTo>
                  <a:lnTo>
                    <a:pt x="1319834" y="1979752"/>
                  </a:lnTo>
                  <a:close/>
                </a:path>
                <a:path w="1636395" h="4574540">
                  <a:moveTo>
                    <a:pt x="1319834" y="343509"/>
                  </a:moveTo>
                  <a:lnTo>
                    <a:pt x="1301750" y="343509"/>
                  </a:lnTo>
                  <a:lnTo>
                    <a:pt x="1301750" y="650875"/>
                  </a:lnTo>
                  <a:lnTo>
                    <a:pt x="1319834" y="650875"/>
                  </a:lnTo>
                  <a:lnTo>
                    <a:pt x="1319834" y="343509"/>
                  </a:lnTo>
                  <a:close/>
                </a:path>
                <a:path w="1636395" h="4574540">
                  <a:moveTo>
                    <a:pt x="1636229" y="3272472"/>
                  </a:moveTo>
                  <a:lnTo>
                    <a:pt x="1319834" y="3272472"/>
                  </a:lnTo>
                  <a:lnTo>
                    <a:pt x="1319834" y="2956077"/>
                  </a:lnTo>
                  <a:lnTo>
                    <a:pt x="1301750" y="2956077"/>
                  </a:lnTo>
                  <a:lnTo>
                    <a:pt x="1301750" y="3272472"/>
                  </a:lnTo>
                  <a:lnTo>
                    <a:pt x="994397" y="3272472"/>
                  </a:lnTo>
                  <a:lnTo>
                    <a:pt x="994397" y="2956077"/>
                  </a:lnTo>
                  <a:lnTo>
                    <a:pt x="976312" y="2956077"/>
                  </a:lnTo>
                  <a:lnTo>
                    <a:pt x="976312" y="3272472"/>
                  </a:lnTo>
                  <a:lnTo>
                    <a:pt x="668959" y="3272472"/>
                  </a:lnTo>
                  <a:lnTo>
                    <a:pt x="668959" y="2956077"/>
                  </a:lnTo>
                  <a:lnTo>
                    <a:pt x="650875" y="2956077"/>
                  </a:lnTo>
                  <a:lnTo>
                    <a:pt x="650875" y="3272472"/>
                  </a:lnTo>
                  <a:lnTo>
                    <a:pt x="343509" y="3272472"/>
                  </a:lnTo>
                  <a:lnTo>
                    <a:pt x="343509" y="2956077"/>
                  </a:lnTo>
                  <a:lnTo>
                    <a:pt x="325437" y="2956077"/>
                  </a:lnTo>
                  <a:lnTo>
                    <a:pt x="325437" y="3272472"/>
                  </a:lnTo>
                  <a:lnTo>
                    <a:pt x="9029" y="3272472"/>
                  </a:lnTo>
                  <a:lnTo>
                    <a:pt x="9029" y="3281362"/>
                  </a:lnTo>
                  <a:lnTo>
                    <a:pt x="0" y="3281362"/>
                  </a:lnTo>
                  <a:lnTo>
                    <a:pt x="0" y="3290252"/>
                  </a:lnTo>
                  <a:lnTo>
                    <a:pt x="0" y="3597592"/>
                  </a:lnTo>
                  <a:lnTo>
                    <a:pt x="0" y="4574222"/>
                  </a:lnTo>
                  <a:lnTo>
                    <a:pt x="18072" y="4574222"/>
                  </a:lnTo>
                  <a:lnTo>
                    <a:pt x="18072" y="4266882"/>
                  </a:lnTo>
                  <a:lnTo>
                    <a:pt x="1636229" y="4266882"/>
                  </a:lnTo>
                  <a:lnTo>
                    <a:pt x="1636229" y="4249102"/>
                  </a:lnTo>
                  <a:lnTo>
                    <a:pt x="18072" y="4249102"/>
                  </a:lnTo>
                  <a:lnTo>
                    <a:pt x="18072" y="3941762"/>
                  </a:lnTo>
                  <a:lnTo>
                    <a:pt x="1636229" y="3941762"/>
                  </a:lnTo>
                  <a:lnTo>
                    <a:pt x="1636229" y="3923982"/>
                  </a:lnTo>
                  <a:lnTo>
                    <a:pt x="18072" y="3923982"/>
                  </a:lnTo>
                  <a:lnTo>
                    <a:pt x="18072" y="3615372"/>
                  </a:lnTo>
                  <a:lnTo>
                    <a:pt x="1636229" y="3615372"/>
                  </a:lnTo>
                  <a:lnTo>
                    <a:pt x="1636229" y="3597592"/>
                  </a:lnTo>
                  <a:lnTo>
                    <a:pt x="18072" y="3597592"/>
                  </a:lnTo>
                  <a:lnTo>
                    <a:pt x="18072" y="3290252"/>
                  </a:lnTo>
                  <a:lnTo>
                    <a:pt x="1636229" y="3290252"/>
                  </a:lnTo>
                  <a:lnTo>
                    <a:pt x="1636229" y="3281362"/>
                  </a:lnTo>
                  <a:lnTo>
                    <a:pt x="1636229" y="3272472"/>
                  </a:lnTo>
                  <a:close/>
                </a:path>
                <a:path w="1636395" h="4574540">
                  <a:moveTo>
                    <a:pt x="1636229" y="1636229"/>
                  </a:moveTo>
                  <a:lnTo>
                    <a:pt x="1319834" y="1636229"/>
                  </a:lnTo>
                  <a:lnTo>
                    <a:pt x="1319834" y="1319834"/>
                  </a:lnTo>
                  <a:lnTo>
                    <a:pt x="1301750" y="1319834"/>
                  </a:lnTo>
                  <a:lnTo>
                    <a:pt x="1301750" y="1636229"/>
                  </a:lnTo>
                  <a:lnTo>
                    <a:pt x="994397" y="1636229"/>
                  </a:lnTo>
                  <a:lnTo>
                    <a:pt x="994397" y="1319834"/>
                  </a:lnTo>
                  <a:lnTo>
                    <a:pt x="976312" y="1319834"/>
                  </a:lnTo>
                  <a:lnTo>
                    <a:pt x="976312" y="1636229"/>
                  </a:lnTo>
                  <a:lnTo>
                    <a:pt x="668959" y="1636229"/>
                  </a:lnTo>
                  <a:lnTo>
                    <a:pt x="668959" y="1319834"/>
                  </a:lnTo>
                  <a:lnTo>
                    <a:pt x="650875" y="1319834"/>
                  </a:lnTo>
                  <a:lnTo>
                    <a:pt x="650875" y="1636229"/>
                  </a:lnTo>
                  <a:lnTo>
                    <a:pt x="343509" y="1636229"/>
                  </a:lnTo>
                  <a:lnTo>
                    <a:pt x="343509" y="1319834"/>
                  </a:lnTo>
                  <a:lnTo>
                    <a:pt x="325437" y="1319834"/>
                  </a:lnTo>
                  <a:lnTo>
                    <a:pt x="325437" y="1636229"/>
                  </a:lnTo>
                  <a:lnTo>
                    <a:pt x="9029" y="1636229"/>
                  </a:lnTo>
                  <a:lnTo>
                    <a:pt x="9029" y="1645119"/>
                  </a:lnTo>
                  <a:lnTo>
                    <a:pt x="0" y="1645119"/>
                  </a:lnTo>
                  <a:lnTo>
                    <a:pt x="0" y="1654009"/>
                  </a:lnTo>
                  <a:lnTo>
                    <a:pt x="0" y="1961349"/>
                  </a:lnTo>
                  <a:lnTo>
                    <a:pt x="0" y="3271990"/>
                  </a:lnTo>
                  <a:lnTo>
                    <a:pt x="18072" y="3271990"/>
                  </a:lnTo>
                  <a:lnTo>
                    <a:pt x="18072" y="2955760"/>
                  </a:lnTo>
                  <a:lnTo>
                    <a:pt x="1636229" y="2955760"/>
                  </a:lnTo>
                  <a:lnTo>
                    <a:pt x="1636229" y="2937980"/>
                  </a:lnTo>
                  <a:lnTo>
                    <a:pt x="1319834" y="2937980"/>
                  </a:lnTo>
                  <a:lnTo>
                    <a:pt x="1319834" y="2630640"/>
                  </a:lnTo>
                  <a:lnTo>
                    <a:pt x="1636229" y="2630640"/>
                  </a:lnTo>
                  <a:lnTo>
                    <a:pt x="1636229" y="2612860"/>
                  </a:lnTo>
                  <a:lnTo>
                    <a:pt x="1301750" y="2612860"/>
                  </a:lnTo>
                  <a:lnTo>
                    <a:pt x="1301750" y="2630640"/>
                  </a:lnTo>
                  <a:lnTo>
                    <a:pt x="1301750" y="2937980"/>
                  </a:lnTo>
                  <a:lnTo>
                    <a:pt x="994397" y="2937980"/>
                  </a:lnTo>
                  <a:lnTo>
                    <a:pt x="994397" y="2630640"/>
                  </a:lnTo>
                  <a:lnTo>
                    <a:pt x="1301750" y="2630640"/>
                  </a:lnTo>
                  <a:lnTo>
                    <a:pt x="1301750" y="2612860"/>
                  </a:lnTo>
                  <a:lnTo>
                    <a:pt x="976312" y="2612860"/>
                  </a:lnTo>
                  <a:lnTo>
                    <a:pt x="976312" y="2630640"/>
                  </a:lnTo>
                  <a:lnTo>
                    <a:pt x="976312" y="2937980"/>
                  </a:lnTo>
                  <a:lnTo>
                    <a:pt x="668959" y="2937980"/>
                  </a:lnTo>
                  <a:lnTo>
                    <a:pt x="668959" y="2630640"/>
                  </a:lnTo>
                  <a:lnTo>
                    <a:pt x="976312" y="2630640"/>
                  </a:lnTo>
                  <a:lnTo>
                    <a:pt x="976312" y="2612860"/>
                  </a:lnTo>
                  <a:lnTo>
                    <a:pt x="650875" y="2612860"/>
                  </a:lnTo>
                  <a:lnTo>
                    <a:pt x="650875" y="2630640"/>
                  </a:lnTo>
                  <a:lnTo>
                    <a:pt x="650875" y="2937980"/>
                  </a:lnTo>
                  <a:lnTo>
                    <a:pt x="343509" y="2937980"/>
                  </a:lnTo>
                  <a:lnTo>
                    <a:pt x="343509" y="2630640"/>
                  </a:lnTo>
                  <a:lnTo>
                    <a:pt x="650875" y="2630640"/>
                  </a:lnTo>
                  <a:lnTo>
                    <a:pt x="650875" y="2612860"/>
                  </a:lnTo>
                  <a:lnTo>
                    <a:pt x="325437" y="2612860"/>
                  </a:lnTo>
                  <a:lnTo>
                    <a:pt x="325437" y="2630640"/>
                  </a:lnTo>
                  <a:lnTo>
                    <a:pt x="325437" y="2937980"/>
                  </a:lnTo>
                  <a:lnTo>
                    <a:pt x="18072" y="2937980"/>
                  </a:lnTo>
                  <a:lnTo>
                    <a:pt x="18072" y="2630640"/>
                  </a:lnTo>
                  <a:lnTo>
                    <a:pt x="325437" y="2630640"/>
                  </a:lnTo>
                  <a:lnTo>
                    <a:pt x="325437" y="2612860"/>
                  </a:lnTo>
                  <a:lnTo>
                    <a:pt x="18072" y="2612860"/>
                  </a:lnTo>
                  <a:lnTo>
                    <a:pt x="18072" y="2305520"/>
                  </a:lnTo>
                  <a:lnTo>
                    <a:pt x="325437" y="2305520"/>
                  </a:lnTo>
                  <a:lnTo>
                    <a:pt x="325437" y="2612555"/>
                  </a:lnTo>
                  <a:lnTo>
                    <a:pt x="343509" y="2612555"/>
                  </a:lnTo>
                  <a:lnTo>
                    <a:pt x="343509" y="2305520"/>
                  </a:lnTo>
                  <a:lnTo>
                    <a:pt x="650875" y="2305520"/>
                  </a:lnTo>
                  <a:lnTo>
                    <a:pt x="650875" y="2612555"/>
                  </a:lnTo>
                  <a:lnTo>
                    <a:pt x="668959" y="2612555"/>
                  </a:lnTo>
                  <a:lnTo>
                    <a:pt x="668959" y="2305520"/>
                  </a:lnTo>
                  <a:lnTo>
                    <a:pt x="976312" y="2305520"/>
                  </a:lnTo>
                  <a:lnTo>
                    <a:pt x="976312" y="2612555"/>
                  </a:lnTo>
                  <a:lnTo>
                    <a:pt x="994397" y="2612555"/>
                  </a:lnTo>
                  <a:lnTo>
                    <a:pt x="994397" y="2305520"/>
                  </a:lnTo>
                  <a:lnTo>
                    <a:pt x="1301750" y="2305520"/>
                  </a:lnTo>
                  <a:lnTo>
                    <a:pt x="1301750" y="2612555"/>
                  </a:lnTo>
                  <a:lnTo>
                    <a:pt x="1319834" y="2612555"/>
                  </a:lnTo>
                  <a:lnTo>
                    <a:pt x="1319834" y="2305520"/>
                  </a:lnTo>
                  <a:lnTo>
                    <a:pt x="1636229" y="2305520"/>
                  </a:lnTo>
                  <a:lnTo>
                    <a:pt x="1636229" y="2287740"/>
                  </a:lnTo>
                  <a:lnTo>
                    <a:pt x="18072" y="2287740"/>
                  </a:lnTo>
                  <a:lnTo>
                    <a:pt x="18072" y="1979129"/>
                  </a:lnTo>
                  <a:lnTo>
                    <a:pt x="1636229" y="1979129"/>
                  </a:lnTo>
                  <a:lnTo>
                    <a:pt x="1636229" y="1961349"/>
                  </a:lnTo>
                  <a:lnTo>
                    <a:pt x="1319834" y="1961349"/>
                  </a:lnTo>
                  <a:lnTo>
                    <a:pt x="1319834" y="1654314"/>
                  </a:lnTo>
                  <a:lnTo>
                    <a:pt x="1301750" y="1654314"/>
                  </a:lnTo>
                  <a:lnTo>
                    <a:pt x="1301750" y="1961349"/>
                  </a:lnTo>
                  <a:lnTo>
                    <a:pt x="994397" y="1961349"/>
                  </a:lnTo>
                  <a:lnTo>
                    <a:pt x="994397" y="1654314"/>
                  </a:lnTo>
                  <a:lnTo>
                    <a:pt x="976312" y="1654314"/>
                  </a:lnTo>
                  <a:lnTo>
                    <a:pt x="976312" y="1961349"/>
                  </a:lnTo>
                  <a:lnTo>
                    <a:pt x="668959" y="1961349"/>
                  </a:lnTo>
                  <a:lnTo>
                    <a:pt x="668959" y="1654314"/>
                  </a:lnTo>
                  <a:lnTo>
                    <a:pt x="650875" y="1654314"/>
                  </a:lnTo>
                  <a:lnTo>
                    <a:pt x="650875" y="1961349"/>
                  </a:lnTo>
                  <a:lnTo>
                    <a:pt x="343509" y="1961349"/>
                  </a:lnTo>
                  <a:lnTo>
                    <a:pt x="343509" y="1654314"/>
                  </a:lnTo>
                  <a:lnTo>
                    <a:pt x="325437" y="1654314"/>
                  </a:lnTo>
                  <a:lnTo>
                    <a:pt x="325437" y="1961349"/>
                  </a:lnTo>
                  <a:lnTo>
                    <a:pt x="18072" y="1961349"/>
                  </a:lnTo>
                  <a:lnTo>
                    <a:pt x="18072" y="1654009"/>
                  </a:lnTo>
                  <a:lnTo>
                    <a:pt x="1636229" y="1654009"/>
                  </a:lnTo>
                  <a:lnTo>
                    <a:pt x="1636229" y="1645119"/>
                  </a:lnTo>
                  <a:lnTo>
                    <a:pt x="1636229" y="1636229"/>
                  </a:lnTo>
                  <a:close/>
                </a:path>
                <a:path w="1636395" h="4574540">
                  <a:moveTo>
                    <a:pt x="1636229" y="0"/>
                  </a:moveTo>
                  <a:lnTo>
                    <a:pt x="9029" y="0"/>
                  </a:lnTo>
                  <a:lnTo>
                    <a:pt x="9029" y="8890"/>
                  </a:lnTo>
                  <a:lnTo>
                    <a:pt x="0" y="8890"/>
                  </a:lnTo>
                  <a:lnTo>
                    <a:pt x="0" y="1635760"/>
                  </a:lnTo>
                  <a:lnTo>
                    <a:pt x="18072" y="1635760"/>
                  </a:lnTo>
                  <a:lnTo>
                    <a:pt x="18072" y="1319530"/>
                  </a:lnTo>
                  <a:lnTo>
                    <a:pt x="1636229" y="1319530"/>
                  </a:lnTo>
                  <a:lnTo>
                    <a:pt x="1636229" y="1301750"/>
                  </a:lnTo>
                  <a:lnTo>
                    <a:pt x="1319834" y="1301750"/>
                  </a:lnTo>
                  <a:lnTo>
                    <a:pt x="1319834" y="994410"/>
                  </a:lnTo>
                  <a:lnTo>
                    <a:pt x="1636229" y="994410"/>
                  </a:lnTo>
                  <a:lnTo>
                    <a:pt x="1636229" y="976630"/>
                  </a:lnTo>
                  <a:lnTo>
                    <a:pt x="1301750" y="976630"/>
                  </a:lnTo>
                  <a:lnTo>
                    <a:pt x="1301750" y="994410"/>
                  </a:lnTo>
                  <a:lnTo>
                    <a:pt x="1301750" y="1301750"/>
                  </a:lnTo>
                  <a:lnTo>
                    <a:pt x="994397" y="1301750"/>
                  </a:lnTo>
                  <a:lnTo>
                    <a:pt x="994397" y="994410"/>
                  </a:lnTo>
                  <a:lnTo>
                    <a:pt x="1301750" y="994410"/>
                  </a:lnTo>
                  <a:lnTo>
                    <a:pt x="1301750" y="976630"/>
                  </a:lnTo>
                  <a:lnTo>
                    <a:pt x="976312" y="976630"/>
                  </a:lnTo>
                  <a:lnTo>
                    <a:pt x="976312" y="994410"/>
                  </a:lnTo>
                  <a:lnTo>
                    <a:pt x="976312" y="1301750"/>
                  </a:lnTo>
                  <a:lnTo>
                    <a:pt x="668959" y="1301750"/>
                  </a:lnTo>
                  <a:lnTo>
                    <a:pt x="668959" y="994410"/>
                  </a:lnTo>
                  <a:lnTo>
                    <a:pt x="976312" y="994410"/>
                  </a:lnTo>
                  <a:lnTo>
                    <a:pt x="976312" y="976630"/>
                  </a:lnTo>
                  <a:lnTo>
                    <a:pt x="650875" y="976630"/>
                  </a:lnTo>
                  <a:lnTo>
                    <a:pt x="650875" y="994410"/>
                  </a:lnTo>
                  <a:lnTo>
                    <a:pt x="650875" y="1301750"/>
                  </a:lnTo>
                  <a:lnTo>
                    <a:pt x="343509" y="1301750"/>
                  </a:lnTo>
                  <a:lnTo>
                    <a:pt x="343509" y="994410"/>
                  </a:lnTo>
                  <a:lnTo>
                    <a:pt x="650875" y="994410"/>
                  </a:lnTo>
                  <a:lnTo>
                    <a:pt x="650875" y="976630"/>
                  </a:lnTo>
                  <a:lnTo>
                    <a:pt x="325437" y="976630"/>
                  </a:lnTo>
                  <a:lnTo>
                    <a:pt x="325437" y="994410"/>
                  </a:lnTo>
                  <a:lnTo>
                    <a:pt x="325437" y="1301750"/>
                  </a:lnTo>
                  <a:lnTo>
                    <a:pt x="18072" y="1301750"/>
                  </a:lnTo>
                  <a:lnTo>
                    <a:pt x="18072" y="994410"/>
                  </a:lnTo>
                  <a:lnTo>
                    <a:pt x="325437" y="994410"/>
                  </a:lnTo>
                  <a:lnTo>
                    <a:pt x="325437" y="976630"/>
                  </a:lnTo>
                  <a:lnTo>
                    <a:pt x="18072" y="976630"/>
                  </a:lnTo>
                  <a:lnTo>
                    <a:pt x="18072" y="669290"/>
                  </a:lnTo>
                  <a:lnTo>
                    <a:pt x="325437" y="669290"/>
                  </a:lnTo>
                  <a:lnTo>
                    <a:pt x="325437" y="976312"/>
                  </a:lnTo>
                  <a:lnTo>
                    <a:pt x="343509" y="976312"/>
                  </a:lnTo>
                  <a:lnTo>
                    <a:pt x="343509" y="669290"/>
                  </a:lnTo>
                  <a:lnTo>
                    <a:pt x="650875" y="669290"/>
                  </a:lnTo>
                  <a:lnTo>
                    <a:pt x="650875" y="976312"/>
                  </a:lnTo>
                  <a:lnTo>
                    <a:pt x="668959" y="976312"/>
                  </a:lnTo>
                  <a:lnTo>
                    <a:pt x="668959" y="669290"/>
                  </a:lnTo>
                  <a:lnTo>
                    <a:pt x="976312" y="669290"/>
                  </a:lnTo>
                  <a:lnTo>
                    <a:pt x="976312" y="976312"/>
                  </a:lnTo>
                  <a:lnTo>
                    <a:pt x="994397" y="976312"/>
                  </a:lnTo>
                  <a:lnTo>
                    <a:pt x="994397" y="669290"/>
                  </a:lnTo>
                  <a:lnTo>
                    <a:pt x="1301750" y="669290"/>
                  </a:lnTo>
                  <a:lnTo>
                    <a:pt x="1301750" y="976312"/>
                  </a:lnTo>
                  <a:lnTo>
                    <a:pt x="1319834" y="976312"/>
                  </a:lnTo>
                  <a:lnTo>
                    <a:pt x="1319834" y="669290"/>
                  </a:lnTo>
                  <a:lnTo>
                    <a:pt x="1636229" y="669290"/>
                  </a:lnTo>
                  <a:lnTo>
                    <a:pt x="1636229" y="651510"/>
                  </a:lnTo>
                  <a:lnTo>
                    <a:pt x="18072" y="651510"/>
                  </a:lnTo>
                  <a:lnTo>
                    <a:pt x="18072" y="342900"/>
                  </a:lnTo>
                  <a:lnTo>
                    <a:pt x="1636229" y="342900"/>
                  </a:lnTo>
                  <a:lnTo>
                    <a:pt x="1636229" y="325120"/>
                  </a:lnTo>
                  <a:lnTo>
                    <a:pt x="1319834" y="325120"/>
                  </a:lnTo>
                  <a:lnTo>
                    <a:pt x="1319834" y="18072"/>
                  </a:lnTo>
                  <a:lnTo>
                    <a:pt x="1301750" y="18072"/>
                  </a:lnTo>
                  <a:lnTo>
                    <a:pt x="1301750" y="325120"/>
                  </a:lnTo>
                  <a:lnTo>
                    <a:pt x="994397" y="325120"/>
                  </a:lnTo>
                  <a:lnTo>
                    <a:pt x="994397" y="18072"/>
                  </a:lnTo>
                  <a:lnTo>
                    <a:pt x="976312" y="18072"/>
                  </a:lnTo>
                  <a:lnTo>
                    <a:pt x="976312" y="325120"/>
                  </a:lnTo>
                  <a:lnTo>
                    <a:pt x="668959" y="325120"/>
                  </a:lnTo>
                  <a:lnTo>
                    <a:pt x="668959" y="18072"/>
                  </a:lnTo>
                  <a:lnTo>
                    <a:pt x="650875" y="18072"/>
                  </a:lnTo>
                  <a:lnTo>
                    <a:pt x="650875" y="325120"/>
                  </a:lnTo>
                  <a:lnTo>
                    <a:pt x="343509" y="325120"/>
                  </a:lnTo>
                  <a:lnTo>
                    <a:pt x="343509" y="18072"/>
                  </a:lnTo>
                  <a:lnTo>
                    <a:pt x="325437" y="18072"/>
                  </a:lnTo>
                  <a:lnTo>
                    <a:pt x="325437" y="325120"/>
                  </a:lnTo>
                  <a:lnTo>
                    <a:pt x="18072" y="325120"/>
                  </a:lnTo>
                  <a:lnTo>
                    <a:pt x="18072" y="17780"/>
                  </a:lnTo>
                  <a:lnTo>
                    <a:pt x="1636229" y="17780"/>
                  </a:lnTo>
                  <a:lnTo>
                    <a:pt x="1636229" y="8890"/>
                  </a:lnTo>
                  <a:lnTo>
                    <a:pt x="1636229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3290569"/>
              <a:ext cx="1636395" cy="4890770"/>
            </a:xfrm>
            <a:custGeom>
              <a:avLst/>
              <a:gdLst/>
              <a:ahLst/>
              <a:cxnLst/>
              <a:rect l="l" t="t" r="r" b="b"/>
              <a:pathLst>
                <a:path w="1636395" h="4890770">
                  <a:moveTo>
                    <a:pt x="343509" y="3597922"/>
                  </a:moveTo>
                  <a:lnTo>
                    <a:pt x="325437" y="3597922"/>
                  </a:lnTo>
                  <a:lnTo>
                    <a:pt x="325437" y="3905275"/>
                  </a:lnTo>
                  <a:lnTo>
                    <a:pt x="343509" y="3905275"/>
                  </a:lnTo>
                  <a:lnTo>
                    <a:pt x="343509" y="3597922"/>
                  </a:lnTo>
                  <a:close/>
                </a:path>
                <a:path w="1636395" h="4890770">
                  <a:moveTo>
                    <a:pt x="343509" y="1961680"/>
                  </a:moveTo>
                  <a:lnTo>
                    <a:pt x="325437" y="1961680"/>
                  </a:lnTo>
                  <a:lnTo>
                    <a:pt x="325437" y="2269032"/>
                  </a:lnTo>
                  <a:lnTo>
                    <a:pt x="343509" y="2269032"/>
                  </a:lnTo>
                  <a:lnTo>
                    <a:pt x="343509" y="1961680"/>
                  </a:lnTo>
                  <a:close/>
                </a:path>
                <a:path w="1636395" h="4890770">
                  <a:moveTo>
                    <a:pt x="343509" y="650875"/>
                  </a:moveTo>
                  <a:lnTo>
                    <a:pt x="325437" y="650875"/>
                  </a:lnTo>
                  <a:lnTo>
                    <a:pt x="325437" y="958240"/>
                  </a:lnTo>
                  <a:lnTo>
                    <a:pt x="343509" y="958240"/>
                  </a:lnTo>
                  <a:lnTo>
                    <a:pt x="343509" y="650875"/>
                  </a:lnTo>
                  <a:close/>
                </a:path>
                <a:path w="1636395" h="4890770">
                  <a:moveTo>
                    <a:pt x="343509" y="325437"/>
                  </a:moveTo>
                  <a:lnTo>
                    <a:pt x="325437" y="325437"/>
                  </a:lnTo>
                  <a:lnTo>
                    <a:pt x="325437" y="632802"/>
                  </a:lnTo>
                  <a:lnTo>
                    <a:pt x="343509" y="632802"/>
                  </a:lnTo>
                  <a:lnTo>
                    <a:pt x="343509" y="325437"/>
                  </a:lnTo>
                  <a:close/>
                </a:path>
                <a:path w="1636395" h="4890770">
                  <a:moveTo>
                    <a:pt x="343509" y="0"/>
                  </a:moveTo>
                  <a:lnTo>
                    <a:pt x="325437" y="0"/>
                  </a:lnTo>
                  <a:lnTo>
                    <a:pt x="325437" y="307352"/>
                  </a:lnTo>
                  <a:lnTo>
                    <a:pt x="343509" y="307352"/>
                  </a:lnTo>
                  <a:lnTo>
                    <a:pt x="343509" y="0"/>
                  </a:lnTo>
                  <a:close/>
                </a:path>
                <a:path w="1636395" h="4890770">
                  <a:moveTo>
                    <a:pt x="668959" y="3597922"/>
                  </a:moveTo>
                  <a:lnTo>
                    <a:pt x="650875" y="3597922"/>
                  </a:lnTo>
                  <a:lnTo>
                    <a:pt x="650875" y="3905275"/>
                  </a:lnTo>
                  <a:lnTo>
                    <a:pt x="668959" y="3905275"/>
                  </a:lnTo>
                  <a:lnTo>
                    <a:pt x="668959" y="3597922"/>
                  </a:lnTo>
                  <a:close/>
                </a:path>
                <a:path w="1636395" h="4890770">
                  <a:moveTo>
                    <a:pt x="668959" y="1961680"/>
                  </a:moveTo>
                  <a:lnTo>
                    <a:pt x="650875" y="1961680"/>
                  </a:lnTo>
                  <a:lnTo>
                    <a:pt x="650875" y="2269032"/>
                  </a:lnTo>
                  <a:lnTo>
                    <a:pt x="668959" y="2269032"/>
                  </a:lnTo>
                  <a:lnTo>
                    <a:pt x="668959" y="1961680"/>
                  </a:lnTo>
                  <a:close/>
                </a:path>
                <a:path w="1636395" h="4890770">
                  <a:moveTo>
                    <a:pt x="668959" y="650875"/>
                  </a:moveTo>
                  <a:lnTo>
                    <a:pt x="650875" y="650875"/>
                  </a:lnTo>
                  <a:lnTo>
                    <a:pt x="650875" y="958240"/>
                  </a:lnTo>
                  <a:lnTo>
                    <a:pt x="668959" y="958240"/>
                  </a:lnTo>
                  <a:lnTo>
                    <a:pt x="668959" y="650875"/>
                  </a:lnTo>
                  <a:close/>
                </a:path>
                <a:path w="1636395" h="4890770">
                  <a:moveTo>
                    <a:pt x="668959" y="325437"/>
                  </a:moveTo>
                  <a:lnTo>
                    <a:pt x="650875" y="325437"/>
                  </a:lnTo>
                  <a:lnTo>
                    <a:pt x="650875" y="632802"/>
                  </a:lnTo>
                  <a:lnTo>
                    <a:pt x="668959" y="632802"/>
                  </a:lnTo>
                  <a:lnTo>
                    <a:pt x="668959" y="325437"/>
                  </a:lnTo>
                  <a:close/>
                </a:path>
                <a:path w="1636395" h="4890770">
                  <a:moveTo>
                    <a:pt x="668959" y="0"/>
                  </a:moveTo>
                  <a:lnTo>
                    <a:pt x="650875" y="0"/>
                  </a:lnTo>
                  <a:lnTo>
                    <a:pt x="650875" y="307352"/>
                  </a:lnTo>
                  <a:lnTo>
                    <a:pt x="668959" y="307352"/>
                  </a:lnTo>
                  <a:lnTo>
                    <a:pt x="668959" y="0"/>
                  </a:lnTo>
                  <a:close/>
                </a:path>
                <a:path w="1636395" h="4890770">
                  <a:moveTo>
                    <a:pt x="994397" y="1961680"/>
                  </a:moveTo>
                  <a:lnTo>
                    <a:pt x="976312" y="1961680"/>
                  </a:lnTo>
                  <a:lnTo>
                    <a:pt x="976312" y="2269032"/>
                  </a:lnTo>
                  <a:lnTo>
                    <a:pt x="994397" y="2269032"/>
                  </a:lnTo>
                  <a:lnTo>
                    <a:pt x="994397" y="1961680"/>
                  </a:lnTo>
                  <a:close/>
                </a:path>
                <a:path w="1636395" h="4890770">
                  <a:moveTo>
                    <a:pt x="994397" y="650875"/>
                  </a:moveTo>
                  <a:lnTo>
                    <a:pt x="976312" y="650875"/>
                  </a:lnTo>
                  <a:lnTo>
                    <a:pt x="976312" y="958240"/>
                  </a:lnTo>
                  <a:lnTo>
                    <a:pt x="994397" y="958240"/>
                  </a:lnTo>
                  <a:lnTo>
                    <a:pt x="994397" y="650875"/>
                  </a:lnTo>
                  <a:close/>
                </a:path>
                <a:path w="1636395" h="4890770">
                  <a:moveTo>
                    <a:pt x="994397" y="325437"/>
                  </a:moveTo>
                  <a:lnTo>
                    <a:pt x="976312" y="325437"/>
                  </a:lnTo>
                  <a:lnTo>
                    <a:pt x="976312" y="632802"/>
                  </a:lnTo>
                  <a:lnTo>
                    <a:pt x="994397" y="632802"/>
                  </a:lnTo>
                  <a:lnTo>
                    <a:pt x="994397" y="325437"/>
                  </a:lnTo>
                  <a:close/>
                </a:path>
                <a:path w="1636395" h="4890770">
                  <a:moveTo>
                    <a:pt x="994397" y="0"/>
                  </a:moveTo>
                  <a:lnTo>
                    <a:pt x="976312" y="0"/>
                  </a:lnTo>
                  <a:lnTo>
                    <a:pt x="976312" y="307352"/>
                  </a:lnTo>
                  <a:lnTo>
                    <a:pt x="994397" y="307352"/>
                  </a:lnTo>
                  <a:lnTo>
                    <a:pt x="994397" y="0"/>
                  </a:lnTo>
                  <a:close/>
                </a:path>
                <a:path w="1636395" h="4890770">
                  <a:moveTo>
                    <a:pt x="1319834" y="1961680"/>
                  </a:moveTo>
                  <a:lnTo>
                    <a:pt x="1301750" y="1961680"/>
                  </a:lnTo>
                  <a:lnTo>
                    <a:pt x="1301750" y="2269032"/>
                  </a:lnTo>
                  <a:lnTo>
                    <a:pt x="1319834" y="2269032"/>
                  </a:lnTo>
                  <a:lnTo>
                    <a:pt x="1319834" y="1961680"/>
                  </a:lnTo>
                  <a:close/>
                </a:path>
                <a:path w="1636395" h="4890770">
                  <a:moveTo>
                    <a:pt x="1319834" y="650875"/>
                  </a:moveTo>
                  <a:lnTo>
                    <a:pt x="1301750" y="650875"/>
                  </a:lnTo>
                  <a:lnTo>
                    <a:pt x="1301750" y="958240"/>
                  </a:lnTo>
                  <a:lnTo>
                    <a:pt x="1319834" y="958240"/>
                  </a:lnTo>
                  <a:lnTo>
                    <a:pt x="1319834" y="650875"/>
                  </a:lnTo>
                  <a:close/>
                </a:path>
                <a:path w="1636395" h="4890770">
                  <a:moveTo>
                    <a:pt x="1319834" y="325437"/>
                  </a:moveTo>
                  <a:lnTo>
                    <a:pt x="1301750" y="325437"/>
                  </a:lnTo>
                  <a:lnTo>
                    <a:pt x="1301750" y="632802"/>
                  </a:lnTo>
                  <a:lnTo>
                    <a:pt x="1319834" y="632802"/>
                  </a:lnTo>
                  <a:lnTo>
                    <a:pt x="1319834" y="325437"/>
                  </a:lnTo>
                  <a:close/>
                </a:path>
                <a:path w="1636395" h="4890770">
                  <a:moveTo>
                    <a:pt x="1319834" y="0"/>
                  </a:moveTo>
                  <a:lnTo>
                    <a:pt x="1301750" y="0"/>
                  </a:lnTo>
                  <a:lnTo>
                    <a:pt x="1301750" y="307352"/>
                  </a:lnTo>
                  <a:lnTo>
                    <a:pt x="1319834" y="307352"/>
                  </a:lnTo>
                  <a:lnTo>
                    <a:pt x="1319834" y="0"/>
                  </a:lnTo>
                  <a:close/>
                </a:path>
                <a:path w="1636395" h="4890770">
                  <a:moveTo>
                    <a:pt x="1636229" y="3254400"/>
                  </a:moveTo>
                  <a:lnTo>
                    <a:pt x="1319834" y="3254400"/>
                  </a:lnTo>
                  <a:lnTo>
                    <a:pt x="1319834" y="2938005"/>
                  </a:lnTo>
                  <a:lnTo>
                    <a:pt x="1301750" y="2938005"/>
                  </a:lnTo>
                  <a:lnTo>
                    <a:pt x="1301750" y="3254400"/>
                  </a:lnTo>
                  <a:lnTo>
                    <a:pt x="994397" y="3254400"/>
                  </a:lnTo>
                  <a:lnTo>
                    <a:pt x="994397" y="2938005"/>
                  </a:lnTo>
                  <a:lnTo>
                    <a:pt x="976312" y="2938005"/>
                  </a:lnTo>
                  <a:lnTo>
                    <a:pt x="976312" y="3254400"/>
                  </a:lnTo>
                  <a:lnTo>
                    <a:pt x="668959" y="3254400"/>
                  </a:lnTo>
                  <a:lnTo>
                    <a:pt x="668959" y="2938005"/>
                  </a:lnTo>
                  <a:lnTo>
                    <a:pt x="650875" y="2938005"/>
                  </a:lnTo>
                  <a:lnTo>
                    <a:pt x="650875" y="3254400"/>
                  </a:lnTo>
                  <a:lnTo>
                    <a:pt x="343509" y="3254400"/>
                  </a:lnTo>
                  <a:lnTo>
                    <a:pt x="343509" y="2938005"/>
                  </a:lnTo>
                  <a:lnTo>
                    <a:pt x="325437" y="2938005"/>
                  </a:lnTo>
                  <a:lnTo>
                    <a:pt x="325437" y="3254400"/>
                  </a:lnTo>
                  <a:lnTo>
                    <a:pt x="9029" y="3254400"/>
                  </a:lnTo>
                  <a:lnTo>
                    <a:pt x="9029" y="3263290"/>
                  </a:lnTo>
                  <a:lnTo>
                    <a:pt x="0" y="3263290"/>
                  </a:lnTo>
                  <a:lnTo>
                    <a:pt x="0" y="3272180"/>
                  </a:lnTo>
                  <a:lnTo>
                    <a:pt x="0" y="3579520"/>
                  </a:lnTo>
                  <a:lnTo>
                    <a:pt x="0" y="4890160"/>
                  </a:lnTo>
                  <a:lnTo>
                    <a:pt x="18072" y="4890160"/>
                  </a:lnTo>
                  <a:lnTo>
                    <a:pt x="18072" y="4573930"/>
                  </a:lnTo>
                  <a:lnTo>
                    <a:pt x="1636229" y="4573930"/>
                  </a:lnTo>
                  <a:lnTo>
                    <a:pt x="1636229" y="4556150"/>
                  </a:lnTo>
                  <a:lnTo>
                    <a:pt x="18072" y="4556150"/>
                  </a:lnTo>
                  <a:lnTo>
                    <a:pt x="18072" y="4248810"/>
                  </a:lnTo>
                  <a:lnTo>
                    <a:pt x="1636229" y="4248810"/>
                  </a:lnTo>
                  <a:lnTo>
                    <a:pt x="1636229" y="4231030"/>
                  </a:lnTo>
                  <a:lnTo>
                    <a:pt x="18072" y="4231030"/>
                  </a:lnTo>
                  <a:lnTo>
                    <a:pt x="18072" y="3923690"/>
                  </a:lnTo>
                  <a:lnTo>
                    <a:pt x="1636229" y="3923690"/>
                  </a:lnTo>
                  <a:lnTo>
                    <a:pt x="1636229" y="3905910"/>
                  </a:lnTo>
                  <a:lnTo>
                    <a:pt x="18072" y="3905910"/>
                  </a:lnTo>
                  <a:lnTo>
                    <a:pt x="18072" y="3597300"/>
                  </a:lnTo>
                  <a:lnTo>
                    <a:pt x="1636229" y="3597300"/>
                  </a:lnTo>
                  <a:lnTo>
                    <a:pt x="1636229" y="3579520"/>
                  </a:lnTo>
                  <a:lnTo>
                    <a:pt x="1319834" y="3579520"/>
                  </a:lnTo>
                  <a:lnTo>
                    <a:pt x="1319834" y="3272485"/>
                  </a:lnTo>
                  <a:lnTo>
                    <a:pt x="1301750" y="3272485"/>
                  </a:lnTo>
                  <a:lnTo>
                    <a:pt x="1301750" y="3579520"/>
                  </a:lnTo>
                  <a:lnTo>
                    <a:pt x="994397" y="3579520"/>
                  </a:lnTo>
                  <a:lnTo>
                    <a:pt x="994397" y="3272485"/>
                  </a:lnTo>
                  <a:lnTo>
                    <a:pt x="976312" y="3272485"/>
                  </a:lnTo>
                  <a:lnTo>
                    <a:pt x="976312" y="3579520"/>
                  </a:lnTo>
                  <a:lnTo>
                    <a:pt x="668959" y="3579520"/>
                  </a:lnTo>
                  <a:lnTo>
                    <a:pt x="668959" y="3272485"/>
                  </a:lnTo>
                  <a:lnTo>
                    <a:pt x="650875" y="3272485"/>
                  </a:lnTo>
                  <a:lnTo>
                    <a:pt x="650875" y="3579520"/>
                  </a:lnTo>
                  <a:lnTo>
                    <a:pt x="343509" y="3579520"/>
                  </a:lnTo>
                  <a:lnTo>
                    <a:pt x="343509" y="3272485"/>
                  </a:lnTo>
                  <a:lnTo>
                    <a:pt x="325437" y="3272485"/>
                  </a:lnTo>
                  <a:lnTo>
                    <a:pt x="325437" y="3579520"/>
                  </a:lnTo>
                  <a:lnTo>
                    <a:pt x="18072" y="3579520"/>
                  </a:lnTo>
                  <a:lnTo>
                    <a:pt x="18072" y="3272180"/>
                  </a:lnTo>
                  <a:lnTo>
                    <a:pt x="1636229" y="3272180"/>
                  </a:lnTo>
                  <a:lnTo>
                    <a:pt x="1636229" y="3263290"/>
                  </a:lnTo>
                  <a:lnTo>
                    <a:pt x="1636229" y="3254400"/>
                  </a:lnTo>
                  <a:close/>
                </a:path>
                <a:path w="1636395" h="4890770">
                  <a:moveTo>
                    <a:pt x="1636229" y="1618157"/>
                  </a:moveTo>
                  <a:lnTo>
                    <a:pt x="1319834" y="1618157"/>
                  </a:lnTo>
                  <a:lnTo>
                    <a:pt x="1319834" y="1301762"/>
                  </a:lnTo>
                  <a:lnTo>
                    <a:pt x="1301750" y="1301762"/>
                  </a:lnTo>
                  <a:lnTo>
                    <a:pt x="1301750" y="1618157"/>
                  </a:lnTo>
                  <a:lnTo>
                    <a:pt x="994397" y="1618157"/>
                  </a:lnTo>
                  <a:lnTo>
                    <a:pt x="994397" y="1301762"/>
                  </a:lnTo>
                  <a:lnTo>
                    <a:pt x="976312" y="1301762"/>
                  </a:lnTo>
                  <a:lnTo>
                    <a:pt x="976312" y="1618157"/>
                  </a:lnTo>
                  <a:lnTo>
                    <a:pt x="668959" y="1618157"/>
                  </a:lnTo>
                  <a:lnTo>
                    <a:pt x="668959" y="1301762"/>
                  </a:lnTo>
                  <a:lnTo>
                    <a:pt x="650875" y="1301762"/>
                  </a:lnTo>
                  <a:lnTo>
                    <a:pt x="650875" y="1618157"/>
                  </a:lnTo>
                  <a:lnTo>
                    <a:pt x="343509" y="1618157"/>
                  </a:lnTo>
                  <a:lnTo>
                    <a:pt x="343509" y="1301762"/>
                  </a:lnTo>
                  <a:lnTo>
                    <a:pt x="325437" y="1301762"/>
                  </a:lnTo>
                  <a:lnTo>
                    <a:pt x="325437" y="1618157"/>
                  </a:lnTo>
                  <a:lnTo>
                    <a:pt x="9029" y="1618157"/>
                  </a:lnTo>
                  <a:lnTo>
                    <a:pt x="9029" y="1627047"/>
                  </a:lnTo>
                  <a:lnTo>
                    <a:pt x="0" y="1627047"/>
                  </a:lnTo>
                  <a:lnTo>
                    <a:pt x="0" y="1635937"/>
                  </a:lnTo>
                  <a:lnTo>
                    <a:pt x="0" y="1943277"/>
                  </a:lnTo>
                  <a:lnTo>
                    <a:pt x="0" y="3253917"/>
                  </a:lnTo>
                  <a:lnTo>
                    <a:pt x="18072" y="3253917"/>
                  </a:lnTo>
                  <a:lnTo>
                    <a:pt x="18072" y="2937687"/>
                  </a:lnTo>
                  <a:lnTo>
                    <a:pt x="1636229" y="2937687"/>
                  </a:lnTo>
                  <a:lnTo>
                    <a:pt x="1636229" y="2919907"/>
                  </a:lnTo>
                  <a:lnTo>
                    <a:pt x="1319834" y="2919907"/>
                  </a:lnTo>
                  <a:lnTo>
                    <a:pt x="1319834" y="2612567"/>
                  </a:lnTo>
                  <a:lnTo>
                    <a:pt x="1636229" y="2612567"/>
                  </a:lnTo>
                  <a:lnTo>
                    <a:pt x="1636229" y="2594787"/>
                  </a:lnTo>
                  <a:lnTo>
                    <a:pt x="1301750" y="2594787"/>
                  </a:lnTo>
                  <a:lnTo>
                    <a:pt x="1301750" y="2612567"/>
                  </a:lnTo>
                  <a:lnTo>
                    <a:pt x="1301750" y="2919907"/>
                  </a:lnTo>
                  <a:lnTo>
                    <a:pt x="994397" y="2919907"/>
                  </a:lnTo>
                  <a:lnTo>
                    <a:pt x="994397" y="2612567"/>
                  </a:lnTo>
                  <a:lnTo>
                    <a:pt x="1301750" y="2612567"/>
                  </a:lnTo>
                  <a:lnTo>
                    <a:pt x="1301750" y="2594787"/>
                  </a:lnTo>
                  <a:lnTo>
                    <a:pt x="976312" y="2594787"/>
                  </a:lnTo>
                  <a:lnTo>
                    <a:pt x="976312" y="2612567"/>
                  </a:lnTo>
                  <a:lnTo>
                    <a:pt x="976312" y="2919907"/>
                  </a:lnTo>
                  <a:lnTo>
                    <a:pt x="668959" y="2919907"/>
                  </a:lnTo>
                  <a:lnTo>
                    <a:pt x="668959" y="2612567"/>
                  </a:lnTo>
                  <a:lnTo>
                    <a:pt x="976312" y="2612567"/>
                  </a:lnTo>
                  <a:lnTo>
                    <a:pt x="976312" y="2594787"/>
                  </a:lnTo>
                  <a:lnTo>
                    <a:pt x="650875" y="2594787"/>
                  </a:lnTo>
                  <a:lnTo>
                    <a:pt x="650875" y="2612567"/>
                  </a:lnTo>
                  <a:lnTo>
                    <a:pt x="650875" y="2919907"/>
                  </a:lnTo>
                  <a:lnTo>
                    <a:pt x="343509" y="2919907"/>
                  </a:lnTo>
                  <a:lnTo>
                    <a:pt x="343509" y="2612567"/>
                  </a:lnTo>
                  <a:lnTo>
                    <a:pt x="650875" y="2612567"/>
                  </a:lnTo>
                  <a:lnTo>
                    <a:pt x="650875" y="2594787"/>
                  </a:lnTo>
                  <a:lnTo>
                    <a:pt x="325437" y="2594787"/>
                  </a:lnTo>
                  <a:lnTo>
                    <a:pt x="325437" y="2612567"/>
                  </a:lnTo>
                  <a:lnTo>
                    <a:pt x="325437" y="2919907"/>
                  </a:lnTo>
                  <a:lnTo>
                    <a:pt x="18072" y="2919907"/>
                  </a:lnTo>
                  <a:lnTo>
                    <a:pt x="18072" y="2612567"/>
                  </a:lnTo>
                  <a:lnTo>
                    <a:pt x="325437" y="2612567"/>
                  </a:lnTo>
                  <a:lnTo>
                    <a:pt x="325437" y="2594787"/>
                  </a:lnTo>
                  <a:lnTo>
                    <a:pt x="18072" y="2594787"/>
                  </a:lnTo>
                  <a:lnTo>
                    <a:pt x="18072" y="2287447"/>
                  </a:lnTo>
                  <a:lnTo>
                    <a:pt x="325437" y="2287447"/>
                  </a:lnTo>
                  <a:lnTo>
                    <a:pt x="325437" y="2594483"/>
                  </a:lnTo>
                  <a:lnTo>
                    <a:pt x="343509" y="2594483"/>
                  </a:lnTo>
                  <a:lnTo>
                    <a:pt x="343509" y="2287447"/>
                  </a:lnTo>
                  <a:lnTo>
                    <a:pt x="650875" y="2287447"/>
                  </a:lnTo>
                  <a:lnTo>
                    <a:pt x="650875" y="2594483"/>
                  </a:lnTo>
                  <a:lnTo>
                    <a:pt x="668959" y="2594483"/>
                  </a:lnTo>
                  <a:lnTo>
                    <a:pt x="668959" y="2287447"/>
                  </a:lnTo>
                  <a:lnTo>
                    <a:pt x="976312" y="2287447"/>
                  </a:lnTo>
                  <a:lnTo>
                    <a:pt x="976312" y="2594483"/>
                  </a:lnTo>
                  <a:lnTo>
                    <a:pt x="994397" y="2594483"/>
                  </a:lnTo>
                  <a:lnTo>
                    <a:pt x="994397" y="2287447"/>
                  </a:lnTo>
                  <a:lnTo>
                    <a:pt x="1301750" y="2287447"/>
                  </a:lnTo>
                  <a:lnTo>
                    <a:pt x="1301750" y="2594483"/>
                  </a:lnTo>
                  <a:lnTo>
                    <a:pt x="1319834" y="2594483"/>
                  </a:lnTo>
                  <a:lnTo>
                    <a:pt x="1319834" y="2287447"/>
                  </a:lnTo>
                  <a:lnTo>
                    <a:pt x="1636229" y="2287447"/>
                  </a:lnTo>
                  <a:lnTo>
                    <a:pt x="1636229" y="2269667"/>
                  </a:lnTo>
                  <a:lnTo>
                    <a:pt x="18072" y="2269667"/>
                  </a:lnTo>
                  <a:lnTo>
                    <a:pt x="18072" y="1961057"/>
                  </a:lnTo>
                  <a:lnTo>
                    <a:pt x="1636229" y="1961057"/>
                  </a:lnTo>
                  <a:lnTo>
                    <a:pt x="1636229" y="1943277"/>
                  </a:lnTo>
                  <a:lnTo>
                    <a:pt x="1319834" y="1943277"/>
                  </a:lnTo>
                  <a:lnTo>
                    <a:pt x="1319834" y="1636242"/>
                  </a:lnTo>
                  <a:lnTo>
                    <a:pt x="1301750" y="1636242"/>
                  </a:lnTo>
                  <a:lnTo>
                    <a:pt x="1301750" y="1943277"/>
                  </a:lnTo>
                  <a:lnTo>
                    <a:pt x="994397" y="1943277"/>
                  </a:lnTo>
                  <a:lnTo>
                    <a:pt x="994397" y="1636242"/>
                  </a:lnTo>
                  <a:lnTo>
                    <a:pt x="976312" y="1636242"/>
                  </a:lnTo>
                  <a:lnTo>
                    <a:pt x="976312" y="1943277"/>
                  </a:lnTo>
                  <a:lnTo>
                    <a:pt x="668959" y="1943277"/>
                  </a:lnTo>
                  <a:lnTo>
                    <a:pt x="668959" y="1636242"/>
                  </a:lnTo>
                  <a:lnTo>
                    <a:pt x="650875" y="1636242"/>
                  </a:lnTo>
                  <a:lnTo>
                    <a:pt x="650875" y="1943277"/>
                  </a:lnTo>
                  <a:lnTo>
                    <a:pt x="343509" y="1943277"/>
                  </a:lnTo>
                  <a:lnTo>
                    <a:pt x="343509" y="1636242"/>
                  </a:lnTo>
                  <a:lnTo>
                    <a:pt x="325437" y="1636242"/>
                  </a:lnTo>
                  <a:lnTo>
                    <a:pt x="325437" y="1943277"/>
                  </a:lnTo>
                  <a:lnTo>
                    <a:pt x="18072" y="1943277"/>
                  </a:lnTo>
                  <a:lnTo>
                    <a:pt x="18072" y="1635937"/>
                  </a:lnTo>
                  <a:lnTo>
                    <a:pt x="1636229" y="1635937"/>
                  </a:lnTo>
                  <a:lnTo>
                    <a:pt x="1636229" y="1627047"/>
                  </a:lnTo>
                  <a:lnTo>
                    <a:pt x="1636229" y="1618157"/>
                  </a:lnTo>
                  <a:close/>
                </a:path>
                <a:path w="1636395" h="4890770">
                  <a:moveTo>
                    <a:pt x="1636229" y="1283665"/>
                  </a:moveTo>
                  <a:lnTo>
                    <a:pt x="1319834" y="1283665"/>
                  </a:lnTo>
                  <a:lnTo>
                    <a:pt x="1319834" y="976312"/>
                  </a:lnTo>
                  <a:lnTo>
                    <a:pt x="1301750" y="976312"/>
                  </a:lnTo>
                  <a:lnTo>
                    <a:pt x="1301750" y="1283665"/>
                  </a:lnTo>
                  <a:lnTo>
                    <a:pt x="994397" y="1283665"/>
                  </a:lnTo>
                  <a:lnTo>
                    <a:pt x="994397" y="976312"/>
                  </a:lnTo>
                  <a:lnTo>
                    <a:pt x="976312" y="976312"/>
                  </a:lnTo>
                  <a:lnTo>
                    <a:pt x="976312" y="1283665"/>
                  </a:lnTo>
                  <a:lnTo>
                    <a:pt x="668959" y="1283665"/>
                  </a:lnTo>
                  <a:lnTo>
                    <a:pt x="668959" y="976312"/>
                  </a:lnTo>
                  <a:lnTo>
                    <a:pt x="650875" y="976312"/>
                  </a:lnTo>
                  <a:lnTo>
                    <a:pt x="650875" y="1283665"/>
                  </a:lnTo>
                  <a:lnTo>
                    <a:pt x="343509" y="1283665"/>
                  </a:lnTo>
                  <a:lnTo>
                    <a:pt x="343509" y="976312"/>
                  </a:lnTo>
                  <a:lnTo>
                    <a:pt x="325437" y="976312"/>
                  </a:lnTo>
                  <a:lnTo>
                    <a:pt x="325437" y="1283665"/>
                  </a:lnTo>
                  <a:lnTo>
                    <a:pt x="18072" y="1283665"/>
                  </a:lnTo>
                  <a:lnTo>
                    <a:pt x="18072" y="976325"/>
                  </a:lnTo>
                  <a:lnTo>
                    <a:pt x="0" y="976325"/>
                  </a:lnTo>
                  <a:lnTo>
                    <a:pt x="0" y="1283665"/>
                  </a:lnTo>
                  <a:lnTo>
                    <a:pt x="0" y="1301445"/>
                  </a:lnTo>
                  <a:lnTo>
                    <a:pt x="0" y="1617675"/>
                  </a:lnTo>
                  <a:lnTo>
                    <a:pt x="18072" y="1617675"/>
                  </a:lnTo>
                  <a:lnTo>
                    <a:pt x="18072" y="1301445"/>
                  </a:lnTo>
                  <a:lnTo>
                    <a:pt x="1636229" y="1301445"/>
                  </a:lnTo>
                  <a:lnTo>
                    <a:pt x="1636229" y="1283665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09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09" y="10286987"/>
                  </a:lnTo>
                  <a:lnTo>
                    <a:pt x="343509" y="10160952"/>
                  </a:lnTo>
                  <a:close/>
                </a:path>
                <a:path w="3272790" h="10287635">
                  <a:moveTo>
                    <a:pt x="343509" y="8524723"/>
                  </a:moveTo>
                  <a:lnTo>
                    <a:pt x="325437" y="8524723"/>
                  </a:lnTo>
                  <a:lnTo>
                    <a:pt x="325437" y="8832075"/>
                  </a:lnTo>
                  <a:lnTo>
                    <a:pt x="343509" y="8832075"/>
                  </a:lnTo>
                  <a:lnTo>
                    <a:pt x="343509" y="8524723"/>
                  </a:lnTo>
                  <a:close/>
                </a:path>
                <a:path w="3272790" h="10287635">
                  <a:moveTo>
                    <a:pt x="343509" y="7539355"/>
                  </a:moveTo>
                  <a:lnTo>
                    <a:pt x="325437" y="7539355"/>
                  </a:lnTo>
                  <a:lnTo>
                    <a:pt x="325437" y="7846720"/>
                  </a:lnTo>
                  <a:lnTo>
                    <a:pt x="343509" y="7846720"/>
                  </a:lnTo>
                  <a:lnTo>
                    <a:pt x="343509" y="7539355"/>
                  </a:lnTo>
                  <a:close/>
                </a:path>
                <a:path w="3272790" h="10287635">
                  <a:moveTo>
                    <a:pt x="343509" y="7213917"/>
                  </a:moveTo>
                  <a:lnTo>
                    <a:pt x="325437" y="7213917"/>
                  </a:lnTo>
                  <a:lnTo>
                    <a:pt x="325437" y="7521283"/>
                  </a:lnTo>
                  <a:lnTo>
                    <a:pt x="343509" y="7521283"/>
                  </a:lnTo>
                  <a:lnTo>
                    <a:pt x="343509" y="7213917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75" y="10160952"/>
                  </a:lnTo>
                  <a:lnTo>
                    <a:pt x="650875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8524723"/>
                  </a:moveTo>
                  <a:lnTo>
                    <a:pt x="650875" y="8524723"/>
                  </a:lnTo>
                  <a:lnTo>
                    <a:pt x="650875" y="8832075"/>
                  </a:lnTo>
                  <a:lnTo>
                    <a:pt x="668959" y="8832075"/>
                  </a:lnTo>
                  <a:lnTo>
                    <a:pt x="668959" y="8524723"/>
                  </a:lnTo>
                  <a:close/>
                </a:path>
                <a:path w="3272790" h="10287635">
                  <a:moveTo>
                    <a:pt x="668959" y="7539355"/>
                  </a:moveTo>
                  <a:lnTo>
                    <a:pt x="650875" y="7539355"/>
                  </a:lnTo>
                  <a:lnTo>
                    <a:pt x="650875" y="7846720"/>
                  </a:lnTo>
                  <a:lnTo>
                    <a:pt x="668959" y="7846720"/>
                  </a:lnTo>
                  <a:lnTo>
                    <a:pt x="668959" y="7539355"/>
                  </a:lnTo>
                  <a:close/>
                </a:path>
                <a:path w="3272790" h="10287635">
                  <a:moveTo>
                    <a:pt x="668959" y="7213917"/>
                  </a:moveTo>
                  <a:lnTo>
                    <a:pt x="650875" y="7213917"/>
                  </a:lnTo>
                  <a:lnTo>
                    <a:pt x="650875" y="7521283"/>
                  </a:lnTo>
                  <a:lnTo>
                    <a:pt x="668959" y="7521283"/>
                  </a:lnTo>
                  <a:lnTo>
                    <a:pt x="668959" y="7213917"/>
                  </a:lnTo>
                  <a:close/>
                </a:path>
                <a:path w="3272790" h="10287635">
                  <a:moveTo>
                    <a:pt x="668959" y="6888480"/>
                  </a:moveTo>
                  <a:lnTo>
                    <a:pt x="650875" y="6888480"/>
                  </a:lnTo>
                  <a:lnTo>
                    <a:pt x="650875" y="7195833"/>
                  </a:lnTo>
                  <a:lnTo>
                    <a:pt x="668959" y="7195833"/>
                  </a:lnTo>
                  <a:lnTo>
                    <a:pt x="668959" y="6888480"/>
                  </a:lnTo>
                  <a:close/>
                </a:path>
                <a:path w="3272790" h="10287635">
                  <a:moveTo>
                    <a:pt x="994397" y="10160952"/>
                  </a:moveTo>
                  <a:lnTo>
                    <a:pt x="976312" y="10160952"/>
                  </a:lnTo>
                  <a:lnTo>
                    <a:pt x="976312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3272790" h="10287635">
                  <a:moveTo>
                    <a:pt x="994397" y="8524723"/>
                  </a:moveTo>
                  <a:lnTo>
                    <a:pt x="976312" y="8524723"/>
                  </a:lnTo>
                  <a:lnTo>
                    <a:pt x="976312" y="8832075"/>
                  </a:lnTo>
                  <a:lnTo>
                    <a:pt x="994397" y="8832075"/>
                  </a:lnTo>
                  <a:lnTo>
                    <a:pt x="994397" y="8524723"/>
                  </a:lnTo>
                  <a:close/>
                </a:path>
                <a:path w="3272790" h="10287635">
                  <a:moveTo>
                    <a:pt x="994397" y="7539355"/>
                  </a:moveTo>
                  <a:lnTo>
                    <a:pt x="976312" y="7539355"/>
                  </a:lnTo>
                  <a:lnTo>
                    <a:pt x="976312" y="7846720"/>
                  </a:lnTo>
                  <a:lnTo>
                    <a:pt x="994397" y="7846720"/>
                  </a:lnTo>
                  <a:lnTo>
                    <a:pt x="994397" y="7539355"/>
                  </a:lnTo>
                  <a:close/>
                </a:path>
                <a:path w="3272790" h="10287635">
                  <a:moveTo>
                    <a:pt x="994397" y="7213917"/>
                  </a:moveTo>
                  <a:lnTo>
                    <a:pt x="976312" y="7213917"/>
                  </a:lnTo>
                  <a:lnTo>
                    <a:pt x="976312" y="7521283"/>
                  </a:lnTo>
                  <a:lnTo>
                    <a:pt x="994397" y="7521283"/>
                  </a:lnTo>
                  <a:lnTo>
                    <a:pt x="994397" y="7213917"/>
                  </a:lnTo>
                  <a:close/>
                </a:path>
                <a:path w="3272790" h="10287635">
                  <a:moveTo>
                    <a:pt x="994397" y="6888480"/>
                  </a:moveTo>
                  <a:lnTo>
                    <a:pt x="976312" y="6888480"/>
                  </a:lnTo>
                  <a:lnTo>
                    <a:pt x="976312" y="7195833"/>
                  </a:lnTo>
                  <a:lnTo>
                    <a:pt x="994397" y="7195833"/>
                  </a:lnTo>
                  <a:lnTo>
                    <a:pt x="994397" y="6888480"/>
                  </a:lnTo>
                  <a:close/>
                </a:path>
                <a:path w="3272790" h="10287635">
                  <a:moveTo>
                    <a:pt x="1319834" y="10160952"/>
                  </a:moveTo>
                  <a:lnTo>
                    <a:pt x="1301750" y="10160952"/>
                  </a:lnTo>
                  <a:lnTo>
                    <a:pt x="1301750" y="10286987"/>
                  </a:lnTo>
                  <a:lnTo>
                    <a:pt x="1319834" y="10286987"/>
                  </a:lnTo>
                  <a:lnTo>
                    <a:pt x="1319834" y="10160952"/>
                  </a:lnTo>
                  <a:close/>
                </a:path>
                <a:path w="3272790" h="10287635">
                  <a:moveTo>
                    <a:pt x="1319834" y="8524723"/>
                  </a:moveTo>
                  <a:lnTo>
                    <a:pt x="1301750" y="8524723"/>
                  </a:lnTo>
                  <a:lnTo>
                    <a:pt x="1301750" y="8832075"/>
                  </a:lnTo>
                  <a:lnTo>
                    <a:pt x="1319834" y="8832075"/>
                  </a:lnTo>
                  <a:lnTo>
                    <a:pt x="1319834" y="8524723"/>
                  </a:lnTo>
                  <a:close/>
                </a:path>
                <a:path w="3272790" h="10287635">
                  <a:moveTo>
                    <a:pt x="1319834" y="7539355"/>
                  </a:moveTo>
                  <a:lnTo>
                    <a:pt x="1301750" y="7539355"/>
                  </a:lnTo>
                  <a:lnTo>
                    <a:pt x="1301750" y="7846720"/>
                  </a:lnTo>
                  <a:lnTo>
                    <a:pt x="1319834" y="7846720"/>
                  </a:lnTo>
                  <a:lnTo>
                    <a:pt x="1319834" y="7539355"/>
                  </a:lnTo>
                  <a:close/>
                </a:path>
                <a:path w="3272790" h="10287635">
                  <a:moveTo>
                    <a:pt x="1319834" y="7213917"/>
                  </a:moveTo>
                  <a:lnTo>
                    <a:pt x="1301750" y="7213917"/>
                  </a:lnTo>
                  <a:lnTo>
                    <a:pt x="1301750" y="7521283"/>
                  </a:lnTo>
                  <a:lnTo>
                    <a:pt x="1319834" y="7521283"/>
                  </a:lnTo>
                  <a:lnTo>
                    <a:pt x="1319834" y="7213917"/>
                  </a:lnTo>
                  <a:close/>
                </a:path>
                <a:path w="3272790" h="10287635">
                  <a:moveTo>
                    <a:pt x="1319834" y="6888480"/>
                  </a:moveTo>
                  <a:lnTo>
                    <a:pt x="1301750" y="6888480"/>
                  </a:lnTo>
                  <a:lnTo>
                    <a:pt x="1301750" y="7195833"/>
                  </a:lnTo>
                  <a:lnTo>
                    <a:pt x="1319834" y="7195833"/>
                  </a:lnTo>
                  <a:lnTo>
                    <a:pt x="1319834" y="6888480"/>
                  </a:lnTo>
                  <a:close/>
                </a:path>
                <a:path w="3272790" h="10287635">
                  <a:moveTo>
                    <a:pt x="1636229" y="9817443"/>
                  </a:moveTo>
                  <a:lnTo>
                    <a:pt x="1319834" y="9817443"/>
                  </a:lnTo>
                  <a:lnTo>
                    <a:pt x="1319834" y="9501035"/>
                  </a:lnTo>
                  <a:lnTo>
                    <a:pt x="1301750" y="9501035"/>
                  </a:lnTo>
                  <a:lnTo>
                    <a:pt x="1301750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12" y="9501035"/>
                  </a:lnTo>
                  <a:lnTo>
                    <a:pt x="976312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75" y="9501035"/>
                  </a:lnTo>
                  <a:lnTo>
                    <a:pt x="650875" y="9817443"/>
                  </a:lnTo>
                  <a:lnTo>
                    <a:pt x="343509" y="9817443"/>
                  </a:lnTo>
                  <a:lnTo>
                    <a:pt x="343509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29" y="9817443"/>
                  </a:lnTo>
                  <a:lnTo>
                    <a:pt x="9029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72" y="10287343"/>
                  </a:lnTo>
                  <a:lnTo>
                    <a:pt x="18072" y="10160343"/>
                  </a:lnTo>
                  <a:lnTo>
                    <a:pt x="1636229" y="10160343"/>
                  </a:lnTo>
                  <a:lnTo>
                    <a:pt x="1636229" y="10142563"/>
                  </a:lnTo>
                  <a:lnTo>
                    <a:pt x="1319834" y="10142563"/>
                  </a:lnTo>
                  <a:lnTo>
                    <a:pt x="1319834" y="9835515"/>
                  </a:lnTo>
                  <a:lnTo>
                    <a:pt x="1301750" y="9835515"/>
                  </a:lnTo>
                  <a:lnTo>
                    <a:pt x="1301750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12" y="9835515"/>
                  </a:lnTo>
                  <a:lnTo>
                    <a:pt x="976312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75" y="9835515"/>
                  </a:lnTo>
                  <a:lnTo>
                    <a:pt x="650875" y="10142563"/>
                  </a:lnTo>
                  <a:lnTo>
                    <a:pt x="343509" y="10142563"/>
                  </a:lnTo>
                  <a:lnTo>
                    <a:pt x="343509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72" y="10142563"/>
                  </a:lnTo>
                  <a:lnTo>
                    <a:pt x="18072" y="9835223"/>
                  </a:lnTo>
                  <a:lnTo>
                    <a:pt x="1636229" y="9835223"/>
                  </a:lnTo>
                  <a:lnTo>
                    <a:pt x="1636229" y="9826333"/>
                  </a:lnTo>
                  <a:lnTo>
                    <a:pt x="1636229" y="9817443"/>
                  </a:lnTo>
                  <a:close/>
                </a:path>
                <a:path w="3272790" h="10287635">
                  <a:moveTo>
                    <a:pt x="1636229" y="8181200"/>
                  </a:moveTo>
                  <a:lnTo>
                    <a:pt x="1319834" y="8181200"/>
                  </a:lnTo>
                  <a:lnTo>
                    <a:pt x="1319834" y="7864792"/>
                  </a:lnTo>
                  <a:lnTo>
                    <a:pt x="1301750" y="7864792"/>
                  </a:lnTo>
                  <a:lnTo>
                    <a:pt x="1301750" y="8181200"/>
                  </a:lnTo>
                  <a:lnTo>
                    <a:pt x="994397" y="8181200"/>
                  </a:lnTo>
                  <a:lnTo>
                    <a:pt x="994397" y="7864792"/>
                  </a:lnTo>
                  <a:lnTo>
                    <a:pt x="976312" y="7864792"/>
                  </a:lnTo>
                  <a:lnTo>
                    <a:pt x="976312" y="8181200"/>
                  </a:lnTo>
                  <a:lnTo>
                    <a:pt x="668959" y="8181200"/>
                  </a:lnTo>
                  <a:lnTo>
                    <a:pt x="668959" y="7864792"/>
                  </a:lnTo>
                  <a:lnTo>
                    <a:pt x="650875" y="7864792"/>
                  </a:lnTo>
                  <a:lnTo>
                    <a:pt x="650875" y="8181200"/>
                  </a:lnTo>
                  <a:lnTo>
                    <a:pt x="343509" y="8181200"/>
                  </a:lnTo>
                  <a:lnTo>
                    <a:pt x="343509" y="7864792"/>
                  </a:lnTo>
                  <a:lnTo>
                    <a:pt x="325437" y="7864792"/>
                  </a:lnTo>
                  <a:lnTo>
                    <a:pt x="325437" y="8181200"/>
                  </a:lnTo>
                  <a:lnTo>
                    <a:pt x="9029" y="8181200"/>
                  </a:lnTo>
                  <a:lnTo>
                    <a:pt x="9029" y="8190090"/>
                  </a:lnTo>
                  <a:lnTo>
                    <a:pt x="0" y="8190090"/>
                  </a:lnTo>
                  <a:lnTo>
                    <a:pt x="0" y="8198980"/>
                  </a:lnTo>
                  <a:lnTo>
                    <a:pt x="0" y="8506320"/>
                  </a:lnTo>
                  <a:lnTo>
                    <a:pt x="0" y="9816960"/>
                  </a:lnTo>
                  <a:lnTo>
                    <a:pt x="18072" y="9816960"/>
                  </a:lnTo>
                  <a:lnTo>
                    <a:pt x="18072" y="9500730"/>
                  </a:lnTo>
                  <a:lnTo>
                    <a:pt x="1636229" y="9500730"/>
                  </a:lnTo>
                  <a:lnTo>
                    <a:pt x="1636229" y="9482950"/>
                  </a:lnTo>
                  <a:lnTo>
                    <a:pt x="1319834" y="9482950"/>
                  </a:lnTo>
                  <a:lnTo>
                    <a:pt x="1319834" y="9175610"/>
                  </a:lnTo>
                  <a:lnTo>
                    <a:pt x="1636229" y="9175610"/>
                  </a:lnTo>
                  <a:lnTo>
                    <a:pt x="1636229" y="9157830"/>
                  </a:lnTo>
                  <a:lnTo>
                    <a:pt x="1301750" y="9157830"/>
                  </a:lnTo>
                  <a:lnTo>
                    <a:pt x="1301750" y="9175610"/>
                  </a:lnTo>
                  <a:lnTo>
                    <a:pt x="1301750" y="9482950"/>
                  </a:lnTo>
                  <a:lnTo>
                    <a:pt x="994397" y="9482950"/>
                  </a:lnTo>
                  <a:lnTo>
                    <a:pt x="994397" y="9175610"/>
                  </a:lnTo>
                  <a:lnTo>
                    <a:pt x="1301750" y="9175610"/>
                  </a:lnTo>
                  <a:lnTo>
                    <a:pt x="1301750" y="9157830"/>
                  </a:lnTo>
                  <a:lnTo>
                    <a:pt x="976312" y="9157830"/>
                  </a:lnTo>
                  <a:lnTo>
                    <a:pt x="976312" y="9175610"/>
                  </a:lnTo>
                  <a:lnTo>
                    <a:pt x="976312" y="9482950"/>
                  </a:lnTo>
                  <a:lnTo>
                    <a:pt x="668959" y="9482950"/>
                  </a:lnTo>
                  <a:lnTo>
                    <a:pt x="668959" y="9175610"/>
                  </a:lnTo>
                  <a:lnTo>
                    <a:pt x="976312" y="9175610"/>
                  </a:lnTo>
                  <a:lnTo>
                    <a:pt x="976312" y="9157830"/>
                  </a:lnTo>
                  <a:lnTo>
                    <a:pt x="650875" y="9157830"/>
                  </a:lnTo>
                  <a:lnTo>
                    <a:pt x="650875" y="9175610"/>
                  </a:lnTo>
                  <a:lnTo>
                    <a:pt x="650875" y="9482950"/>
                  </a:lnTo>
                  <a:lnTo>
                    <a:pt x="343509" y="9482950"/>
                  </a:lnTo>
                  <a:lnTo>
                    <a:pt x="343509" y="9175610"/>
                  </a:lnTo>
                  <a:lnTo>
                    <a:pt x="650875" y="9175610"/>
                  </a:lnTo>
                  <a:lnTo>
                    <a:pt x="650875" y="9157830"/>
                  </a:lnTo>
                  <a:lnTo>
                    <a:pt x="325437" y="9157830"/>
                  </a:lnTo>
                  <a:lnTo>
                    <a:pt x="325437" y="9175610"/>
                  </a:lnTo>
                  <a:lnTo>
                    <a:pt x="325437" y="9482950"/>
                  </a:lnTo>
                  <a:lnTo>
                    <a:pt x="18072" y="9482950"/>
                  </a:lnTo>
                  <a:lnTo>
                    <a:pt x="18072" y="9175610"/>
                  </a:lnTo>
                  <a:lnTo>
                    <a:pt x="325437" y="9175610"/>
                  </a:lnTo>
                  <a:lnTo>
                    <a:pt x="325437" y="9157830"/>
                  </a:lnTo>
                  <a:lnTo>
                    <a:pt x="18072" y="9157830"/>
                  </a:lnTo>
                  <a:lnTo>
                    <a:pt x="18072" y="8850490"/>
                  </a:lnTo>
                  <a:lnTo>
                    <a:pt x="325437" y="8850490"/>
                  </a:lnTo>
                  <a:lnTo>
                    <a:pt x="325437" y="9157513"/>
                  </a:lnTo>
                  <a:lnTo>
                    <a:pt x="343509" y="9157513"/>
                  </a:lnTo>
                  <a:lnTo>
                    <a:pt x="343509" y="8850490"/>
                  </a:lnTo>
                  <a:lnTo>
                    <a:pt x="650875" y="8850490"/>
                  </a:lnTo>
                  <a:lnTo>
                    <a:pt x="650875" y="9157513"/>
                  </a:lnTo>
                  <a:lnTo>
                    <a:pt x="668959" y="9157513"/>
                  </a:lnTo>
                  <a:lnTo>
                    <a:pt x="668959" y="8850490"/>
                  </a:lnTo>
                  <a:lnTo>
                    <a:pt x="976312" y="8850490"/>
                  </a:lnTo>
                  <a:lnTo>
                    <a:pt x="976312" y="9157513"/>
                  </a:lnTo>
                  <a:lnTo>
                    <a:pt x="994397" y="9157513"/>
                  </a:lnTo>
                  <a:lnTo>
                    <a:pt x="994397" y="8850490"/>
                  </a:lnTo>
                  <a:lnTo>
                    <a:pt x="1301750" y="8850490"/>
                  </a:lnTo>
                  <a:lnTo>
                    <a:pt x="1301750" y="9157513"/>
                  </a:lnTo>
                  <a:lnTo>
                    <a:pt x="1319834" y="9157513"/>
                  </a:lnTo>
                  <a:lnTo>
                    <a:pt x="1319834" y="8850490"/>
                  </a:lnTo>
                  <a:lnTo>
                    <a:pt x="1636229" y="8850490"/>
                  </a:lnTo>
                  <a:lnTo>
                    <a:pt x="1636229" y="8832710"/>
                  </a:lnTo>
                  <a:lnTo>
                    <a:pt x="18072" y="8832710"/>
                  </a:lnTo>
                  <a:lnTo>
                    <a:pt x="18072" y="8524100"/>
                  </a:lnTo>
                  <a:lnTo>
                    <a:pt x="1636229" y="8524100"/>
                  </a:lnTo>
                  <a:lnTo>
                    <a:pt x="1636229" y="8506320"/>
                  </a:lnTo>
                  <a:lnTo>
                    <a:pt x="1319834" y="8506320"/>
                  </a:lnTo>
                  <a:lnTo>
                    <a:pt x="1319834" y="8199272"/>
                  </a:lnTo>
                  <a:lnTo>
                    <a:pt x="1301750" y="8199272"/>
                  </a:lnTo>
                  <a:lnTo>
                    <a:pt x="1301750" y="8506320"/>
                  </a:lnTo>
                  <a:lnTo>
                    <a:pt x="994397" y="8506320"/>
                  </a:lnTo>
                  <a:lnTo>
                    <a:pt x="994397" y="8199272"/>
                  </a:lnTo>
                  <a:lnTo>
                    <a:pt x="976312" y="8199272"/>
                  </a:lnTo>
                  <a:lnTo>
                    <a:pt x="976312" y="8506320"/>
                  </a:lnTo>
                  <a:lnTo>
                    <a:pt x="668959" y="8506320"/>
                  </a:lnTo>
                  <a:lnTo>
                    <a:pt x="668959" y="8199272"/>
                  </a:lnTo>
                  <a:lnTo>
                    <a:pt x="650875" y="8199272"/>
                  </a:lnTo>
                  <a:lnTo>
                    <a:pt x="650875" y="8506320"/>
                  </a:lnTo>
                  <a:lnTo>
                    <a:pt x="343509" y="8506320"/>
                  </a:lnTo>
                  <a:lnTo>
                    <a:pt x="343509" y="8199272"/>
                  </a:lnTo>
                  <a:lnTo>
                    <a:pt x="325437" y="8199272"/>
                  </a:lnTo>
                  <a:lnTo>
                    <a:pt x="325437" y="8506320"/>
                  </a:lnTo>
                  <a:lnTo>
                    <a:pt x="18072" y="8506320"/>
                  </a:lnTo>
                  <a:lnTo>
                    <a:pt x="18072" y="8198980"/>
                  </a:lnTo>
                  <a:lnTo>
                    <a:pt x="1636229" y="8198980"/>
                  </a:lnTo>
                  <a:lnTo>
                    <a:pt x="1636229" y="8190090"/>
                  </a:lnTo>
                  <a:lnTo>
                    <a:pt x="1636229" y="8181200"/>
                  </a:lnTo>
                  <a:close/>
                </a:path>
                <a:path w="3272790" h="10287635">
                  <a:moveTo>
                    <a:pt x="3272472" y="0"/>
                  </a:moveTo>
                  <a:lnTo>
                    <a:pt x="1645272" y="0"/>
                  </a:lnTo>
                  <a:lnTo>
                    <a:pt x="1645272" y="8890"/>
                  </a:lnTo>
                  <a:lnTo>
                    <a:pt x="1636229" y="8890"/>
                  </a:lnTo>
                  <a:lnTo>
                    <a:pt x="1636229" y="1635760"/>
                  </a:lnTo>
                  <a:lnTo>
                    <a:pt x="1654314" y="1635760"/>
                  </a:lnTo>
                  <a:lnTo>
                    <a:pt x="1654314" y="1319530"/>
                  </a:lnTo>
                  <a:lnTo>
                    <a:pt x="3272472" y="1319530"/>
                  </a:lnTo>
                  <a:lnTo>
                    <a:pt x="3272472" y="1301750"/>
                  </a:lnTo>
                  <a:lnTo>
                    <a:pt x="1654314" y="1301750"/>
                  </a:lnTo>
                  <a:lnTo>
                    <a:pt x="1654314" y="994410"/>
                  </a:lnTo>
                  <a:lnTo>
                    <a:pt x="3272472" y="994410"/>
                  </a:lnTo>
                  <a:lnTo>
                    <a:pt x="3272472" y="976630"/>
                  </a:lnTo>
                  <a:lnTo>
                    <a:pt x="1654314" y="976630"/>
                  </a:lnTo>
                  <a:lnTo>
                    <a:pt x="1654314" y="669290"/>
                  </a:lnTo>
                  <a:lnTo>
                    <a:pt x="3272472" y="669290"/>
                  </a:lnTo>
                  <a:lnTo>
                    <a:pt x="3272472" y="651510"/>
                  </a:lnTo>
                  <a:lnTo>
                    <a:pt x="1654314" y="651510"/>
                  </a:lnTo>
                  <a:lnTo>
                    <a:pt x="1654314" y="342900"/>
                  </a:lnTo>
                  <a:lnTo>
                    <a:pt x="3272472" y="342900"/>
                  </a:lnTo>
                  <a:lnTo>
                    <a:pt x="3272472" y="325120"/>
                  </a:lnTo>
                  <a:lnTo>
                    <a:pt x="1979752" y="325120"/>
                  </a:lnTo>
                  <a:lnTo>
                    <a:pt x="1979752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14" y="325120"/>
                  </a:lnTo>
                  <a:lnTo>
                    <a:pt x="1654314" y="17780"/>
                  </a:lnTo>
                  <a:lnTo>
                    <a:pt x="3272472" y="17780"/>
                  </a:lnTo>
                  <a:lnTo>
                    <a:pt x="3272472" y="8890"/>
                  </a:lnTo>
                  <a:lnTo>
                    <a:pt x="3272472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6230" y="18084"/>
              <a:ext cx="1636395" cy="4890770"/>
            </a:xfrm>
            <a:custGeom>
              <a:avLst/>
              <a:gdLst/>
              <a:ahLst/>
              <a:cxnLst/>
              <a:rect l="l" t="t" r="r" b="b"/>
              <a:pathLst>
                <a:path w="1636395" h="4890770">
                  <a:moveTo>
                    <a:pt x="343522" y="3597922"/>
                  </a:moveTo>
                  <a:lnTo>
                    <a:pt x="325450" y="3597922"/>
                  </a:lnTo>
                  <a:lnTo>
                    <a:pt x="325450" y="3905288"/>
                  </a:lnTo>
                  <a:lnTo>
                    <a:pt x="343522" y="3905288"/>
                  </a:lnTo>
                  <a:lnTo>
                    <a:pt x="343522" y="3597922"/>
                  </a:lnTo>
                  <a:close/>
                </a:path>
                <a:path w="1636395" h="4890770">
                  <a:moveTo>
                    <a:pt x="343522" y="1961680"/>
                  </a:moveTo>
                  <a:lnTo>
                    <a:pt x="325450" y="1961680"/>
                  </a:lnTo>
                  <a:lnTo>
                    <a:pt x="325450" y="2269045"/>
                  </a:lnTo>
                  <a:lnTo>
                    <a:pt x="343522" y="2269045"/>
                  </a:lnTo>
                  <a:lnTo>
                    <a:pt x="343522" y="1961680"/>
                  </a:lnTo>
                  <a:close/>
                </a:path>
                <a:path w="1636395" h="4890770">
                  <a:moveTo>
                    <a:pt x="343522" y="976325"/>
                  </a:moveTo>
                  <a:lnTo>
                    <a:pt x="325450" y="976325"/>
                  </a:lnTo>
                  <a:lnTo>
                    <a:pt x="325450" y="1283677"/>
                  </a:lnTo>
                  <a:lnTo>
                    <a:pt x="343522" y="1283677"/>
                  </a:lnTo>
                  <a:lnTo>
                    <a:pt x="343522" y="976325"/>
                  </a:lnTo>
                  <a:close/>
                </a:path>
                <a:path w="1636395" h="4890770">
                  <a:moveTo>
                    <a:pt x="343522" y="650887"/>
                  </a:moveTo>
                  <a:lnTo>
                    <a:pt x="325450" y="650887"/>
                  </a:lnTo>
                  <a:lnTo>
                    <a:pt x="325450" y="958240"/>
                  </a:lnTo>
                  <a:lnTo>
                    <a:pt x="343522" y="958240"/>
                  </a:lnTo>
                  <a:lnTo>
                    <a:pt x="343522" y="650887"/>
                  </a:lnTo>
                  <a:close/>
                </a:path>
                <a:path w="1636395" h="4890770">
                  <a:moveTo>
                    <a:pt x="343522" y="325437"/>
                  </a:moveTo>
                  <a:lnTo>
                    <a:pt x="325450" y="325437"/>
                  </a:lnTo>
                  <a:lnTo>
                    <a:pt x="325450" y="632802"/>
                  </a:lnTo>
                  <a:lnTo>
                    <a:pt x="343522" y="632802"/>
                  </a:lnTo>
                  <a:lnTo>
                    <a:pt x="343522" y="325437"/>
                  </a:lnTo>
                  <a:close/>
                </a:path>
                <a:path w="1636395" h="4890770">
                  <a:moveTo>
                    <a:pt x="343522" y="0"/>
                  </a:moveTo>
                  <a:lnTo>
                    <a:pt x="325450" y="0"/>
                  </a:lnTo>
                  <a:lnTo>
                    <a:pt x="325450" y="307365"/>
                  </a:lnTo>
                  <a:lnTo>
                    <a:pt x="343522" y="307365"/>
                  </a:lnTo>
                  <a:lnTo>
                    <a:pt x="343522" y="0"/>
                  </a:lnTo>
                  <a:close/>
                </a:path>
                <a:path w="1636395" h="4890770">
                  <a:moveTo>
                    <a:pt x="668959" y="3597922"/>
                  </a:moveTo>
                  <a:lnTo>
                    <a:pt x="650887" y="3597922"/>
                  </a:lnTo>
                  <a:lnTo>
                    <a:pt x="650887" y="3905288"/>
                  </a:lnTo>
                  <a:lnTo>
                    <a:pt x="668959" y="3905288"/>
                  </a:lnTo>
                  <a:lnTo>
                    <a:pt x="668959" y="3597922"/>
                  </a:lnTo>
                  <a:close/>
                </a:path>
                <a:path w="1636395" h="4890770">
                  <a:moveTo>
                    <a:pt x="668959" y="1961680"/>
                  </a:moveTo>
                  <a:lnTo>
                    <a:pt x="650887" y="1961680"/>
                  </a:lnTo>
                  <a:lnTo>
                    <a:pt x="650887" y="2269045"/>
                  </a:lnTo>
                  <a:lnTo>
                    <a:pt x="668959" y="2269045"/>
                  </a:lnTo>
                  <a:lnTo>
                    <a:pt x="668959" y="1961680"/>
                  </a:lnTo>
                  <a:close/>
                </a:path>
                <a:path w="1636395" h="4890770">
                  <a:moveTo>
                    <a:pt x="668959" y="976325"/>
                  </a:moveTo>
                  <a:lnTo>
                    <a:pt x="650887" y="976325"/>
                  </a:lnTo>
                  <a:lnTo>
                    <a:pt x="650887" y="1283677"/>
                  </a:lnTo>
                  <a:lnTo>
                    <a:pt x="668959" y="1283677"/>
                  </a:lnTo>
                  <a:lnTo>
                    <a:pt x="668959" y="976325"/>
                  </a:lnTo>
                  <a:close/>
                </a:path>
                <a:path w="1636395" h="4890770">
                  <a:moveTo>
                    <a:pt x="668959" y="650887"/>
                  </a:moveTo>
                  <a:lnTo>
                    <a:pt x="650887" y="650887"/>
                  </a:lnTo>
                  <a:lnTo>
                    <a:pt x="650887" y="958240"/>
                  </a:lnTo>
                  <a:lnTo>
                    <a:pt x="668959" y="958240"/>
                  </a:lnTo>
                  <a:lnTo>
                    <a:pt x="668959" y="650887"/>
                  </a:lnTo>
                  <a:close/>
                </a:path>
                <a:path w="1636395" h="4890770">
                  <a:moveTo>
                    <a:pt x="668959" y="325437"/>
                  </a:moveTo>
                  <a:lnTo>
                    <a:pt x="650887" y="325437"/>
                  </a:lnTo>
                  <a:lnTo>
                    <a:pt x="650887" y="632802"/>
                  </a:lnTo>
                  <a:lnTo>
                    <a:pt x="668959" y="632802"/>
                  </a:lnTo>
                  <a:lnTo>
                    <a:pt x="668959" y="325437"/>
                  </a:lnTo>
                  <a:close/>
                </a:path>
                <a:path w="1636395" h="4890770">
                  <a:moveTo>
                    <a:pt x="668959" y="0"/>
                  </a:moveTo>
                  <a:lnTo>
                    <a:pt x="650887" y="0"/>
                  </a:lnTo>
                  <a:lnTo>
                    <a:pt x="650887" y="307365"/>
                  </a:lnTo>
                  <a:lnTo>
                    <a:pt x="668959" y="307365"/>
                  </a:lnTo>
                  <a:lnTo>
                    <a:pt x="668959" y="0"/>
                  </a:lnTo>
                  <a:close/>
                </a:path>
                <a:path w="1636395" h="4890770">
                  <a:moveTo>
                    <a:pt x="994410" y="3597922"/>
                  </a:moveTo>
                  <a:lnTo>
                    <a:pt x="976325" y="3597922"/>
                  </a:lnTo>
                  <a:lnTo>
                    <a:pt x="976325" y="3905288"/>
                  </a:lnTo>
                  <a:lnTo>
                    <a:pt x="994410" y="3905288"/>
                  </a:lnTo>
                  <a:lnTo>
                    <a:pt x="994410" y="3597922"/>
                  </a:lnTo>
                  <a:close/>
                </a:path>
                <a:path w="1636395" h="4890770">
                  <a:moveTo>
                    <a:pt x="994410" y="1961680"/>
                  </a:moveTo>
                  <a:lnTo>
                    <a:pt x="976325" y="1961680"/>
                  </a:lnTo>
                  <a:lnTo>
                    <a:pt x="976325" y="2269045"/>
                  </a:lnTo>
                  <a:lnTo>
                    <a:pt x="994410" y="2269045"/>
                  </a:lnTo>
                  <a:lnTo>
                    <a:pt x="994410" y="1961680"/>
                  </a:lnTo>
                  <a:close/>
                </a:path>
                <a:path w="1636395" h="4890770">
                  <a:moveTo>
                    <a:pt x="994410" y="976325"/>
                  </a:moveTo>
                  <a:lnTo>
                    <a:pt x="976325" y="976325"/>
                  </a:lnTo>
                  <a:lnTo>
                    <a:pt x="976325" y="1283677"/>
                  </a:lnTo>
                  <a:lnTo>
                    <a:pt x="994410" y="1283677"/>
                  </a:lnTo>
                  <a:lnTo>
                    <a:pt x="994410" y="976325"/>
                  </a:lnTo>
                  <a:close/>
                </a:path>
                <a:path w="1636395" h="4890770">
                  <a:moveTo>
                    <a:pt x="994410" y="650887"/>
                  </a:moveTo>
                  <a:lnTo>
                    <a:pt x="976325" y="650887"/>
                  </a:lnTo>
                  <a:lnTo>
                    <a:pt x="976325" y="958240"/>
                  </a:lnTo>
                  <a:lnTo>
                    <a:pt x="994410" y="958240"/>
                  </a:lnTo>
                  <a:lnTo>
                    <a:pt x="994410" y="650887"/>
                  </a:lnTo>
                  <a:close/>
                </a:path>
                <a:path w="1636395" h="4890770">
                  <a:moveTo>
                    <a:pt x="994410" y="325437"/>
                  </a:moveTo>
                  <a:lnTo>
                    <a:pt x="976325" y="325437"/>
                  </a:lnTo>
                  <a:lnTo>
                    <a:pt x="976325" y="632802"/>
                  </a:lnTo>
                  <a:lnTo>
                    <a:pt x="994410" y="632802"/>
                  </a:lnTo>
                  <a:lnTo>
                    <a:pt x="994410" y="325437"/>
                  </a:lnTo>
                  <a:close/>
                </a:path>
                <a:path w="1636395" h="4890770">
                  <a:moveTo>
                    <a:pt x="994410" y="0"/>
                  </a:moveTo>
                  <a:lnTo>
                    <a:pt x="976325" y="0"/>
                  </a:lnTo>
                  <a:lnTo>
                    <a:pt x="976325" y="307365"/>
                  </a:lnTo>
                  <a:lnTo>
                    <a:pt x="994410" y="307365"/>
                  </a:lnTo>
                  <a:lnTo>
                    <a:pt x="994410" y="0"/>
                  </a:lnTo>
                  <a:close/>
                </a:path>
                <a:path w="1636395" h="4890770">
                  <a:moveTo>
                    <a:pt x="1319847" y="3597922"/>
                  </a:moveTo>
                  <a:lnTo>
                    <a:pt x="1301762" y="3597922"/>
                  </a:lnTo>
                  <a:lnTo>
                    <a:pt x="1301762" y="3905288"/>
                  </a:lnTo>
                  <a:lnTo>
                    <a:pt x="1319847" y="3905288"/>
                  </a:lnTo>
                  <a:lnTo>
                    <a:pt x="1319847" y="3597922"/>
                  </a:lnTo>
                  <a:close/>
                </a:path>
                <a:path w="1636395" h="4890770">
                  <a:moveTo>
                    <a:pt x="1319847" y="1961680"/>
                  </a:moveTo>
                  <a:lnTo>
                    <a:pt x="1301762" y="1961680"/>
                  </a:lnTo>
                  <a:lnTo>
                    <a:pt x="1301762" y="2269045"/>
                  </a:lnTo>
                  <a:lnTo>
                    <a:pt x="1319847" y="2269045"/>
                  </a:lnTo>
                  <a:lnTo>
                    <a:pt x="1319847" y="1961680"/>
                  </a:lnTo>
                  <a:close/>
                </a:path>
                <a:path w="1636395" h="4890770">
                  <a:moveTo>
                    <a:pt x="1319847" y="976325"/>
                  </a:moveTo>
                  <a:lnTo>
                    <a:pt x="1301762" y="976325"/>
                  </a:lnTo>
                  <a:lnTo>
                    <a:pt x="1301762" y="1283677"/>
                  </a:lnTo>
                  <a:lnTo>
                    <a:pt x="1319847" y="1283677"/>
                  </a:lnTo>
                  <a:lnTo>
                    <a:pt x="1319847" y="976325"/>
                  </a:lnTo>
                  <a:close/>
                </a:path>
                <a:path w="1636395" h="4890770">
                  <a:moveTo>
                    <a:pt x="1319847" y="650887"/>
                  </a:moveTo>
                  <a:lnTo>
                    <a:pt x="1301762" y="650887"/>
                  </a:lnTo>
                  <a:lnTo>
                    <a:pt x="1301762" y="958240"/>
                  </a:lnTo>
                  <a:lnTo>
                    <a:pt x="1319847" y="958240"/>
                  </a:lnTo>
                  <a:lnTo>
                    <a:pt x="1319847" y="650887"/>
                  </a:lnTo>
                  <a:close/>
                </a:path>
                <a:path w="1636395" h="4890770">
                  <a:moveTo>
                    <a:pt x="1319847" y="325437"/>
                  </a:moveTo>
                  <a:lnTo>
                    <a:pt x="1301762" y="325437"/>
                  </a:lnTo>
                  <a:lnTo>
                    <a:pt x="1301762" y="632802"/>
                  </a:lnTo>
                  <a:lnTo>
                    <a:pt x="1319847" y="632802"/>
                  </a:lnTo>
                  <a:lnTo>
                    <a:pt x="1319847" y="325437"/>
                  </a:lnTo>
                  <a:close/>
                </a:path>
                <a:path w="1636395" h="4890770">
                  <a:moveTo>
                    <a:pt x="1319847" y="0"/>
                  </a:moveTo>
                  <a:lnTo>
                    <a:pt x="1301762" y="0"/>
                  </a:lnTo>
                  <a:lnTo>
                    <a:pt x="1301762" y="307365"/>
                  </a:lnTo>
                  <a:lnTo>
                    <a:pt x="1319847" y="307365"/>
                  </a:lnTo>
                  <a:lnTo>
                    <a:pt x="1319847" y="0"/>
                  </a:lnTo>
                  <a:close/>
                </a:path>
                <a:path w="1636395" h="4890770">
                  <a:moveTo>
                    <a:pt x="1636242" y="3254400"/>
                  </a:moveTo>
                  <a:lnTo>
                    <a:pt x="1319847" y="3254400"/>
                  </a:lnTo>
                  <a:lnTo>
                    <a:pt x="1319847" y="2938005"/>
                  </a:lnTo>
                  <a:lnTo>
                    <a:pt x="1301762" y="2938005"/>
                  </a:lnTo>
                  <a:lnTo>
                    <a:pt x="1301762" y="3254400"/>
                  </a:lnTo>
                  <a:lnTo>
                    <a:pt x="994410" y="3254400"/>
                  </a:lnTo>
                  <a:lnTo>
                    <a:pt x="994410" y="2938005"/>
                  </a:lnTo>
                  <a:lnTo>
                    <a:pt x="976325" y="2938005"/>
                  </a:lnTo>
                  <a:lnTo>
                    <a:pt x="976325" y="3254400"/>
                  </a:lnTo>
                  <a:lnTo>
                    <a:pt x="668959" y="3254400"/>
                  </a:lnTo>
                  <a:lnTo>
                    <a:pt x="668959" y="2938005"/>
                  </a:lnTo>
                  <a:lnTo>
                    <a:pt x="650887" y="2938005"/>
                  </a:lnTo>
                  <a:lnTo>
                    <a:pt x="650887" y="3254400"/>
                  </a:lnTo>
                  <a:lnTo>
                    <a:pt x="343522" y="3254400"/>
                  </a:lnTo>
                  <a:lnTo>
                    <a:pt x="343522" y="2938005"/>
                  </a:lnTo>
                  <a:lnTo>
                    <a:pt x="325450" y="2938005"/>
                  </a:lnTo>
                  <a:lnTo>
                    <a:pt x="325450" y="3254400"/>
                  </a:lnTo>
                  <a:lnTo>
                    <a:pt x="9042" y="3254400"/>
                  </a:lnTo>
                  <a:lnTo>
                    <a:pt x="9042" y="3263290"/>
                  </a:lnTo>
                  <a:lnTo>
                    <a:pt x="0" y="3263290"/>
                  </a:lnTo>
                  <a:lnTo>
                    <a:pt x="0" y="3272180"/>
                  </a:lnTo>
                  <a:lnTo>
                    <a:pt x="0" y="3579520"/>
                  </a:lnTo>
                  <a:lnTo>
                    <a:pt x="0" y="4890160"/>
                  </a:lnTo>
                  <a:lnTo>
                    <a:pt x="18084" y="4890160"/>
                  </a:lnTo>
                  <a:lnTo>
                    <a:pt x="18084" y="4573930"/>
                  </a:lnTo>
                  <a:lnTo>
                    <a:pt x="1636242" y="4573930"/>
                  </a:lnTo>
                  <a:lnTo>
                    <a:pt x="1636242" y="4556150"/>
                  </a:lnTo>
                  <a:lnTo>
                    <a:pt x="18084" y="4556150"/>
                  </a:lnTo>
                  <a:lnTo>
                    <a:pt x="18084" y="4248810"/>
                  </a:lnTo>
                  <a:lnTo>
                    <a:pt x="1636242" y="4248810"/>
                  </a:lnTo>
                  <a:lnTo>
                    <a:pt x="1636242" y="4231030"/>
                  </a:lnTo>
                  <a:lnTo>
                    <a:pt x="18084" y="4231030"/>
                  </a:lnTo>
                  <a:lnTo>
                    <a:pt x="18084" y="3923690"/>
                  </a:lnTo>
                  <a:lnTo>
                    <a:pt x="325450" y="3923690"/>
                  </a:lnTo>
                  <a:lnTo>
                    <a:pt x="325450" y="4230725"/>
                  </a:lnTo>
                  <a:lnTo>
                    <a:pt x="343522" y="4230725"/>
                  </a:lnTo>
                  <a:lnTo>
                    <a:pt x="343522" y="3923690"/>
                  </a:lnTo>
                  <a:lnTo>
                    <a:pt x="1636242" y="3923690"/>
                  </a:lnTo>
                  <a:lnTo>
                    <a:pt x="1636242" y="3905910"/>
                  </a:lnTo>
                  <a:lnTo>
                    <a:pt x="18084" y="3905910"/>
                  </a:lnTo>
                  <a:lnTo>
                    <a:pt x="18084" y="3597300"/>
                  </a:lnTo>
                  <a:lnTo>
                    <a:pt x="1636242" y="3597300"/>
                  </a:lnTo>
                  <a:lnTo>
                    <a:pt x="1636242" y="3579520"/>
                  </a:lnTo>
                  <a:lnTo>
                    <a:pt x="1319847" y="3579520"/>
                  </a:lnTo>
                  <a:lnTo>
                    <a:pt x="1319847" y="3272485"/>
                  </a:lnTo>
                  <a:lnTo>
                    <a:pt x="1301762" y="3272485"/>
                  </a:lnTo>
                  <a:lnTo>
                    <a:pt x="1301762" y="3579520"/>
                  </a:lnTo>
                  <a:lnTo>
                    <a:pt x="994410" y="3579520"/>
                  </a:lnTo>
                  <a:lnTo>
                    <a:pt x="994410" y="3272485"/>
                  </a:lnTo>
                  <a:lnTo>
                    <a:pt x="976325" y="3272485"/>
                  </a:lnTo>
                  <a:lnTo>
                    <a:pt x="976325" y="3579520"/>
                  </a:lnTo>
                  <a:lnTo>
                    <a:pt x="668959" y="3579520"/>
                  </a:lnTo>
                  <a:lnTo>
                    <a:pt x="668959" y="3272485"/>
                  </a:lnTo>
                  <a:lnTo>
                    <a:pt x="650887" y="3272485"/>
                  </a:lnTo>
                  <a:lnTo>
                    <a:pt x="650887" y="3579520"/>
                  </a:lnTo>
                  <a:lnTo>
                    <a:pt x="343522" y="3579520"/>
                  </a:lnTo>
                  <a:lnTo>
                    <a:pt x="343522" y="3272485"/>
                  </a:lnTo>
                  <a:lnTo>
                    <a:pt x="325450" y="3272485"/>
                  </a:lnTo>
                  <a:lnTo>
                    <a:pt x="325450" y="3579520"/>
                  </a:lnTo>
                  <a:lnTo>
                    <a:pt x="18084" y="3579520"/>
                  </a:lnTo>
                  <a:lnTo>
                    <a:pt x="18084" y="3272180"/>
                  </a:lnTo>
                  <a:lnTo>
                    <a:pt x="1636242" y="3272180"/>
                  </a:lnTo>
                  <a:lnTo>
                    <a:pt x="1636242" y="3263290"/>
                  </a:lnTo>
                  <a:lnTo>
                    <a:pt x="1636242" y="3254400"/>
                  </a:lnTo>
                  <a:close/>
                </a:path>
                <a:path w="1636395" h="4890770">
                  <a:moveTo>
                    <a:pt x="1636242" y="1618157"/>
                  </a:moveTo>
                  <a:lnTo>
                    <a:pt x="1319847" y="1618157"/>
                  </a:lnTo>
                  <a:lnTo>
                    <a:pt x="1319847" y="1301762"/>
                  </a:lnTo>
                  <a:lnTo>
                    <a:pt x="1301762" y="1301762"/>
                  </a:lnTo>
                  <a:lnTo>
                    <a:pt x="1301762" y="1618157"/>
                  </a:lnTo>
                  <a:lnTo>
                    <a:pt x="994410" y="1618157"/>
                  </a:lnTo>
                  <a:lnTo>
                    <a:pt x="994410" y="1301762"/>
                  </a:lnTo>
                  <a:lnTo>
                    <a:pt x="976325" y="1301762"/>
                  </a:lnTo>
                  <a:lnTo>
                    <a:pt x="976325" y="1618157"/>
                  </a:lnTo>
                  <a:lnTo>
                    <a:pt x="668959" y="1618157"/>
                  </a:lnTo>
                  <a:lnTo>
                    <a:pt x="668959" y="1301762"/>
                  </a:lnTo>
                  <a:lnTo>
                    <a:pt x="650887" y="1301762"/>
                  </a:lnTo>
                  <a:lnTo>
                    <a:pt x="650887" y="1618157"/>
                  </a:lnTo>
                  <a:lnTo>
                    <a:pt x="343522" y="1618157"/>
                  </a:lnTo>
                  <a:lnTo>
                    <a:pt x="343522" y="1301762"/>
                  </a:lnTo>
                  <a:lnTo>
                    <a:pt x="325450" y="1301762"/>
                  </a:lnTo>
                  <a:lnTo>
                    <a:pt x="325450" y="1618157"/>
                  </a:lnTo>
                  <a:lnTo>
                    <a:pt x="9042" y="1618157"/>
                  </a:lnTo>
                  <a:lnTo>
                    <a:pt x="9042" y="1627047"/>
                  </a:lnTo>
                  <a:lnTo>
                    <a:pt x="0" y="1627047"/>
                  </a:lnTo>
                  <a:lnTo>
                    <a:pt x="0" y="1635937"/>
                  </a:lnTo>
                  <a:lnTo>
                    <a:pt x="0" y="1943277"/>
                  </a:lnTo>
                  <a:lnTo>
                    <a:pt x="0" y="3253917"/>
                  </a:lnTo>
                  <a:lnTo>
                    <a:pt x="18084" y="3253917"/>
                  </a:lnTo>
                  <a:lnTo>
                    <a:pt x="18084" y="2937687"/>
                  </a:lnTo>
                  <a:lnTo>
                    <a:pt x="1636242" y="2937687"/>
                  </a:lnTo>
                  <a:lnTo>
                    <a:pt x="1636242" y="2919907"/>
                  </a:lnTo>
                  <a:lnTo>
                    <a:pt x="1319847" y="2919907"/>
                  </a:lnTo>
                  <a:lnTo>
                    <a:pt x="1319847" y="2612567"/>
                  </a:lnTo>
                  <a:lnTo>
                    <a:pt x="1636242" y="2612567"/>
                  </a:lnTo>
                  <a:lnTo>
                    <a:pt x="1636242" y="2594787"/>
                  </a:lnTo>
                  <a:lnTo>
                    <a:pt x="1301762" y="2594787"/>
                  </a:lnTo>
                  <a:lnTo>
                    <a:pt x="1301762" y="2612567"/>
                  </a:lnTo>
                  <a:lnTo>
                    <a:pt x="1301762" y="2919907"/>
                  </a:lnTo>
                  <a:lnTo>
                    <a:pt x="994410" y="2919907"/>
                  </a:lnTo>
                  <a:lnTo>
                    <a:pt x="994410" y="2612567"/>
                  </a:lnTo>
                  <a:lnTo>
                    <a:pt x="1301762" y="2612567"/>
                  </a:lnTo>
                  <a:lnTo>
                    <a:pt x="1301762" y="2594787"/>
                  </a:lnTo>
                  <a:lnTo>
                    <a:pt x="976325" y="2594787"/>
                  </a:lnTo>
                  <a:lnTo>
                    <a:pt x="976325" y="2612567"/>
                  </a:lnTo>
                  <a:lnTo>
                    <a:pt x="976325" y="2919907"/>
                  </a:lnTo>
                  <a:lnTo>
                    <a:pt x="668959" y="2919907"/>
                  </a:lnTo>
                  <a:lnTo>
                    <a:pt x="668959" y="2612567"/>
                  </a:lnTo>
                  <a:lnTo>
                    <a:pt x="976325" y="2612567"/>
                  </a:lnTo>
                  <a:lnTo>
                    <a:pt x="976325" y="2594787"/>
                  </a:lnTo>
                  <a:lnTo>
                    <a:pt x="650887" y="2594787"/>
                  </a:lnTo>
                  <a:lnTo>
                    <a:pt x="650887" y="2612567"/>
                  </a:lnTo>
                  <a:lnTo>
                    <a:pt x="650887" y="2919907"/>
                  </a:lnTo>
                  <a:lnTo>
                    <a:pt x="343522" y="2919907"/>
                  </a:lnTo>
                  <a:lnTo>
                    <a:pt x="343522" y="2612567"/>
                  </a:lnTo>
                  <a:lnTo>
                    <a:pt x="650887" y="2612567"/>
                  </a:lnTo>
                  <a:lnTo>
                    <a:pt x="650887" y="2594787"/>
                  </a:lnTo>
                  <a:lnTo>
                    <a:pt x="325450" y="2594787"/>
                  </a:lnTo>
                  <a:lnTo>
                    <a:pt x="325450" y="2612567"/>
                  </a:lnTo>
                  <a:lnTo>
                    <a:pt x="325450" y="2919907"/>
                  </a:lnTo>
                  <a:lnTo>
                    <a:pt x="18084" y="2919907"/>
                  </a:lnTo>
                  <a:lnTo>
                    <a:pt x="18084" y="2612567"/>
                  </a:lnTo>
                  <a:lnTo>
                    <a:pt x="325450" y="2612567"/>
                  </a:lnTo>
                  <a:lnTo>
                    <a:pt x="325450" y="2594787"/>
                  </a:lnTo>
                  <a:lnTo>
                    <a:pt x="18084" y="2594787"/>
                  </a:lnTo>
                  <a:lnTo>
                    <a:pt x="18084" y="2287447"/>
                  </a:lnTo>
                  <a:lnTo>
                    <a:pt x="325450" y="2287447"/>
                  </a:lnTo>
                  <a:lnTo>
                    <a:pt x="325450" y="2594483"/>
                  </a:lnTo>
                  <a:lnTo>
                    <a:pt x="343522" y="2594483"/>
                  </a:lnTo>
                  <a:lnTo>
                    <a:pt x="343522" y="2287447"/>
                  </a:lnTo>
                  <a:lnTo>
                    <a:pt x="650887" y="2287447"/>
                  </a:lnTo>
                  <a:lnTo>
                    <a:pt x="650887" y="2594483"/>
                  </a:lnTo>
                  <a:lnTo>
                    <a:pt x="668959" y="2594483"/>
                  </a:lnTo>
                  <a:lnTo>
                    <a:pt x="668959" y="2287447"/>
                  </a:lnTo>
                  <a:lnTo>
                    <a:pt x="976325" y="2287447"/>
                  </a:lnTo>
                  <a:lnTo>
                    <a:pt x="976325" y="2594483"/>
                  </a:lnTo>
                  <a:lnTo>
                    <a:pt x="994410" y="2594483"/>
                  </a:lnTo>
                  <a:lnTo>
                    <a:pt x="994410" y="2287447"/>
                  </a:lnTo>
                  <a:lnTo>
                    <a:pt x="1301762" y="2287447"/>
                  </a:lnTo>
                  <a:lnTo>
                    <a:pt x="1301762" y="2594483"/>
                  </a:lnTo>
                  <a:lnTo>
                    <a:pt x="1319847" y="2594483"/>
                  </a:lnTo>
                  <a:lnTo>
                    <a:pt x="1319847" y="2287447"/>
                  </a:lnTo>
                  <a:lnTo>
                    <a:pt x="1636242" y="2287447"/>
                  </a:lnTo>
                  <a:lnTo>
                    <a:pt x="1636242" y="2269667"/>
                  </a:lnTo>
                  <a:lnTo>
                    <a:pt x="18084" y="2269667"/>
                  </a:lnTo>
                  <a:lnTo>
                    <a:pt x="18084" y="1961057"/>
                  </a:lnTo>
                  <a:lnTo>
                    <a:pt x="1636242" y="1961057"/>
                  </a:lnTo>
                  <a:lnTo>
                    <a:pt x="1636242" y="1943277"/>
                  </a:lnTo>
                  <a:lnTo>
                    <a:pt x="1319847" y="1943277"/>
                  </a:lnTo>
                  <a:lnTo>
                    <a:pt x="1319847" y="1636242"/>
                  </a:lnTo>
                  <a:lnTo>
                    <a:pt x="1301762" y="1636242"/>
                  </a:lnTo>
                  <a:lnTo>
                    <a:pt x="1301762" y="1943277"/>
                  </a:lnTo>
                  <a:lnTo>
                    <a:pt x="994410" y="1943277"/>
                  </a:lnTo>
                  <a:lnTo>
                    <a:pt x="994410" y="1636242"/>
                  </a:lnTo>
                  <a:lnTo>
                    <a:pt x="976325" y="1636242"/>
                  </a:lnTo>
                  <a:lnTo>
                    <a:pt x="976325" y="1943277"/>
                  </a:lnTo>
                  <a:lnTo>
                    <a:pt x="668959" y="1943277"/>
                  </a:lnTo>
                  <a:lnTo>
                    <a:pt x="668959" y="1636242"/>
                  </a:lnTo>
                  <a:lnTo>
                    <a:pt x="650887" y="1636242"/>
                  </a:lnTo>
                  <a:lnTo>
                    <a:pt x="650887" y="1943277"/>
                  </a:lnTo>
                  <a:lnTo>
                    <a:pt x="343522" y="1943277"/>
                  </a:lnTo>
                  <a:lnTo>
                    <a:pt x="343522" y="1636242"/>
                  </a:lnTo>
                  <a:lnTo>
                    <a:pt x="325450" y="1636242"/>
                  </a:lnTo>
                  <a:lnTo>
                    <a:pt x="325450" y="1943277"/>
                  </a:lnTo>
                  <a:lnTo>
                    <a:pt x="18084" y="1943277"/>
                  </a:lnTo>
                  <a:lnTo>
                    <a:pt x="18084" y="1635937"/>
                  </a:lnTo>
                  <a:lnTo>
                    <a:pt x="1636242" y="1635937"/>
                  </a:lnTo>
                  <a:lnTo>
                    <a:pt x="1636242" y="1627047"/>
                  </a:lnTo>
                  <a:lnTo>
                    <a:pt x="1636242" y="1618157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36230" y="3941444"/>
              <a:ext cx="1636395" cy="4239895"/>
            </a:xfrm>
            <a:custGeom>
              <a:avLst/>
              <a:gdLst/>
              <a:ahLst/>
              <a:cxnLst/>
              <a:rect l="l" t="t" r="r" b="b"/>
              <a:pathLst>
                <a:path w="1636395" h="4239895">
                  <a:moveTo>
                    <a:pt x="343522" y="3923360"/>
                  </a:moveTo>
                  <a:lnTo>
                    <a:pt x="325450" y="3923360"/>
                  </a:lnTo>
                  <a:lnTo>
                    <a:pt x="325450" y="4239768"/>
                  </a:lnTo>
                  <a:lnTo>
                    <a:pt x="343522" y="4239768"/>
                  </a:lnTo>
                  <a:lnTo>
                    <a:pt x="343522" y="3923360"/>
                  </a:lnTo>
                  <a:close/>
                </a:path>
                <a:path w="1636395" h="4239895">
                  <a:moveTo>
                    <a:pt x="343522" y="2947047"/>
                  </a:moveTo>
                  <a:lnTo>
                    <a:pt x="325450" y="2947047"/>
                  </a:lnTo>
                  <a:lnTo>
                    <a:pt x="325450" y="3254400"/>
                  </a:lnTo>
                  <a:lnTo>
                    <a:pt x="343522" y="3254400"/>
                  </a:lnTo>
                  <a:lnTo>
                    <a:pt x="343522" y="2947047"/>
                  </a:lnTo>
                  <a:close/>
                </a:path>
                <a:path w="1636395" h="4239895">
                  <a:moveTo>
                    <a:pt x="343522" y="1310805"/>
                  </a:moveTo>
                  <a:lnTo>
                    <a:pt x="325450" y="1310805"/>
                  </a:lnTo>
                  <a:lnTo>
                    <a:pt x="325450" y="1618157"/>
                  </a:lnTo>
                  <a:lnTo>
                    <a:pt x="343522" y="1618157"/>
                  </a:lnTo>
                  <a:lnTo>
                    <a:pt x="343522" y="1310805"/>
                  </a:lnTo>
                  <a:close/>
                </a:path>
                <a:path w="1636395" h="4239895">
                  <a:moveTo>
                    <a:pt x="343522" y="325437"/>
                  </a:moveTo>
                  <a:lnTo>
                    <a:pt x="325450" y="325437"/>
                  </a:lnTo>
                  <a:lnTo>
                    <a:pt x="325450" y="632802"/>
                  </a:lnTo>
                  <a:lnTo>
                    <a:pt x="343522" y="632802"/>
                  </a:lnTo>
                  <a:lnTo>
                    <a:pt x="343522" y="325437"/>
                  </a:lnTo>
                  <a:close/>
                </a:path>
                <a:path w="1636395" h="4239895">
                  <a:moveTo>
                    <a:pt x="343522" y="0"/>
                  </a:moveTo>
                  <a:lnTo>
                    <a:pt x="325450" y="0"/>
                  </a:lnTo>
                  <a:lnTo>
                    <a:pt x="325450" y="307365"/>
                  </a:lnTo>
                  <a:lnTo>
                    <a:pt x="343522" y="307365"/>
                  </a:lnTo>
                  <a:lnTo>
                    <a:pt x="343522" y="0"/>
                  </a:lnTo>
                  <a:close/>
                </a:path>
                <a:path w="1636395" h="4239895">
                  <a:moveTo>
                    <a:pt x="668959" y="2947047"/>
                  </a:moveTo>
                  <a:lnTo>
                    <a:pt x="650887" y="2947047"/>
                  </a:lnTo>
                  <a:lnTo>
                    <a:pt x="650887" y="3254400"/>
                  </a:lnTo>
                  <a:lnTo>
                    <a:pt x="668959" y="3254400"/>
                  </a:lnTo>
                  <a:lnTo>
                    <a:pt x="668959" y="2947047"/>
                  </a:lnTo>
                  <a:close/>
                </a:path>
                <a:path w="1636395" h="4239895">
                  <a:moveTo>
                    <a:pt x="668959" y="1310805"/>
                  </a:moveTo>
                  <a:lnTo>
                    <a:pt x="650887" y="1310805"/>
                  </a:lnTo>
                  <a:lnTo>
                    <a:pt x="650887" y="1618157"/>
                  </a:lnTo>
                  <a:lnTo>
                    <a:pt x="668959" y="1618157"/>
                  </a:lnTo>
                  <a:lnTo>
                    <a:pt x="668959" y="1310805"/>
                  </a:lnTo>
                  <a:close/>
                </a:path>
                <a:path w="1636395" h="4239895">
                  <a:moveTo>
                    <a:pt x="668959" y="325437"/>
                  </a:moveTo>
                  <a:lnTo>
                    <a:pt x="650887" y="325437"/>
                  </a:lnTo>
                  <a:lnTo>
                    <a:pt x="650887" y="632802"/>
                  </a:lnTo>
                  <a:lnTo>
                    <a:pt x="668959" y="632802"/>
                  </a:lnTo>
                  <a:lnTo>
                    <a:pt x="668959" y="325437"/>
                  </a:lnTo>
                  <a:close/>
                </a:path>
                <a:path w="1636395" h="4239895">
                  <a:moveTo>
                    <a:pt x="668959" y="0"/>
                  </a:moveTo>
                  <a:lnTo>
                    <a:pt x="650887" y="0"/>
                  </a:lnTo>
                  <a:lnTo>
                    <a:pt x="650887" y="307365"/>
                  </a:lnTo>
                  <a:lnTo>
                    <a:pt x="668959" y="307365"/>
                  </a:lnTo>
                  <a:lnTo>
                    <a:pt x="668959" y="0"/>
                  </a:lnTo>
                  <a:close/>
                </a:path>
                <a:path w="1636395" h="4239895">
                  <a:moveTo>
                    <a:pt x="994410" y="2947047"/>
                  </a:moveTo>
                  <a:lnTo>
                    <a:pt x="976325" y="2947047"/>
                  </a:lnTo>
                  <a:lnTo>
                    <a:pt x="976325" y="3254400"/>
                  </a:lnTo>
                  <a:lnTo>
                    <a:pt x="994410" y="3254400"/>
                  </a:lnTo>
                  <a:lnTo>
                    <a:pt x="994410" y="2947047"/>
                  </a:lnTo>
                  <a:close/>
                </a:path>
                <a:path w="1636395" h="4239895">
                  <a:moveTo>
                    <a:pt x="994410" y="1310805"/>
                  </a:moveTo>
                  <a:lnTo>
                    <a:pt x="976325" y="1310805"/>
                  </a:lnTo>
                  <a:lnTo>
                    <a:pt x="976325" y="1618157"/>
                  </a:lnTo>
                  <a:lnTo>
                    <a:pt x="994410" y="1618157"/>
                  </a:lnTo>
                  <a:lnTo>
                    <a:pt x="994410" y="1310805"/>
                  </a:lnTo>
                  <a:close/>
                </a:path>
                <a:path w="1636395" h="4239895">
                  <a:moveTo>
                    <a:pt x="994410" y="325437"/>
                  </a:moveTo>
                  <a:lnTo>
                    <a:pt x="976325" y="325437"/>
                  </a:lnTo>
                  <a:lnTo>
                    <a:pt x="976325" y="632802"/>
                  </a:lnTo>
                  <a:lnTo>
                    <a:pt x="994410" y="632802"/>
                  </a:lnTo>
                  <a:lnTo>
                    <a:pt x="994410" y="325437"/>
                  </a:lnTo>
                  <a:close/>
                </a:path>
                <a:path w="1636395" h="4239895">
                  <a:moveTo>
                    <a:pt x="994410" y="0"/>
                  </a:moveTo>
                  <a:lnTo>
                    <a:pt x="976325" y="0"/>
                  </a:lnTo>
                  <a:lnTo>
                    <a:pt x="976325" y="307365"/>
                  </a:lnTo>
                  <a:lnTo>
                    <a:pt x="994410" y="307365"/>
                  </a:lnTo>
                  <a:lnTo>
                    <a:pt x="994410" y="0"/>
                  </a:lnTo>
                  <a:close/>
                </a:path>
                <a:path w="1636395" h="4239895">
                  <a:moveTo>
                    <a:pt x="1319847" y="2947047"/>
                  </a:moveTo>
                  <a:lnTo>
                    <a:pt x="1301762" y="2947047"/>
                  </a:lnTo>
                  <a:lnTo>
                    <a:pt x="1301762" y="3254400"/>
                  </a:lnTo>
                  <a:lnTo>
                    <a:pt x="1319847" y="3254400"/>
                  </a:lnTo>
                  <a:lnTo>
                    <a:pt x="1319847" y="2947047"/>
                  </a:lnTo>
                  <a:close/>
                </a:path>
                <a:path w="1636395" h="4239895">
                  <a:moveTo>
                    <a:pt x="1319847" y="1310805"/>
                  </a:moveTo>
                  <a:lnTo>
                    <a:pt x="1301762" y="1310805"/>
                  </a:lnTo>
                  <a:lnTo>
                    <a:pt x="1301762" y="1618157"/>
                  </a:lnTo>
                  <a:lnTo>
                    <a:pt x="1319847" y="1618157"/>
                  </a:lnTo>
                  <a:lnTo>
                    <a:pt x="1319847" y="1310805"/>
                  </a:lnTo>
                  <a:close/>
                </a:path>
                <a:path w="1636395" h="4239895">
                  <a:moveTo>
                    <a:pt x="1319847" y="325437"/>
                  </a:moveTo>
                  <a:lnTo>
                    <a:pt x="1301762" y="325437"/>
                  </a:lnTo>
                  <a:lnTo>
                    <a:pt x="1301762" y="632802"/>
                  </a:lnTo>
                  <a:lnTo>
                    <a:pt x="1319847" y="632802"/>
                  </a:lnTo>
                  <a:lnTo>
                    <a:pt x="1319847" y="325437"/>
                  </a:lnTo>
                  <a:close/>
                </a:path>
                <a:path w="1636395" h="4239895">
                  <a:moveTo>
                    <a:pt x="1319847" y="0"/>
                  </a:moveTo>
                  <a:lnTo>
                    <a:pt x="1301762" y="0"/>
                  </a:lnTo>
                  <a:lnTo>
                    <a:pt x="1301762" y="307365"/>
                  </a:lnTo>
                  <a:lnTo>
                    <a:pt x="1319847" y="307365"/>
                  </a:lnTo>
                  <a:lnTo>
                    <a:pt x="1319847" y="0"/>
                  </a:lnTo>
                  <a:close/>
                </a:path>
                <a:path w="1636395" h="4239895">
                  <a:moveTo>
                    <a:pt x="1636242" y="2603525"/>
                  </a:moveTo>
                  <a:lnTo>
                    <a:pt x="1319847" y="2603525"/>
                  </a:lnTo>
                  <a:lnTo>
                    <a:pt x="1319847" y="2287130"/>
                  </a:lnTo>
                  <a:lnTo>
                    <a:pt x="1301762" y="2287130"/>
                  </a:lnTo>
                  <a:lnTo>
                    <a:pt x="1301762" y="2603525"/>
                  </a:lnTo>
                  <a:lnTo>
                    <a:pt x="994410" y="2603525"/>
                  </a:lnTo>
                  <a:lnTo>
                    <a:pt x="994410" y="2287130"/>
                  </a:lnTo>
                  <a:lnTo>
                    <a:pt x="976325" y="2287130"/>
                  </a:lnTo>
                  <a:lnTo>
                    <a:pt x="976325" y="2603525"/>
                  </a:lnTo>
                  <a:lnTo>
                    <a:pt x="668959" y="2603525"/>
                  </a:lnTo>
                  <a:lnTo>
                    <a:pt x="668959" y="2287130"/>
                  </a:lnTo>
                  <a:lnTo>
                    <a:pt x="650887" y="2287130"/>
                  </a:lnTo>
                  <a:lnTo>
                    <a:pt x="650887" y="2603525"/>
                  </a:lnTo>
                  <a:lnTo>
                    <a:pt x="343522" y="2603525"/>
                  </a:lnTo>
                  <a:lnTo>
                    <a:pt x="343522" y="2287130"/>
                  </a:lnTo>
                  <a:lnTo>
                    <a:pt x="325450" y="2287130"/>
                  </a:lnTo>
                  <a:lnTo>
                    <a:pt x="325450" y="2603525"/>
                  </a:lnTo>
                  <a:lnTo>
                    <a:pt x="9042" y="2603525"/>
                  </a:lnTo>
                  <a:lnTo>
                    <a:pt x="9042" y="2612415"/>
                  </a:lnTo>
                  <a:lnTo>
                    <a:pt x="0" y="2612415"/>
                  </a:lnTo>
                  <a:lnTo>
                    <a:pt x="0" y="2621305"/>
                  </a:lnTo>
                  <a:lnTo>
                    <a:pt x="0" y="2928645"/>
                  </a:lnTo>
                  <a:lnTo>
                    <a:pt x="0" y="4239285"/>
                  </a:lnTo>
                  <a:lnTo>
                    <a:pt x="18084" y="4239285"/>
                  </a:lnTo>
                  <a:lnTo>
                    <a:pt x="18084" y="3923055"/>
                  </a:lnTo>
                  <a:lnTo>
                    <a:pt x="1636242" y="3923055"/>
                  </a:lnTo>
                  <a:lnTo>
                    <a:pt x="1636242" y="3905275"/>
                  </a:lnTo>
                  <a:lnTo>
                    <a:pt x="1319847" y="3905275"/>
                  </a:lnTo>
                  <a:lnTo>
                    <a:pt x="1319847" y="3597935"/>
                  </a:lnTo>
                  <a:lnTo>
                    <a:pt x="1636242" y="3597935"/>
                  </a:lnTo>
                  <a:lnTo>
                    <a:pt x="1636242" y="3580155"/>
                  </a:lnTo>
                  <a:lnTo>
                    <a:pt x="1301762" y="3580155"/>
                  </a:lnTo>
                  <a:lnTo>
                    <a:pt x="1301762" y="3597935"/>
                  </a:lnTo>
                  <a:lnTo>
                    <a:pt x="1301762" y="3905275"/>
                  </a:lnTo>
                  <a:lnTo>
                    <a:pt x="994410" y="3905275"/>
                  </a:lnTo>
                  <a:lnTo>
                    <a:pt x="994410" y="3597935"/>
                  </a:lnTo>
                  <a:lnTo>
                    <a:pt x="1301762" y="3597935"/>
                  </a:lnTo>
                  <a:lnTo>
                    <a:pt x="1301762" y="3580155"/>
                  </a:lnTo>
                  <a:lnTo>
                    <a:pt x="976325" y="3580155"/>
                  </a:lnTo>
                  <a:lnTo>
                    <a:pt x="976325" y="3597935"/>
                  </a:lnTo>
                  <a:lnTo>
                    <a:pt x="976325" y="3905275"/>
                  </a:lnTo>
                  <a:lnTo>
                    <a:pt x="668959" y="3905275"/>
                  </a:lnTo>
                  <a:lnTo>
                    <a:pt x="668959" y="3597935"/>
                  </a:lnTo>
                  <a:lnTo>
                    <a:pt x="976325" y="3597935"/>
                  </a:lnTo>
                  <a:lnTo>
                    <a:pt x="976325" y="3580155"/>
                  </a:lnTo>
                  <a:lnTo>
                    <a:pt x="650887" y="3580155"/>
                  </a:lnTo>
                  <a:lnTo>
                    <a:pt x="650887" y="3597935"/>
                  </a:lnTo>
                  <a:lnTo>
                    <a:pt x="650887" y="3905275"/>
                  </a:lnTo>
                  <a:lnTo>
                    <a:pt x="343522" y="3905275"/>
                  </a:lnTo>
                  <a:lnTo>
                    <a:pt x="343522" y="3597935"/>
                  </a:lnTo>
                  <a:lnTo>
                    <a:pt x="650887" y="3597935"/>
                  </a:lnTo>
                  <a:lnTo>
                    <a:pt x="650887" y="3580155"/>
                  </a:lnTo>
                  <a:lnTo>
                    <a:pt x="325450" y="3580155"/>
                  </a:lnTo>
                  <a:lnTo>
                    <a:pt x="325450" y="3597935"/>
                  </a:lnTo>
                  <a:lnTo>
                    <a:pt x="325450" y="3905275"/>
                  </a:lnTo>
                  <a:lnTo>
                    <a:pt x="18084" y="3905275"/>
                  </a:lnTo>
                  <a:lnTo>
                    <a:pt x="18084" y="3597935"/>
                  </a:lnTo>
                  <a:lnTo>
                    <a:pt x="325450" y="3597935"/>
                  </a:lnTo>
                  <a:lnTo>
                    <a:pt x="325450" y="3580155"/>
                  </a:lnTo>
                  <a:lnTo>
                    <a:pt x="18084" y="3580155"/>
                  </a:lnTo>
                  <a:lnTo>
                    <a:pt x="18084" y="3272815"/>
                  </a:lnTo>
                  <a:lnTo>
                    <a:pt x="325450" y="3272815"/>
                  </a:lnTo>
                  <a:lnTo>
                    <a:pt x="325450" y="3579850"/>
                  </a:lnTo>
                  <a:lnTo>
                    <a:pt x="343522" y="3579850"/>
                  </a:lnTo>
                  <a:lnTo>
                    <a:pt x="343522" y="3272815"/>
                  </a:lnTo>
                  <a:lnTo>
                    <a:pt x="650887" y="3272815"/>
                  </a:lnTo>
                  <a:lnTo>
                    <a:pt x="650887" y="3579850"/>
                  </a:lnTo>
                  <a:lnTo>
                    <a:pt x="668959" y="3579850"/>
                  </a:lnTo>
                  <a:lnTo>
                    <a:pt x="668959" y="3272815"/>
                  </a:lnTo>
                  <a:lnTo>
                    <a:pt x="976325" y="3272815"/>
                  </a:lnTo>
                  <a:lnTo>
                    <a:pt x="976325" y="3579850"/>
                  </a:lnTo>
                  <a:lnTo>
                    <a:pt x="994410" y="3579850"/>
                  </a:lnTo>
                  <a:lnTo>
                    <a:pt x="994410" y="3272815"/>
                  </a:lnTo>
                  <a:lnTo>
                    <a:pt x="1301762" y="3272815"/>
                  </a:lnTo>
                  <a:lnTo>
                    <a:pt x="1301762" y="3579850"/>
                  </a:lnTo>
                  <a:lnTo>
                    <a:pt x="1319847" y="3579850"/>
                  </a:lnTo>
                  <a:lnTo>
                    <a:pt x="1319847" y="3272815"/>
                  </a:lnTo>
                  <a:lnTo>
                    <a:pt x="1636242" y="3272815"/>
                  </a:lnTo>
                  <a:lnTo>
                    <a:pt x="1636242" y="3255035"/>
                  </a:lnTo>
                  <a:lnTo>
                    <a:pt x="18084" y="3255035"/>
                  </a:lnTo>
                  <a:lnTo>
                    <a:pt x="18084" y="2946425"/>
                  </a:lnTo>
                  <a:lnTo>
                    <a:pt x="1636242" y="2946425"/>
                  </a:lnTo>
                  <a:lnTo>
                    <a:pt x="1636242" y="2928645"/>
                  </a:lnTo>
                  <a:lnTo>
                    <a:pt x="1319847" y="2928645"/>
                  </a:lnTo>
                  <a:lnTo>
                    <a:pt x="1319847" y="2621610"/>
                  </a:lnTo>
                  <a:lnTo>
                    <a:pt x="1301762" y="2621610"/>
                  </a:lnTo>
                  <a:lnTo>
                    <a:pt x="1301762" y="2928645"/>
                  </a:lnTo>
                  <a:lnTo>
                    <a:pt x="994410" y="2928645"/>
                  </a:lnTo>
                  <a:lnTo>
                    <a:pt x="994410" y="2621610"/>
                  </a:lnTo>
                  <a:lnTo>
                    <a:pt x="976325" y="2621610"/>
                  </a:lnTo>
                  <a:lnTo>
                    <a:pt x="976325" y="2928645"/>
                  </a:lnTo>
                  <a:lnTo>
                    <a:pt x="668959" y="2928645"/>
                  </a:lnTo>
                  <a:lnTo>
                    <a:pt x="668959" y="2621610"/>
                  </a:lnTo>
                  <a:lnTo>
                    <a:pt x="650887" y="2621610"/>
                  </a:lnTo>
                  <a:lnTo>
                    <a:pt x="650887" y="2928645"/>
                  </a:lnTo>
                  <a:lnTo>
                    <a:pt x="343522" y="2928645"/>
                  </a:lnTo>
                  <a:lnTo>
                    <a:pt x="343522" y="2621610"/>
                  </a:lnTo>
                  <a:lnTo>
                    <a:pt x="325450" y="2621610"/>
                  </a:lnTo>
                  <a:lnTo>
                    <a:pt x="325450" y="2928645"/>
                  </a:lnTo>
                  <a:lnTo>
                    <a:pt x="18084" y="2928645"/>
                  </a:lnTo>
                  <a:lnTo>
                    <a:pt x="18084" y="2621305"/>
                  </a:lnTo>
                  <a:lnTo>
                    <a:pt x="1636242" y="2621305"/>
                  </a:lnTo>
                  <a:lnTo>
                    <a:pt x="1636242" y="2612415"/>
                  </a:lnTo>
                  <a:lnTo>
                    <a:pt x="1636242" y="2603525"/>
                  </a:lnTo>
                  <a:close/>
                </a:path>
                <a:path w="1636395" h="4239895">
                  <a:moveTo>
                    <a:pt x="1636242" y="967282"/>
                  </a:moveTo>
                  <a:lnTo>
                    <a:pt x="1319847" y="967282"/>
                  </a:lnTo>
                  <a:lnTo>
                    <a:pt x="1319847" y="650887"/>
                  </a:lnTo>
                  <a:lnTo>
                    <a:pt x="1301762" y="650887"/>
                  </a:lnTo>
                  <a:lnTo>
                    <a:pt x="1301762" y="967282"/>
                  </a:lnTo>
                  <a:lnTo>
                    <a:pt x="994410" y="967282"/>
                  </a:lnTo>
                  <a:lnTo>
                    <a:pt x="994410" y="650887"/>
                  </a:lnTo>
                  <a:lnTo>
                    <a:pt x="976325" y="650887"/>
                  </a:lnTo>
                  <a:lnTo>
                    <a:pt x="976325" y="967282"/>
                  </a:lnTo>
                  <a:lnTo>
                    <a:pt x="668959" y="967282"/>
                  </a:lnTo>
                  <a:lnTo>
                    <a:pt x="668959" y="650887"/>
                  </a:lnTo>
                  <a:lnTo>
                    <a:pt x="650887" y="650887"/>
                  </a:lnTo>
                  <a:lnTo>
                    <a:pt x="650887" y="967282"/>
                  </a:lnTo>
                  <a:lnTo>
                    <a:pt x="343522" y="967282"/>
                  </a:lnTo>
                  <a:lnTo>
                    <a:pt x="343522" y="650887"/>
                  </a:lnTo>
                  <a:lnTo>
                    <a:pt x="325450" y="650887"/>
                  </a:lnTo>
                  <a:lnTo>
                    <a:pt x="325450" y="967282"/>
                  </a:lnTo>
                  <a:lnTo>
                    <a:pt x="9042" y="967282"/>
                  </a:lnTo>
                  <a:lnTo>
                    <a:pt x="9042" y="976172"/>
                  </a:lnTo>
                  <a:lnTo>
                    <a:pt x="0" y="976172"/>
                  </a:lnTo>
                  <a:lnTo>
                    <a:pt x="0" y="985062"/>
                  </a:lnTo>
                  <a:lnTo>
                    <a:pt x="0" y="1292402"/>
                  </a:lnTo>
                  <a:lnTo>
                    <a:pt x="0" y="2603042"/>
                  </a:lnTo>
                  <a:lnTo>
                    <a:pt x="18084" y="2603042"/>
                  </a:lnTo>
                  <a:lnTo>
                    <a:pt x="18084" y="2286812"/>
                  </a:lnTo>
                  <a:lnTo>
                    <a:pt x="1636242" y="2286812"/>
                  </a:lnTo>
                  <a:lnTo>
                    <a:pt x="1636242" y="2269032"/>
                  </a:lnTo>
                  <a:lnTo>
                    <a:pt x="1319847" y="2269032"/>
                  </a:lnTo>
                  <a:lnTo>
                    <a:pt x="1319847" y="1961692"/>
                  </a:lnTo>
                  <a:lnTo>
                    <a:pt x="1636242" y="1961692"/>
                  </a:lnTo>
                  <a:lnTo>
                    <a:pt x="1636242" y="1943912"/>
                  </a:lnTo>
                  <a:lnTo>
                    <a:pt x="1301762" y="1943912"/>
                  </a:lnTo>
                  <a:lnTo>
                    <a:pt x="1301762" y="1961692"/>
                  </a:lnTo>
                  <a:lnTo>
                    <a:pt x="1301762" y="2269032"/>
                  </a:lnTo>
                  <a:lnTo>
                    <a:pt x="994410" y="2269032"/>
                  </a:lnTo>
                  <a:lnTo>
                    <a:pt x="994410" y="1961692"/>
                  </a:lnTo>
                  <a:lnTo>
                    <a:pt x="1301762" y="1961692"/>
                  </a:lnTo>
                  <a:lnTo>
                    <a:pt x="1301762" y="1943912"/>
                  </a:lnTo>
                  <a:lnTo>
                    <a:pt x="976325" y="1943912"/>
                  </a:lnTo>
                  <a:lnTo>
                    <a:pt x="976325" y="1961692"/>
                  </a:lnTo>
                  <a:lnTo>
                    <a:pt x="976325" y="2269032"/>
                  </a:lnTo>
                  <a:lnTo>
                    <a:pt x="668959" y="2269032"/>
                  </a:lnTo>
                  <a:lnTo>
                    <a:pt x="668959" y="1961692"/>
                  </a:lnTo>
                  <a:lnTo>
                    <a:pt x="976325" y="1961692"/>
                  </a:lnTo>
                  <a:lnTo>
                    <a:pt x="976325" y="1943912"/>
                  </a:lnTo>
                  <a:lnTo>
                    <a:pt x="650887" y="1943912"/>
                  </a:lnTo>
                  <a:lnTo>
                    <a:pt x="650887" y="1961692"/>
                  </a:lnTo>
                  <a:lnTo>
                    <a:pt x="650887" y="2269032"/>
                  </a:lnTo>
                  <a:lnTo>
                    <a:pt x="343522" y="2269032"/>
                  </a:lnTo>
                  <a:lnTo>
                    <a:pt x="343522" y="1961692"/>
                  </a:lnTo>
                  <a:lnTo>
                    <a:pt x="650887" y="1961692"/>
                  </a:lnTo>
                  <a:lnTo>
                    <a:pt x="650887" y="1943912"/>
                  </a:lnTo>
                  <a:lnTo>
                    <a:pt x="325450" y="1943912"/>
                  </a:lnTo>
                  <a:lnTo>
                    <a:pt x="325450" y="1961692"/>
                  </a:lnTo>
                  <a:lnTo>
                    <a:pt x="325450" y="2269032"/>
                  </a:lnTo>
                  <a:lnTo>
                    <a:pt x="18084" y="2269032"/>
                  </a:lnTo>
                  <a:lnTo>
                    <a:pt x="18084" y="1961692"/>
                  </a:lnTo>
                  <a:lnTo>
                    <a:pt x="325450" y="1961692"/>
                  </a:lnTo>
                  <a:lnTo>
                    <a:pt x="325450" y="1943912"/>
                  </a:lnTo>
                  <a:lnTo>
                    <a:pt x="18084" y="1943912"/>
                  </a:lnTo>
                  <a:lnTo>
                    <a:pt x="18084" y="1636572"/>
                  </a:lnTo>
                  <a:lnTo>
                    <a:pt x="325450" y="1636572"/>
                  </a:lnTo>
                  <a:lnTo>
                    <a:pt x="325450" y="1943608"/>
                  </a:lnTo>
                  <a:lnTo>
                    <a:pt x="343522" y="1943608"/>
                  </a:lnTo>
                  <a:lnTo>
                    <a:pt x="343522" y="1636572"/>
                  </a:lnTo>
                  <a:lnTo>
                    <a:pt x="650887" y="1636572"/>
                  </a:lnTo>
                  <a:lnTo>
                    <a:pt x="650887" y="1943608"/>
                  </a:lnTo>
                  <a:lnTo>
                    <a:pt x="668959" y="1943608"/>
                  </a:lnTo>
                  <a:lnTo>
                    <a:pt x="668959" y="1636572"/>
                  </a:lnTo>
                  <a:lnTo>
                    <a:pt x="976325" y="1636572"/>
                  </a:lnTo>
                  <a:lnTo>
                    <a:pt x="976325" y="1943608"/>
                  </a:lnTo>
                  <a:lnTo>
                    <a:pt x="994410" y="1943608"/>
                  </a:lnTo>
                  <a:lnTo>
                    <a:pt x="994410" y="1636572"/>
                  </a:lnTo>
                  <a:lnTo>
                    <a:pt x="1301762" y="1636572"/>
                  </a:lnTo>
                  <a:lnTo>
                    <a:pt x="1301762" y="1943608"/>
                  </a:lnTo>
                  <a:lnTo>
                    <a:pt x="1319847" y="1943608"/>
                  </a:lnTo>
                  <a:lnTo>
                    <a:pt x="1319847" y="1636572"/>
                  </a:lnTo>
                  <a:lnTo>
                    <a:pt x="1636242" y="1636572"/>
                  </a:lnTo>
                  <a:lnTo>
                    <a:pt x="1636242" y="1618792"/>
                  </a:lnTo>
                  <a:lnTo>
                    <a:pt x="18084" y="1618792"/>
                  </a:lnTo>
                  <a:lnTo>
                    <a:pt x="18084" y="1310182"/>
                  </a:lnTo>
                  <a:lnTo>
                    <a:pt x="1636242" y="1310182"/>
                  </a:lnTo>
                  <a:lnTo>
                    <a:pt x="1636242" y="1292402"/>
                  </a:lnTo>
                  <a:lnTo>
                    <a:pt x="1319847" y="1292402"/>
                  </a:lnTo>
                  <a:lnTo>
                    <a:pt x="1319847" y="985367"/>
                  </a:lnTo>
                  <a:lnTo>
                    <a:pt x="1301762" y="985367"/>
                  </a:lnTo>
                  <a:lnTo>
                    <a:pt x="1301762" y="1292402"/>
                  </a:lnTo>
                  <a:lnTo>
                    <a:pt x="994410" y="1292402"/>
                  </a:lnTo>
                  <a:lnTo>
                    <a:pt x="994410" y="985367"/>
                  </a:lnTo>
                  <a:lnTo>
                    <a:pt x="976325" y="985367"/>
                  </a:lnTo>
                  <a:lnTo>
                    <a:pt x="976325" y="1292402"/>
                  </a:lnTo>
                  <a:lnTo>
                    <a:pt x="668959" y="1292402"/>
                  </a:lnTo>
                  <a:lnTo>
                    <a:pt x="668959" y="985367"/>
                  </a:lnTo>
                  <a:lnTo>
                    <a:pt x="650887" y="985367"/>
                  </a:lnTo>
                  <a:lnTo>
                    <a:pt x="650887" y="1292402"/>
                  </a:lnTo>
                  <a:lnTo>
                    <a:pt x="343522" y="1292402"/>
                  </a:lnTo>
                  <a:lnTo>
                    <a:pt x="343522" y="985367"/>
                  </a:lnTo>
                  <a:lnTo>
                    <a:pt x="325450" y="985367"/>
                  </a:lnTo>
                  <a:lnTo>
                    <a:pt x="325450" y="1292402"/>
                  </a:lnTo>
                  <a:lnTo>
                    <a:pt x="18084" y="1292402"/>
                  </a:lnTo>
                  <a:lnTo>
                    <a:pt x="18084" y="985062"/>
                  </a:lnTo>
                  <a:lnTo>
                    <a:pt x="1636242" y="985062"/>
                  </a:lnTo>
                  <a:lnTo>
                    <a:pt x="1636242" y="976172"/>
                  </a:lnTo>
                  <a:lnTo>
                    <a:pt x="1636242" y="967282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36230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22" y="10160952"/>
                  </a:moveTo>
                  <a:lnTo>
                    <a:pt x="325450" y="10160952"/>
                  </a:lnTo>
                  <a:lnTo>
                    <a:pt x="325450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3272790" h="10287635">
                  <a:moveTo>
                    <a:pt x="343522" y="8524723"/>
                  </a:moveTo>
                  <a:lnTo>
                    <a:pt x="325450" y="8524723"/>
                  </a:lnTo>
                  <a:lnTo>
                    <a:pt x="325450" y="8832075"/>
                  </a:lnTo>
                  <a:lnTo>
                    <a:pt x="343522" y="8832075"/>
                  </a:lnTo>
                  <a:lnTo>
                    <a:pt x="343522" y="8524723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87" y="10160952"/>
                  </a:lnTo>
                  <a:lnTo>
                    <a:pt x="650887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8524723"/>
                  </a:moveTo>
                  <a:lnTo>
                    <a:pt x="650887" y="8524723"/>
                  </a:lnTo>
                  <a:lnTo>
                    <a:pt x="650887" y="8832075"/>
                  </a:lnTo>
                  <a:lnTo>
                    <a:pt x="668959" y="8832075"/>
                  </a:lnTo>
                  <a:lnTo>
                    <a:pt x="668959" y="8524723"/>
                  </a:lnTo>
                  <a:close/>
                </a:path>
                <a:path w="3272790" h="10287635">
                  <a:moveTo>
                    <a:pt x="994410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410" y="10286987"/>
                  </a:lnTo>
                  <a:lnTo>
                    <a:pt x="994410" y="10160952"/>
                  </a:lnTo>
                  <a:close/>
                </a:path>
                <a:path w="3272790" h="10287635">
                  <a:moveTo>
                    <a:pt x="994410" y="8524723"/>
                  </a:moveTo>
                  <a:lnTo>
                    <a:pt x="976325" y="8524723"/>
                  </a:lnTo>
                  <a:lnTo>
                    <a:pt x="976325" y="8832075"/>
                  </a:lnTo>
                  <a:lnTo>
                    <a:pt x="994410" y="8832075"/>
                  </a:lnTo>
                  <a:lnTo>
                    <a:pt x="994410" y="8524723"/>
                  </a:lnTo>
                  <a:close/>
                </a:path>
                <a:path w="3272790" h="10287635">
                  <a:moveTo>
                    <a:pt x="1319847" y="10160952"/>
                  </a:moveTo>
                  <a:lnTo>
                    <a:pt x="1301762" y="10160952"/>
                  </a:lnTo>
                  <a:lnTo>
                    <a:pt x="1301762" y="10286987"/>
                  </a:lnTo>
                  <a:lnTo>
                    <a:pt x="1319847" y="10286987"/>
                  </a:lnTo>
                  <a:lnTo>
                    <a:pt x="1319847" y="10160952"/>
                  </a:lnTo>
                  <a:close/>
                </a:path>
                <a:path w="3272790" h="10287635">
                  <a:moveTo>
                    <a:pt x="1319847" y="8524723"/>
                  </a:moveTo>
                  <a:lnTo>
                    <a:pt x="1301762" y="8524723"/>
                  </a:lnTo>
                  <a:lnTo>
                    <a:pt x="1301762" y="8832075"/>
                  </a:lnTo>
                  <a:lnTo>
                    <a:pt x="1319847" y="8832075"/>
                  </a:lnTo>
                  <a:lnTo>
                    <a:pt x="1319847" y="8524723"/>
                  </a:lnTo>
                  <a:close/>
                </a:path>
                <a:path w="3272790" h="10287635">
                  <a:moveTo>
                    <a:pt x="1636242" y="9817443"/>
                  </a:moveTo>
                  <a:lnTo>
                    <a:pt x="1319847" y="9817443"/>
                  </a:lnTo>
                  <a:lnTo>
                    <a:pt x="1319847" y="9501035"/>
                  </a:lnTo>
                  <a:lnTo>
                    <a:pt x="1301762" y="9501035"/>
                  </a:lnTo>
                  <a:lnTo>
                    <a:pt x="1301762" y="9817443"/>
                  </a:lnTo>
                  <a:lnTo>
                    <a:pt x="994410" y="9817443"/>
                  </a:lnTo>
                  <a:lnTo>
                    <a:pt x="994410" y="9501035"/>
                  </a:lnTo>
                  <a:lnTo>
                    <a:pt x="976325" y="9501035"/>
                  </a:lnTo>
                  <a:lnTo>
                    <a:pt x="976325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87" y="9501035"/>
                  </a:lnTo>
                  <a:lnTo>
                    <a:pt x="650887" y="9817443"/>
                  </a:lnTo>
                  <a:lnTo>
                    <a:pt x="343522" y="9817443"/>
                  </a:lnTo>
                  <a:lnTo>
                    <a:pt x="343522" y="9501035"/>
                  </a:lnTo>
                  <a:lnTo>
                    <a:pt x="325450" y="9501035"/>
                  </a:lnTo>
                  <a:lnTo>
                    <a:pt x="325450" y="9817443"/>
                  </a:lnTo>
                  <a:lnTo>
                    <a:pt x="9042" y="9817443"/>
                  </a:lnTo>
                  <a:lnTo>
                    <a:pt x="9042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84" y="10287343"/>
                  </a:lnTo>
                  <a:lnTo>
                    <a:pt x="18084" y="10160343"/>
                  </a:lnTo>
                  <a:lnTo>
                    <a:pt x="1636242" y="10160343"/>
                  </a:lnTo>
                  <a:lnTo>
                    <a:pt x="1636242" y="10142563"/>
                  </a:lnTo>
                  <a:lnTo>
                    <a:pt x="1319847" y="10142563"/>
                  </a:lnTo>
                  <a:lnTo>
                    <a:pt x="1319847" y="9835515"/>
                  </a:lnTo>
                  <a:lnTo>
                    <a:pt x="1301762" y="9835515"/>
                  </a:lnTo>
                  <a:lnTo>
                    <a:pt x="1301762" y="10142563"/>
                  </a:lnTo>
                  <a:lnTo>
                    <a:pt x="994410" y="10142563"/>
                  </a:lnTo>
                  <a:lnTo>
                    <a:pt x="994410" y="9835515"/>
                  </a:lnTo>
                  <a:lnTo>
                    <a:pt x="976325" y="9835515"/>
                  </a:lnTo>
                  <a:lnTo>
                    <a:pt x="976325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87" y="9835515"/>
                  </a:lnTo>
                  <a:lnTo>
                    <a:pt x="650887" y="10142563"/>
                  </a:lnTo>
                  <a:lnTo>
                    <a:pt x="343522" y="10142563"/>
                  </a:lnTo>
                  <a:lnTo>
                    <a:pt x="343522" y="9835515"/>
                  </a:lnTo>
                  <a:lnTo>
                    <a:pt x="325450" y="9835515"/>
                  </a:lnTo>
                  <a:lnTo>
                    <a:pt x="325450" y="10142563"/>
                  </a:lnTo>
                  <a:lnTo>
                    <a:pt x="18084" y="10142563"/>
                  </a:lnTo>
                  <a:lnTo>
                    <a:pt x="18084" y="9835223"/>
                  </a:lnTo>
                  <a:lnTo>
                    <a:pt x="1636242" y="9835223"/>
                  </a:lnTo>
                  <a:lnTo>
                    <a:pt x="1636242" y="9826333"/>
                  </a:lnTo>
                  <a:lnTo>
                    <a:pt x="1636242" y="9817443"/>
                  </a:lnTo>
                  <a:close/>
                </a:path>
                <a:path w="3272790" h="10287635">
                  <a:moveTo>
                    <a:pt x="1636242" y="8181200"/>
                  </a:moveTo>
                  <a:lnTo>
                    <a:pt x="1319847" y="8181200"/>
                  </a:lnTo>
                  <a:lnTo>
                    <a:pt x="1319847" y="7864792"/>
                  </a:lnTo>
                  <a:lnTo>
                    <a:pt x="1301762" y="7864792"/>
                  </a:lnTo>
                  <a:lnTo>
                    <a:pt x="1301762" y="8181200"/>
                  </a:lnTo>
                  <a:lnTo>
                    <a:pt x="994410" y="8181200"/>
                  </a:lnTo>
                  <a:lnTo>
                    <a:pt x="994410" y="7864792"/>
                  </a:lnTo>
                  <a:lnTo>
                    <a:pt x="976325" y="7864792"/>
                  </a:lnTo>
                  <a:lnTo>
                    <a:pt x="976325" y="8181200"/>
                  </a:lnTo>
                  <a:lnTo>
                    <a:pt x="668959" y="8181200"/>
                  </a:lnTo>
                  <a:lnTo>
                    <a:pt x="668959" y="7864792"/>
                  </a:lnTo>
                  <a:lnTo>
                    <a:pt x="650887" y="7864792"/>
                  </a:lnTo>
                  <a:lnTo>
                    <a:pt x="650887" y="8181200"/>
                  </a:lnTo>
                  <a:lnTo>
                    <a:pt x="343522" y="8181200"/>
                  </a:lnTo>
                  <a:lnTo>
                    <a:pt x="343522" y="7864792"/>
                  </a:lnTo>
                  <a:lnTo>
                    <a:pt x="325450" y="7864792"/>
                  </a:lnTo>
                  <a:lnTo>
                    <a:pt x="325450" y="8181200"/>
                  </a:lnTo>
                  <a:lnTo>
                    <a:pt x="9042" y="8181200"/>
                  </a:lnTo>
                  <a:lnTo>
                    <a:pt x="9042" y="8190090"/>
                  </a:lnTo>
                  <a:lnTo>
                    <a:pt x="0" y="8190090"/>
                  </a:lnTo>
                  <a:lnTo>
                    <a:pt x="0" y="8198980"/>
                  </a:lnTo>
                  <a:lnTo>
                    <a:pt x="0" y="8506320"/>
                  </a:lnTo>
                  <a:lnTo>
                    <a:pt x="0" y="9816960"/>
                  </a:lnTo>
                  <a:lnTo>
                    <a:pt x="18084" y="9816960"/>
                  </a:lnTo>
                  <a:lnTo>
                    <a:pt x="18084" y="9500730"/>
                  </a:lnTo>
                  <a:lnTo>
                    <a:pt x="1636242" y="9500730"/>
                  </a:lnTo>
                  <a:lnTo>
                    <a:pt x="1636242" y="9482950"/>
                  </a:lnTo>
                  <a:lnTo>
                    <a:pt x="1319847" y="9482950"/>
                  </a:lnTo>
                  <a:lnTo>
                    <a:pt x="1319847" y="9175610"/>
                  </a:lnTo>
                  <a:lnTo>
                    <a:pt x="1636242" y="9175610"/>
                  </a:lnTo>
                  <a:lnTo>
                    <a:pt x="1636242" y="9157830"/>
                  </a:lnTo>
                  <a:lnTo>
                    <a:pt x="1301762" y="9157830"/>
                  </a:lnTo>
                  <a:lnTo>
                    <a:pt x="1301762" y="9175610"/>
                  </a:lnTo>
                  <a:lnTo>
                    <a:pt x="1301762" y="9482950"/>
                  </a:lnTo>
                  <a:lnTo>
                    <a:pt x="994410" y="9482950"/>
                  </a:lnTo>
                  <a:lnTo>
                    <a:pt x="994410" y="9175610"/>
                  </a:lnTo>
                  <a:lnTo>
                    <a:pt x="1301762" y="9175610"/>
                  </a:lnTo>
                  <a:lnTo>
                    <a:pt x="1301762" y="9157830"/>
                  </a:lnTo>
                  <a:lnTo>
                    <a:pt x="976325" y="9157830"/>
                  </a:lnTo>
                  <a:lnTo>
                    <a:pt x="976325" y="9175610"/>
                  </a:lnTo>
                  <a:lnTo>
                    <a:pt x="976325" y="9482950"/>
                  </a:lnTo>
                  <a:lnTo>
                    <a:pt x="668959" y="9482950"/>
                  </a:lnTo>
                  <a:lnTo>
                    <a:pt x="668959" y="9175610"/>
                  </a:lnTo>
                  <a:lnTo>
                    <a:pt x="976325" y="9175610"/>
                  </a:lnTo>
                  <a:lnTo>
                    <a:pt x="976325" y="9157830"/>
                  </a:lnTo>
                  <a:lnTo>
                    <a:pt x="650887" y="9157830"/>
                  </a:lnTo>
                  <a:lnTo>
                    <a:pt x="650887" y="9175610"/>
                  </a:lnTo>
                  <a:lnTo>
                    <a:pt x="650887" y="9482950"/>
                  </a:lnTo>
                  <a:lnTo>
                    <a:pt x="343522" y="9482950"/>
                  </a:lnTo>
                  <a:lnTo>
                    <a:pt x="343522" y="9175610"/>
                  </a:lnTo>
                  <a:lnTo>
                    <a:pt x="650887" y="9175610"/>
                  </a:lnTo>
                  <a:lnTo>
                    <a:pt x="650887" y="9157830"/>
                  </a:lnTo>
                  <a:lnTo>
                    <a:pt x="325450" y="9157830"/>
                  </a:lnTo>
                  <a:lnTo>
                    <a:pt x="325450" y="9175610"/>
                  </a:lnTo>
                  <a:lnTo>
                    <a:pt x="325450" y="9482950"/>
                  </a:lnTo>
                  <a:lnTo>
                    <a:pt x="18084" y="9482950"/>
                  </a:lnTo>
                  <a:lnTo>
                    <a:pt x="18084" y="9175610"/>
                  </a:lnTo>
                  <a:lnTo>
                    <a:pt x="325450" y="9175610"/>
                  </a:lnTo>
                  <a:lnTo>
                    <a:pt x="325450" y="9157830"/>
                  </a:lnTo>
                  <a:lnTo>
                    <a:pt x="18084" y="9157830"/>
                  </a:lnTo>
                  <a:lnTo>
                    <a:pt x="18084" y="8850490"/>
                  </a:lnTo>
                  <a:lnTo>
                    <a:pt x="325450" y="8850490"/>
                  </a:lnTo>
                  <a:lnTo>
                    <a:pt x="325450" y="9157513"/>
                  </a:lnTo>
                  <a:lnTo>
                    <a:pt x="343522" y="9157513"/>
                  </a:lnTo>
                  <a:lnTo>
                    <a:pt x="343522" y="8850490"/>
                  </a:lnTo>
                  <a:lnTo>
                    <a:pt x="650887" y="8850490"/>
                  </a:lnTo>
                  <a:lnTo>
                    <a:pt x="650887" y="9157513"/>
                  </a:lnTo>
                  <a:lnTo>
                    <a:pt x="668959" y="9157513"/>
                  </a:lnTo>
                  <a:lnTo>
                    <a:pt x="668959" y="8850490"/>
                  </a:lnTo>
                  <a:lnTo>
                    <a:pt x="976325" y="8850490"/>
                  </a:lnTo>
                  <a:lnTo>
                    <a:pt x="976325" y="9157513"/>
                  </a:lnTo>
                  <a:lnTo>
                    <a:pt x="994410" y="9157513"/>
                  </a:lnTo>
                  <a:lnTo>
                    <a:pt x="994410" y="8850490"/>
                  </a:lnTo>
                  <a:lnTo>
                    <a:pt x="1301762" y="8850490"/>
                  </a:lnTo>
                  <a:lnTo>
                    <a:pt x="1301762" y="9157513"/>
                  </a:lnTo>
                  <a:lnTo>
                    <a:pt x="1319847" y="9157513"/>
                  </a:lnTo>
                  <a:lnTo>
                    <a:pt x="1319847" y="8850490"/>
                  </a:lnTo>
                  <a:lnTo>
                    <a:pt x="1636242" y="8850490"/>
                  </a:lnTo>
                  <a:lnTo>
                    <a:pt x="1636242" y="8832710"/>
                  </a:lnTo>
                  <a:lnTo>
                    <a:pt x="18084" y="8832710"/>
                  </a:lnTo>
                  <a:lnTo>
                    <a:pt x="18084" y="8524100"/>
                  </a:lnTo>
                  <a:lnTo>
                    <a:pt x="1636242" y="8524100"/>
                  </a:lnTo>
                  <a:lnTo>
                    <a:pt x="1636242" y="8506320"/>
                  </a:lnTo>
                  <a:lnTo>
                    <a:pt x="1319847" y="8506320"/>
                  </a:lnTo>
                  <a:lnTo>
                    <a:pt x="1319847" y="8199272"/>
                  </a:lnTo>
                  <a:lnTo>
                    <a:pt x="1301762" y="8199272"/>
                  </a:lnTo>
                  <a:lnTo>
                    <a:pt x="1301762" y="8506320"/>
                  </a:lnTo>
                  <a:lnTo>
                    <a:pt x="994410" y="8506320"/>
                  </a:lnTo>
                  <a:lnTo>
                    <a:pt x="994410" y="8199272"/>
                  </a:lnTo>
                  <a:lnTo>
                    <a:pt x="976325" y="8199272"/>
                  </a:lnTo>
                  <a:lnTo>
                    <a:pt x="976325" y="8506320"/>
                  </a:lnTo>
                  <a:lnTo>
                    <a:pt x="668959" y="8506320"/>
                  </a:lnTo>
                  <a:lnTo>
                    <a:pt x="668959" y="8199272"/>
                  </a:lnTo>
                  <a:lnTo>
                    <a:pt x="650887" y="8199272"/>
                  </a:lnTo>
                  <a:lnTo>
                    <a:pt x="650887" y="8506320"/>
                  </a:lnTo>
                  <a:lnTo>
                    <a:pt x="343522" y="8506320"/>
                  </a:lnTo>
                  <a:lnTo>
                    <a:pt x="343522" y="8199272"/>
                  </a:lnTo>
                  <a:lnTo>
                    <a:pt x="325450" y="8199272"/>
                  </a:lnTo>
                  <a:lnTo>
                    <a:pt x="325450" y="8506320"/>
                  </a:lnTo>
                  <a:lnTo>
                    <a:pt x="18084" y="8506320"/>
                  </a:lnTo>
                  <a:lnTo>
                    <a:pt x="18084" y="8198980"/>
                  </a:lnTo>
                  <a:lnTo>
                    <a:pt x="1636242" y="8198980"/>
                  </a:lnTo>
                  <a:lnTo>
                    <a:pt x="1636242" y="8190090"/>
                  </a:lnTo>
                  <a:lnTo>
                    <a:pt x="1636242" y="8181200"/>
                  </a:lnTo>
                  <a:close/>
                </a:path>
                <a:path w="3272790" h="10287635">
                  <a:moveTo>
                    <a:pt x="1979764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64" y="650875"/>
                  </a:lnTo>
                  <a:lnTo>
                    <a:pt x="1979764" y="343509"/>
                  </a:lnTo>
                  <a:close/>
                </a:path>
                <a:path w="3272790" h="10287635">
                  <a:moveTo>
                    <a:pt x="2305202" y="343509"/>
                  </a:moveTo>
                  <a:lnTo>
                    <a:pt x="2287130" y="343509"/>
                  </a:lnTo>
                  <a:lnTo>
                    <a:pt x="2287130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3272790" h="10287635">
                  <a:moveTo>
                    <a:pt x="2630640" y="343509"/>
                  </a:moveTo>
                  <a:lnTo>
                    <a:pt x="2612567" y="343509"/>
                  </a:lnTo>
                  <a:lnTo>
                    <a:pt x="2612567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3272790" h="10287635">
                  <a:moveTo>
                    <a:pt x="2956090" y="343509"/>
                  </a:moveTo>
                  <a:lnTo>
                    <a:pt x="2938005" y="343509"/>
                  </a:lnTo>
                  <a:lnTo>
                    <a:pt x="2938005" y="650875"/>
                  </a:lnTo>
                  <a:lnTo>
                    <a:pt x="2956090" y="650875"/>
                  </a:lnTo>
                  <a:lnTo>
                    <a:pt x="2956090" y="343509"/>
                  </a:lnTo>
                  <a:close/>
                </a:path>
                <a:path w="3272790" h="10287635">
                  <a:moveTo>
                    <a:pt x="3272485" y="0"/>
                  </a:moveTo>
                  <a:lnTo>
                    <a:pt x="1645285" y="0"/>
                  </a:lnTo>
                  <a:lnTo>
                    <a:pt x="1645285" y="8890"/>
                  </a:lnTo>
                  <a:lnTo>
                    <a:pt x="1636242" y="8890"/>
                  </a:lnTo>
                  <a:lnTo>
                    <a:pt x="1636242" y="1635760"/>
                  </a:lnTo>
                  <a:lnTo>
                    <a:pt x="1654327" y="1635760"/>
                  </a:lnTo>
                  <a:lnTo>
                    <a:pt x="1654327" y="1319530"/>
                  </a:lnTo>
                  <a:lnTo>
                    <a:pt x="3272485" y="1319530"/>
                  </a:lnTo>
                  <a:lnTo>
                    <a:pt x="3272485" y="1301750"/>
                  </a:lnTo>
                  <a:lnTo>
                    <a:pt x="1654327" y="1301750"/>
                  </a:lnTo>
                  <a:lnTo>
                    <a:pt x="1654327" y="994410"/>
                  </a:lnTo>
                  <a:lnTo>
                    <a:pt x="3272485" y="994410"/>
                  </a:lnTo>
                  <a:lnTo>
                    <a:pt x="3272485" y="976630"/>
                  </a:lnTo>
                  <a:lnTo>
                    <a:pt x="1654327" y="976630"/>
                  </a:lnTo>
                  <a:lnTo>
                    <a:pt x="1654327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64" y="976312"/>
                  </a:lnTo>
                  <a:lnTo>
                    <a:pt x="1979764" y="669290"/>
                  </a:lnTo>
                  <a:lnTo>
                    <a:pt x="2287130" y="669290"/>
                  </a:lnTo>
                  <a:lnTo>
                    <a:pt x="2287130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67" y="669290"/>
                  </a:lnTo>
                  <a:lnTo>
                    <a:pt x="2612567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8005" y="669290"/>
                  </a:lnTo>
                  <a:lnTo>
                    <a:pt x="2938005" y="976312"/>
                  </a:lnTo>
                  <a:lnTo>
                    <a:pt x="2956090" y="976312"/>
                  </a:lnTo>
                  <a:lnTo>
                    <a:pt x="2956090" y="669290"/>
                  </a:lnTo>
                  <a:lnTo>
                    <a:pt x="3272485" y="669290"/>
                  </a:lnTo>
                  <a:lnTo>
                    <a:pt x="3272485" y="651510"/>
                  </a:lnTo>
                  <a:lnTo>
                    <a:pt x="1654327" y="651510"/>
                  </a:lnTo>
                  <a:lnTo>
                    <a:pt x="1654327" y="342900"/>
                  </a:lnTo>
                  <a:lnTo>
                    <a:pt x="3272485" y="342900"/>
                  </a:lnTo>
                  <a:lnTo>
                    <a:pt x="3272485" y="325120"/>
                  </a:lnTo>
                  <a:lnTo>
                    <a:pt x="2956090" y="325120"/>
                  </a:lnTo>
                  <a:lnTo>
                    <a:pt x="2956090" y="18072"/>
                  </a:lnTo>
                  <a:lnTo>
                    <a:pt x="2938005" y="18072"/>
                  </a:lnTo>
                  <a:lnTo>
                    <a:pt x="2938005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67" y="18072"/>
                  </a:lnTo>
                  <a:lnTo>
                    <a:pt x="2612567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30" y="18072"/>
                  </a:lnTo>
                  <a:lnTo>
                    <a:pt x="2287130" y="325120"/>
                  </a:lnTo>
                  <a:lnTo>
                    <a:pt x="1979764" y="325120"/>
                  </a:lnTo>
                  <a:lnTo>
                    <a:pt x="1979764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27" y="325120"/>
                  </a:lnTo>
                  <a:lnTo>
                    <a:pt x="1654327" y="17780"/>
                  </a:lnTo>
                  <a:lnTo>
                    <a:pt x="3272485" y="17780"/>
                  </a:lnTo>
                  <a:lnTo>
                    <a:pt x="3272485" y="8890"/>
                  </a:lnTo>
                  <a:lnTo>
                    <a:pt x="3272485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72472" y="668971"/>
              <a:ext cx="1636395" cy="4239895"/>
            </a:xfrm>
            <a:custGeom>
              <a:avLst/>
              <a:gdLst/>
              <a:ahLst/>
              <a:cxnLst/>
              <a:rect l="l" t="t" r="r" b="b"/>
              <a:pathLst>
                <a:path w="1636395" h="4239895">
                  <a:moveTo>
                    <a:pt x="343522" y="3923360"/>
                  </a:moveTo>
                  <a:lnTo>
                    <a:pt x="325437" y="3923360"/>
                  </a:lnTo>
                  <a:lnTo>
                    <a:pt x="325437" y="4239755"/>
                  </a:lnTo>
                  <a:lnTo>
                    <a:pt x="343522" y="4239755"/>
                  </a:lnTo>
                  <a:lnTo>
                    <a:pt x="343522" y="3923360"/>
                  </a:lnTo>
                  <a:close/>
                </a:path>
                <a:path w="1636395" h="4239895">
                  <a:moveTo>
                    <a:pt x="343522" y="2947035"/>
                  </a:moveTo>
                  <a:lnTo>
                    <a:pt x="325437" y="2947035"/>
                  </a:lnTo>
                  <a:lnTo>
                    <a:pt x="325437" y="3254400"/>
                  </a:lnTo>
                  <a:lnTo>
                    <a:pt x="343522" y="3254400"/>
                  </a:lnTo>
                  <a:lnTo>
                    <a:pt x="343522" y="2947035"/>
                  </a:lnTo>
                  <a:close/>
                </a:path>
                <a:path w="1636395" h="4239895">
                  <a:moveTo>
                    <a:pt x="343522" y="1310792"/>
                  </a:moveTo>
                  <a:lnTo>
                    <a:pt x="325437" y="1310792"/>
                  </a:lnTo>
                  <a:lnTo>
                    <a:pt x="325437" y="1618157"/>
                  </a:lnTo>
                  <a:lnTo>
                    <a:pt x="343522" y="1618157"/>
                  </a:lnTo>
                  <a:lnTo>
                    <a:pt x="343522" y="1310792"/>
                  </a:lnTo>
                  <a:close/>
                </a:path>
                <a:path w="1636395" h="4239895">
                  <a:moveTo>
                    <a:pt x="343522" y="325437"/>
                  </a:moveTo>
                  <a:lnTo>
                    <a:pt x="325437" y="325437"/>
                  </a:lnTo>
                  <a:lnTo>
                    <a:pt x="325437" y="632790"/>
                  </a:lnTo>
                  <a:lnTo>
                    <a:pt x="343522" y="632790"/>
                  </a:lnTo>
                  <a:lnTo>
                    <a:pt x="343522" y="325437"/>
                  </a:lnTo>
                  <a:close/>
                </a:path>
                <a:path w="1636395" h="4239895">
                  <a:moveTo>
                    <a:pt x="668959" y="3923360"/>
                  </a:moveTo>
                  <a:lnTo>
                    <a:pt x="650887" y="3923360"/>
                  </a:lnTo>
                  <a:lnTo>
                    <a:pt x="650887" y="4239755"/>
                  </a:lnTo>
                  <a:lnTo>
                    <a:pt x="668959" y="4239755"/>
                  </a:lnTo>
                  <a:lnTo>
                    <a:pt x="668959" y="3923360"/>
                  </a:lnTo>
                  <a:close/>
                </a:path>
                <a:path w="1636395" h="4239895">
                  <a:moveTo>
                    <a:pt x="668959" y="2947035"/>
                  </a:moveTo>
                  <a:lnTo>
                    <a:pt x="650887" y="2947035"/>
                  </a:lnTo>
                  <a:lnTo>
                    <a:pt x="650887" y="3254400"/>
                  </a:lnTo>
                  <a:lnTo>
                    <a:pt x="668959" y="3254400"/>
                  </a:lnTo>
                  <a:lnTo>
                    <a:pt x="668959" y="2947035"/>
                  </a:lnTo>
                  <a:close/>
                </a:path>
                <a:path w="1636395" h="4239895">
                  <a:moveTo>
                    <a:pt x="668959" y="1310792"/>
                  </a:moveTo>
                  <a:lnTo>
                    <a:pt x="650887" y="1310792"/>
                  </a:lnTo>
                  <a:lnTo>
                    <a:pt x="650887" y="1618157"/>
                  </a:lnTo>
                  <a:lnTo>
                    <a:pt x="668959" y="1618157"/>
                  </a:lnTo>
                  <a:lnTo>
                    <a:pt x="668959" y="1310792"/>
                  </a:lnTo>
                  <a:close/>
                </a:path>
                <a:path w="1636395" h="4239895">
                  <a:moveTo>
                    <a:pt x="668959" y="325437"/>
                  </a:moveTo>
                  <a:lnTo>
                    <a:pt x="650887" y="325437"/>
                  </a:lnTo>
                  <a:lnTo>
                    <a:pt x="650887" y="632790"/>
                  </a:lnTo>
                  <a:lnTo>
                    <a:pt x="668959" y="632790"/>
                  </a:lnTo>
                  <a:lnTo>
                    <a:pt x="668959" y="325437"/>
                  </a:lnTo>
                  <a:close/>
                </a:path>
                <a:path w="1636395" h="4239895">
                  <a:moveTo>
                    <a:pt x="994397" y="3923360"/>
                  </a:moveTo>
                  <a:lnTo>
                    <a:pt x="976325" y="3923360"/>
                  </a:lnTo>
                  <a:lnTo>
                    <a:pt x="976325" y="4239755"/>
                  </a:lnTo>
                  <a:lnTo>
                    <a:pt x="994397" y="4239755"/>
                  </a:lnTo>
                  <a:lnTo>
                    <a:pt x="994397" y="3923360"/>
                  </a:lnTo>
                  <a:close/>
                </a:path>
                <a:path w="1636395" h="4239895">
                  <a:moveTo>
                    <a:pt x="994397" y="2947035"/>
                  </a:moveTo>
                  <a:lnTo>
                    <a:pt x="976325" y="2947035"/>
                  </a:lnTo>
                  <a:lnTo>
                    <a:pt x="976325" y="3254400"/>
                  </a:lnTo>
                  <a:lnTo>
                    <a:pt x="994397" y="3254400"/>
                  </a:lnTo>
                  <a:lnTo>
                    <a:pt x="994397" y="2947035"/>
                  </a:lnTo>
                  <a:close/>
                </a:path>
                <a:path w="1636395" h="4239895">
                  <a:moveTo>
                    <a:pt x="994397" y="1310792"/>
                  </a:moveTo>
                  <a:lnTo>
                    <a:pt x="976325" y="1310792"/>
                  </a:lnTo>
                  <a:lnTo>
                    <a:pt x="976325" y="1618157"/>
                  </a:lnTo>
                  <a:lnTo>
                    <a:pt x="994397" y="1618157"/>
                  </a:lnTo>
                  <a:lnTo>
                    <a:pt x="994397" y="1310792"/>
                  </a:lnTo>
                  <a:close/>
                </a:path>
                <a:path w="1636395" h="4239895">
                  <a:moveTo>
                    <a:pt x="994397" y="325437"/>
                  </a:moveTo>
                  <a:lnTo>
                    <a:pt x="976325" y="325437"/>
                  </a:lnTo>
                  <a:lnTo>
                    <a:pt x="976325" y="632790"/>
                  </a:lnTo>
                  <a:lnTo>
                    <a:pt x="994397" y="632790"/>
                  </a:lnTo>
                  <a:lnTo>
                    <a:pt x="994397" y="325437"/>
                  </a:lnTo>
                  <a:close/>
                </a:path>
                <a:path w="1636395" h="4239895">
                  <a:moveTo>
                    <a:pt x="1319847" y="3923360"/>
                  </a:moveTo>
                  <a:lnTo>
                    <a:pt x="1301762" y="3923360"/>
                  </a:lnTo>
                  <a:lnTo>
                    <a:pt x="1301762" y="4239755"/>
                  </a:lnTo>
                  <a:lnTo>
                    <a:pt x="1319847" y="4239755"/>
                  </a:lnTo>
                  <a:lnTo>
                    <a:pt x="1319847" y="3923360"/>
                  </a:lnTo>
                  <a:close/>
                </a:path>
                <a:path w="1636395" h="4239895">
                  <a:moveTo>
                    <a:pt x="1319847" y="2947035"/>
                  </a:moveTo>
                  <a:lnTo>
                    <a:pt x="1301762" y="2947035"/>
                  </a:lnTo>
                  <a:lnTo>
                    <a:pt x="1301762" y="3254400"/>
                  </a:lnTo>
                  <a:lnTo>
                    <a:pt x="1319847" y="3254400"/>
                  </a:lnTo>
                  <a:lnTo>
                    <a:pt x="1319847" y="2947035"/>
                  </a:lnTo>
                  <a:close/>
                </a:path>
                <a:path w="1636395" h="4239895">
                  <a:moveTo>
                    <a:pt x="1319847" y="1310792"/>
                  </a:moveTo>
                  <a:lnTo>
                    <a:pt x="1301762" y="1310792"/>
                  </a:lnTo>
                  <a:lnTo>
                    <a:pt x="1301762" y="1618157"/>
                  </a:lnTo>
                  <a:lnTo>
                    <a:pt x="1319847" y="1618157"/>
                  </a:lnTo>
                  <a:lnTo>
                    <a:pt x="1319847" y="1310792"/>
                  </a:lnTo>
                  <a:close/>
                </a:path>
                <a:path w="1636395" h="4239895">
                  <a:moveTo>
                    <a:pt x="1319847" y="325437"/>
                  </a:moveTo>
                  <a:lnTo>
                    <a:pt x="1301762" y="325437"/>
                  </a:lnTo>
                  <a:lnTo>
                    <a:pt x="1301762" y="632790"/>
                  </a:lnTo>
                  <a:lnTo>
                    <a:pt x="1319847" y="632790"/>
                  </a:lnTo>
                  <a:lnTo>
                    <a:pt x="1319847" y="325437"/>
                  </a:lnTo>
                  <a:close/>
                </a:path>
                <a:path w="1636395" h="4239895">
                  <a:moveTo>
                    <a:pt x="1319847" y="0"/>
                  </a:moveTo>
                  <a:lnTo>
                    <a:pt x="1301762" y="0"/>
                  </a:lnTo>
                  <a:lnTo>
                    <a:pt x="1301762" y="307352"/>
                  </a:lnTo>
                  <a:lnTo>
                    <a:pt x="1319847" y="307352"/>
                  </a:lnTo>
                  <a:lnTo>
                    <a:pt x="1319847" y="0"/>
                  </a:lnTo>
                  <a:close/>
                </a:path>
                <a:path w="1636395" h="4239895">
                  <a:moveTo>
                    <a:pt x="1636242" y="2603512"/>
                  </a:moveTo>
                  <a:lnTo>
                    <a:pt x="1319847" y="2603512"/>
                  </a:lnTo>
                  <a:lnTo>
                    <a:pt x="1319847" y="2287117"/>
                  </a:lnTo>
                  <a:lnTo>
                    <a:pt x="1301762" y="2287117"/>
                  </a:lnTo>
                  <a:lnTo>
                    <a:pt x="1301762" y="2603512"/>
                  </a:lnTo>
                  <a:lnTo>
                    <a:pt x="994397" y="2603512"/>
                  </a:lnTo>
                  <a:lnTo>
                    <a:pt x="994397" y="2287117"/>
                  </a:lnTo>
                  <a:lnTo>
                    <a:pt x="976325" y="2287117"/>
                  </a:lnTo>
                  <a:lnTo>
                    <a:pt x="976325" y="2603512"/>
                  </a:lnTo>
                  <a:lnTo>
                    <a:pt x="668959" y="2603512"/>
                  </a:lnTo>
                  <a:lnTo>
                    <a:pt x="668959" y="2287117"/>
                  </a:lnTo>
                  <a:lnTo>
                    <a:pt x="650887" y="2287117"/>
                  </a:lnTo>
                  <a:lnTo>
                    <a:pt x="650887" y="2603512"/>
                  </a:lnTo>
                  <a:lnTo>
                    <a:pt x="343522" y="2603512"/>
                  </a:lnTo>
                  <a:lnTo>
                    <a:pt x="343522" y="2287117"/>
                  </a:lnTo>
                  <a:lnTo>
                    <a:pt x="325437" y="2287117"/>
                  </a:lnTo>
                  <a:lnTo>
                    <a:pt x="325437" y="2603512"/>
                  </a:lnTo>
                  <a:lnTo>
                    <a:pt x="9042" y="2603512"/>
                  </a:lnTo>
                  <a:lnTo>
                    <a:pt x="9042" y="2612402"/>
                  </a:lnTo>
                  <a:lnTo>
                    <a:pt x="0" y="2612402"/>
                  </a:lnTo>
                  <a:lnTo>
                    <a:pt x="0" y="2621292"/>
                  </a:lnTo>
                  <a:lnTo>
                    <a:pt x="0" y="2928632"/>
                  </a:lnTo>
                  <a:lnTo>
                    <a:pt x="0" y="4239272"/>
                  </a:lnTo>
                  <a:lnTo>
                    <a:pt x="18084" y="4239272"/>
                  </a:lnTo>
                  <a:lnTo>
                    <a:pt x="18084" y="3923042"/>
                  </a:lnTo>
                  <a:lnTo>
                    <a:pt x="1636242" y="3923042"/>
                  </a:lnTo>
                  <a:lnTo>
                    <a:pt x="1636242" y="3905262"/>
                  </a:lnTo>
                  <a:lnTo>
                    <a:pt x="1319847" y="3905262"/>
                  </a:lnTo>
                  <a:lnTo>
                    <a:pt x="1319847" y="3597922"/>
                  </a:lnTo>
                  <a:lnTo>
                    <a:pt x="1636242" y="3597922"/>
                  </a:lnTo>
                  <a:lnTo>
                    <a:pt x="1636242" y="3580142"/>
                  </a:lnTo>
                  <a:lnTo>
                    <a:pt x="1301762" y="3580142"/>
                  </a:lnTo>
                  <a:lnTo>
                    <a:pt x="1301762" y="3597922"/>
                  </a:lnTo>
                  <a:lnTo>
                    <a:pt x="1301762" y="3905262"/>
                  </a:lnTo>
                  <a:lnTo>
                    <a:pt x="994397" y="3905262"/>
                  </a:lnTo>
                  <a:lnTo>
                    <a:pt x="994397" y="3597922"/>
                  </a:lnTo>
                  <a:lnTo>
                    <a:pt x="1301762" y="3597922"/>
                  </a:lnTo>
                  <a:lnTo>
                    <a:pt x="1301762" y="3580142"/>
                  </a:lnTo>
                  <a:lnTo>
                    <a:pt x="976325" y="3580142"/>
                  </a:lnTo>
                  <a:lnTo>
                    <a:pt x="976325" y="3597922"/>
                  </a:lnTo>
                  <a:lnTo>
                    <a:pt x="976325" y="3905262"/>
                  </a:lnTo>
                  <a:lnTo>
                    <a:pt x="668959" y="3905262"/>
                  </a:lnTo>
                  <a:lnTo>
                    <a:pt x="668959" y="3597922"/>
                  </a:lnTo>
                  <a:lnTo>
                    <a:pt x="976325" y="3597922"/>
                  </a:lnTo>
                  <a:lnTo>
                    <a:pt x="976325" y="3580142"/>
                  </a:lnTo>
                  <a:lnTo>
                    <a:pt x="650887" y="3580142"/>
                  </a:lnTo>
                  <a:lnTo>
                    <a:pt x="650887" y="3597922"/>
                  </a:lnTo>
                  <a:lnTo>
                    <a:pt x="650887" y="3905262"/>
                  </a:lnTo>
                  <a:lnTo>
                    <a:pt x="343522" y="3905262"/>
                  </a:lnTo>
                  <a:lnTo>
                    <a:pt x="343522" y="3597922"/>
                  </a:lnTo>
                  <a:lnTo>
                    <a:pt x="650887" y="3597922"/>
                  </a:lnTo>
                  <a:lnTo>
                    <a:pt x="650887" y="3580142"/>
                  </a:lnTo>
                  <a:lnTo>
                    <a:pt x="325437" y="3580142"/>
                  </a:lnTo>
                  <a:lnTo>
                    <a:pt x="325437" y="3597922"/>
                  </a:lnTo>
                  <a:lnTo>
                    <a:pt x="325437" y="3905262"/>
                  </a:lnTo>
                  <a:lnTo>
                    <a:pt x="18084" y="3905262"/>
                  </a:lnTo>
                  <a:lnTo>
                    <a:pt x="18084" y="3597922"/>
                  </a:lnTo>
                  <a:lnTo>
                    <a:pt x="325437" y="3597922"/>
                  </a:lnTo>
                  <a:lnTo>
                    <a:pt x="325437" y="3580142"/>
                  </a:lnTo>
                  <a:lnTo>
                    <a:pt x="18084" y="3580142"/>
                  </a:lnTo>
                  <a:lnTo>
                    <a:pt x="18084" y="3272802"/>
                  </a:lnTo>
                  <a:lnTo>
                    <a:pt x="325437" y="3272802"/>
                  </a:lnTo>
                  <a:lnTo>
                    <a:pt x="325437" y="3579838"/>
                  </a:lnTo>
                  <a:lnTo>
                    <a:pt x="343522" y="3579838"/>
                  </a:lnTo>
                  <a:lnTo>
                    <a:pt x="343522" y="3272802"/>
                  </a:lnTo>
                  <a:lnTo>
                    <a:pt x="650887" y="3272802"/>
                  </a:lnTo>
                  <a:lnTo>
                    <a:pt x="650887" y="3579838"/>
                  </a:lnTo>
                  <a:lnTo>
                    <a:pt x="668959" y="3579838"/>
                  </a:lnTo>
                  <a:lnTo>
                    <a:pt x="668959" y="3272802"/>
                  </a:lnTo>
                  <a:lnTo>
                    <a:pt x="976325" y="3272802"/>
                  </a:lnTo>
                  <a:lnTo>
                    <a:pt x="976325" y="3579838"/>
                  </a:lnTo>
                  <a:lnTo>
                    <a:pt x="994397" y="3579838"/>
                  </a:lnTo>
                  <a:lnTo>
                    <a:pt x="994397" y="3272802"/>
                  </a:lnTo>
                  <a:lnTo>
                    <a:pt x="1301762" y="3272802"/>
                  </a:lnTo>
                  <a:lnTo>
                    <a:pt x="1301762" y="3579838"/>
                  </a:lnTo>
                  <a:lnTo>
                    <a:pt x="1319847" y="3579838"/>
                  </a:lnTo>
                  <a:lnTo>
                    <a:pt x="1319847" y="3272802"/>
                  </a:lnTo>
                  <a:lnTo>
                    <a:pt x="1636242" y="3272802"/>
                  </a:lnTo>
                  <a:lnTo>
                    <a:pt x="1636242" y="3255022"/>
                  </a:lnTo>
                  <a:lnTo>
                    <a:pt x="18084" y="3255022"/>
                  </a:lnTo>
                  <a:lnTo>
                    <a:pt x="18084" y="2946412"/>
                  </a:lnTo>
                  <a:lnTo>
                    <a:pt x="1636242" y="2946412"/>
                  </a:lnTo>
                  <a:lnTo>
                    <a:pt x="1636242" y="2928632"/>
                  </a:lnTo>
                  <a:lnTo>
                    <a:pt x="1319847" y="2928632"/>
                  </a:lnTo>
                  <a:lnTo>
                    <a:pt x="1319847" y="2621597"/>
                  </a:lnTo>
                  <a:lnTo>
                    <a:pt x="1301762" y="2621597"/>
                  </a:lnTo>
                  <a:lnTo>
                    <a:pt x="1301762" y="2928632"/>
                  </a:lnTo>
                  <a:lnTo>
                    <a:pt x="994397" y="2928632"/>
                  </a:lnTo>
                  <a:lnTo>
                    <a:pt x="994397" y="2621597"/>
                  </a:lnTo>
                  <a:lnTo>
                    <a:pt x="976325" y="2621597"/>
                  </a:lnTo>
                  <a:lnTo>
                    <a:pt x="976325" y="2928632"/>
                  </a:lnTo>
                  <a:lnTo>
                    <a:pt x="668959" y="2928632"/>
                  </a:lnTo>
                  <a:lnTo>
                    <a:pt x="668959" y="2621597"/>
                  </a:lnTo>
                  <a:lnTo>
                    <a:pt x="650887" y="2621597"/>
                  </a:lnTo>
                  <a:lnTo>
                    <a:pt x="650887" y="2928632"/>
                  </a:lnTo>
                  <a:lnTo>
                    <a:pt x="343522" y="2928632"/>
                  </a:lnTo>
                  <a:lnTo>
                    <a:pt x="343522" y="2621597"/>
                  </a:lnTo>
                  <a:lnTo>
                    <a:pt x="325437" y="2621597"/>
                  </a:lnTo>
                  <a:lnTo>
                    <a:pt x="325437" y="2928632"/>
                  </a:lnTo>
                  <a:lnTo>
                    <a:pt x="18084" y="2928632"/>
                  </a:lnTo>
                  <a:lnTo>
                    <a:pt x="18084" y="2621292"/>
                  </a:lnTo>
                  <a:lnTo>
                    <a:pt x="1636242" y="2621292"/>
                  </a:lnTo>
                  <a:lnTo>
                    <a:pt x="1636242" y="2612402"/>
                  </a:lnTo>
                  <a:lnTo>
                    <a:pt x="1636242" y="2603512"/>
                  </a:lnTo>
                  <a:close/>
                </a:path>
                <a:path w="1636395" h="4239895">
                  <a:moveTo>
                    <a:pt x="1636242" y="967270"/>
                  </a:moveTo>
                  <a:lnTo>
                    <a:pt x="1319847" y="967270"/>
                  </a:lnTo>
                  <a:lnTo>
                    <a:pt x="1319847" y="650875"/>
                  </a:lnTo>
                  <a:lnTo>
                    <a:pt x="1301762" y="650875"/>
                  </a:lnTo>
                  <a:lnTo>
                    <a:pt x="1301762" y="967270"/>
                  </a:lnTo>
                  <a:lnTo>
                    <a:pt x="994397" y="967270"/>
                  </a:lnTo>
                  <a:lnTo>
                    <a:pt x="994397" y="650875"/>
                  </a:lnTo>
                  <a:lnTo>
                    <a:pt x="976325" y="650875"/>
                  </a:lnTo>
                  <a:lnTo>
                    <a:pt x="976325" y="967270"/>
                  </a:lnTo>
                  <a:lnTo>
                    <a:pt x="668959" y="967270"/>
                  </a:lnTo>
                  <a:lnTo>
                    <a:pt x="668959" y="650875"/>
                  </a:lnTo>
                  <a:lnTo>
                    <a:pt x="650887" y="650875"/>
                  </a:lnTo>
                  <a:lnTo>
                    <a:pt x="650887" y="967270"/>
                  </a:lnTo>
                  <a:lnTo>
                    <a:pt x="343522" y="967270"/>
                  </a:lnTo>
                  <a:lnTo>
                    <a:pt x="343522" y="650875"/>
                  </a:lnTo>
                  <a:lnTo>
                    <a:pt x="325437" y="650875"/>
                  </a:lnTo>
                  <a:lnTo>
                    <a:pt x="325437" y="967270"/>
                  </a:lnTo>
                  <a:lnTo>
                    <a:pt x="9042" y="967270"/>
                  </a:lnTo>
                  <a:lnTo>
                    <a:pt x="9042" y="976160"/>
                  </a:lnTo>
                  <a:lnTo>
                    <a:pt x="0" y="976160"/>
                  </a:lnTo>
                  <a:lnTo>
                    <a:pt x="0" y="985050"/>
                  </a:lnTo>
                  <a:lnTo>
                    <a:pt x="0" y="1292390"/>
                  </a:lnTo>
                  <a:lnTo>
                    <a:pt x="0" y="2603030"/>
                  </a:lnTo>
                  <a:lnTo>
                    <a:pt x="18084" y="2603030"/>
                  </a:lnTo>
                  <a:lnTo>
                    <a:pt x="18084" y="2286800"/>
                  </a:lnTo>
                  <a:lnTo>
                    <a:pt x="1636242" y="2286800"/>
                  </a:lnTo>
                  <a:lnTo>
                    <a:pt x="1636242" y="2269020"/>
                  </a:lnTo>
                  <a:lnTo>
                    <a:pt x="1319847" y="2269020"/>
                  </a:lnTo>
                  <a:lnTo>
                    <a:pt x="1319847" y="1961680"/>
                  </a:lnTo>
                  <a:lnTo>
                    <a:pt x="1636242" y="1961680"/>
                  </a:lnTo>
                  <a:lnTo>
                    <a:pt x="1636242" y="1943900"/>
                  </a:lnTo>
                  <a:lnTo>
                    <a:pt x="1301762" y="1943900"/>
                  </a:lnTo>
                  <a:lnTo>
                    <a:pt x="1301762" y="1961680"/>
                  </a:lnTo>
                  <a:lnTo>
                    <a:pt x="1301762" y="2269020"/>
                  </a:lnTo>
                  <a:lnTo>
                    <a:pt x="994397" y="2269020"/>
                  </a:lnTo>
                  <a:lnTo>
                    <a:pt x="994397" y="1961680"/>
                  </a:lnTo>
                  <a:lnTo>
                    <a:pt x="1301762" y="1961680"/>
                  </a:lnTo>
                  <a:lnTo>
                    <a:pt x="1301762" y="1943900"/>
                  </a:lnTo>
                  <a:lnTo>
                    <a:pt x="976325" y="1943900"/>
                  </a:lnTo>
                  <a:lnTo>
                    <a:pt x="976325" y="1961680"/>
                  </a:lnTo>
                  <a:lnTo>
                    <a:pt x="976325" y="2269020"/>
                  </a:lnTo>
                  <a:lnTo>
                    <a:pt x="668959" y="2269020"/>
                  </a:lnTo>
                  <a:lnTo>
                    <a:pt x="668959" y="1961680"/>
                  </a:lnTo>
                  <a:lnTo>
                    <a:pt x="976325" y="1961680"/>
                  </a:lnTo>
                  <a:lnTo>
                    <a:pt x="976325" y="1943900"/>
                  </a:lnTo>
                  <a:lnTo>
                    <a:pt x="650887" y="1943900"/>
                  </a:lnTo>
                  <a:lnTo>
                    <a:pt x="650887" y="1961680"/>
                  </a:lnTo>
                  <a:lnTo>
                    <a:pt x="650887" y="2269020"/>
                  </a:lnTo>
                  <a:lnTo>
                    <a:pt x="343522" y="2269020"/>
                  </a:lnTo>
                  <a:lnTo>
                    <a:pt x="343522" y="1961680"/>
                  </a:lnTo>
                  <a:lnTo>
                    <a:pt x="650887" y="1961680"/>
                  </a:lnTo>
                  <a:lnTo>
                    <a:pt x="650887" y="1943900"/>
                  </a:lnTo>
                  <a:lnTo>
                    <a:pt x="325437" y="1943900"/>
                  </a:lnTo>
                  <a:lnTo>
                    <a:pt x="325437" y="1961680"/>
                  </a:lnTo>
                  <a:lnTo>
                    <a:pt x="325437" y="2269020"/>
                  </a:lnTo>
                  <a:lnTo>
                    <a:pt x="18084" y="2269020"/>
                  </a:lnTo>
                  <a:lnTo>
                    <a:pt x="18084" y="1961680"/>
                  </a:lnTo>
                  <a:lnTo>
                    <a:pt x="325437" y="1961680"/>
                  </a:lnTo>
                  <a:lnTo>
                    <a:pt x="325437" y="1943900"/>
                  </a:lnTo>
                  <a:lnTo>
                    <a:pt x="18084" y="1943900"/>
                  </a:lnTo>
                  <a:lnTo>
                    <a:pt x="18084" y="1636560"/>
                  </a:lnTo>
                  <a:lnTo>
                    <a:pt x="325437" y="1636560"/>
                  </a:lnTo>
                  <a:lnTo>
                    <a:pt x="325437" y="1943595"/>
                  </a:lnTo>
                  <a:lnTo>
                    <a:pt x="343522" y="1943595"/>
                  </a:lnTo>
                  <a:lnTo>
                    <a:pt x="343522" y="1636560"/>
                  </a:lnTo>
                  <a:lnTo>
                    <a:pt x="650887" y="1636560"/>
                  </a:lnTo>
                  <a:lnTo>
                    <a:pt x="650887" y="1943595"/>
                  </a:lnTo>
                  <a:lnTo>
                    <a:pt x="668959" y="1943595"/>
                  </a:lnTo>
                  <a:lnTo>
                    <a:pt x="668959" y="1636560"/>
                  </a:lnTo>
                  <a:lnTo>
                    <a:pt x="976325" y="1636560"/>
                  </a:lnTo>
                  <a:lnTo>
                    <a:pt x="976325" y="1943595"/>
                  </a:lnTo>
                  <a:lnTo>
                    <a:pt x="994397" y="1943595"/>
                  </a:lnTo>
                  <a:lnTo>
                    <a:pt x="994397" y="1636560"/>
                  </a:lnTo>
                  <a:lnTo>
                    <a:pt x="1301762" y="1636560"/>
                  </a:lnTo>
                  <a:lnTo>
                    <a:pt x="1301762" y="1943595"/>
                  </a:lnTo>
                  <a:lnTo>
                    <a:pt x="1319847" y="1943595"/>
                  </a:lnTo>
                  <a:lnTo>
                    <a:pt x="1319847" y="1636560"/>
                  </a:lnTo>
                  <a:lnTo>
                    <a:pt x="1636242" y="1636560"/>
                  </a:lnTo>
                  <a:lnTo>
                    <a:pt x="1636242" y="1618780"/>
                  </a:lnTo>
                  <a:lnTo>
                    <a:pt x="18084" y="1618780"/>
                  </a:lnTo>
                  <a:lnTo>
                    <a:pt x="18084" y="1310170"/>
                  </a:lnTo>
                  <a:lnTo>
                    <a:pt x="1636242" y="1310170"/>
                  </a:lnTo>
                  <a:lnTo>
                    <a:pt x="1636242" y="1292390"/>
                  </a:lnTo>
                  <a:lnTo>
                    <a:pt x="1319847" y="1292390"/>
                  </a:lnTo>
                  <a:lnTo>
                    <a:pt x="1319847" y="985354"/>
                  </a:lnTo>
                  <a:lnTo>
                    <a:pt x="1301762" y="985354"/>
                  </a:lnTo>
                  <a:lnTo>
                    <a:pt x="1301762" y="1292390"/>
                  </a:lnTo>
                  <a:lnTo>
                    <a:pt x="994397" y="1292390"/>
                  </a:lnTo>
                  <a:lnTo>
                    <a:pt x="994397" y="985354"/>
                  </a:lnTo>
                  <a:lnTo>
                    <a:pt x="976325" y="985354"/>
                  </a:lnTo>
                  <a:lnTo>
                    <a:pt x="976325" y="1292390"/>
                  </a:lnTo>
                  <a:lnTo>
                    <a:pt x="668959" y="1292390"/>
                  </a:lnTo>
                  <a:lnTo>
                    <a:pt x="668959" y="985354"/>
                  </a:lnTo>
                  <a:lnTo>
                    <a:pt x="650887" y="985354"/>
                  </a:lnTo>
                  <a:lnTo>
                    <a:pt x="650887" y="1292390"/>
                  </a:lnTo>
                  <a:lnTo>
                    <a:pt x="343522" y="1292390"/>
                  </a:lnTo>
                  <a:lnTo>
                    <a:pt x="343522" y="985354"/>
                  </a:lnTo>
                  <a:lnTo>
                    <a:pt x="325437" y="985354"/>
                  </a:lnTo>
                  <a:lnTo>
                    <a:pt x="325437" y="1292390"/>
                  </a:lnTo>
                  <a:lnTo>
                    <a:pt x="18084" y="1292390"/>
                  </a:lnTo>
                  <a:lnTo>
                    <a:pt x="18084" y="985050"/>
                  </a:lnTo>
                  <a:lnTo>
                    <a:pt x="1636242" y="985050"/>
                  </a:lnTo>
                  <a:lnTo>
                    <a:pt x="1636242" y="976160"/>
                  </a:lnTo>
                  <a:lnTo>
                    <a:pt x="1636242" y="96727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72472" y="4592332"/>
              <a:ext cx="1636395" cy="4583430"/>
            </a:xfrm>
            <a:custGeom>
              <a:avLst/>
              <a:gdLst/>
              <a:ahLst/>
              <a:cxnLst/>
              <a:rect l="l" t="t" r="r" b="b"/>
              <a:pathLst>
                <a:path w="1636395" h="4583430">
                  <a:moveTo>
                    <a:pt x="343522" y="2296160"/>
                  </a:moveTo>
                  <a:lnTo>
                    <a:pt x="325437" y="2296160"/>
                  </a:lnTo>
                  <a:lnTo>
                    <a:pt x="325437" y="2603512"/>
                  </a:lnTo>
                  <a:lnTo>
                    <a:pt x="343522" y="2603512"/>
                  </a:lnTo>
                  <a:lnTo>
                    <a:pt x="343522" y="2296160"/>
                  </a:lnTo>
                  <a:close/>
                </a:path>
                <a:path w="1636395" h="4583430">
                  <a:moveTo>
                    <a:pt x="343522" y="659917"/>
                  </a:moveTo>
                  <a:lnTo>
                    <a:pt x="325437" y="659917"/>
                  </a:lnTo>
                  <a:lnTo>
                    <a:pt x="325437" y="967270"/>
                  </a:lnTo>
                  <a:lnTo>
                    <a:pt x="343522" y="967270"/>
                  </a:lnTo>
                  <a:lnTo>
                    <a:pt x="343522" y="659917"/>
                  </a:lnTo>
                  <a:close/>
                </a:path>
                <a:path w="1636395" h="4583430">
                  <a:moveTo>
                    <a:pt x="668959" y="2296160"/>
                  </a:moveTo>
                  <a:lnTo>
                    <a:pt x="650887" y="2296160"/>
                  </a:lnTo>
                  <a:lnTo>
                    <a:pt x="650887" y="2603512"/>
                  </a:lnTo>
                  <a:lnTo>
                    <a:pt x="668959" y="2603512"/>
                  </a:lnTo>
                  <a:lnTo>
                    <a:pt x="668959" y="2296160"/>
                  </a:lnTo>
                  <a:close/>
                </a:path>
                <a:path w="1636395" h="4583430">
                  <a:moveTo>
                    <a:pt x="668959" y="659917"/>
                  </a:moveTo>
                  <a:lnTo>
                    <a:pt x="650887" y="659917"/>
                  </a:lnTo>
                  <a:lnTo>
                    <a:pt x="650887" y="967270"/>
                  </a:lnTo>
                  <a:lnTo>
                    <a:pt x="668959" y="967270"/>
                  </a:lnTo>
                  <a:lnTo>
                    <a:pt x="668959" y="659917"/>
                  </a:lnTo>
                  <a:close/>
                </a:path>
                <a:path w="1636395" h="4583430">
                  <a:moveTo>
                    <a:pt x="994397" y="2296160"/>
                  </a:moveTo>
                  <a:lnTo>
                    <a:pt x="976325" y="2296160"/>
                  </a:lnTo>
                  <a:lnTo>
                    <a:pt x="976325" y="2603512"/>
                  </a:lnTo>
                  <a:lnTo>
                    <a:pt x="994397" y="2603512"/>
                  </a:lnTo>
                  <a:lnTo>
                    <a:pt x="994397" y="2296160"/>
                  </a:lnTo>
                  <a:close/>
                </a:path>
                <a:path w="1636395" h="4583430">
                  <a:moveTo>
                    <a:pt x="994397" y="659917"/>
                  </a:moveTo>
                  <a:lnTo>
                    <a:pt x="976325" y="659917"/>
                  </a:lnTo>
                  <a:lnTo>
                    <a:pt x="976325" y="967270"/>
                  </a:lnTo>
                  <a:lnTo>
                    <a:pt x="994397" y="967270"/>
                  </a:lnTo>
                  <a:lnTo>
                    <a:pt x="994397" y="659917"/>
                  </a:lnTo>
                  <a:close/>
                </a:path>
                <a:path w="1636395" h="4583430">
                  <a:moveTo>
                    <a:pt x="1319847" y="2296160"/>
                  </a:moveTo>
                  <a:lnTo>
                    <a:pt x="1301762" y="2296160"/>
                  </a:lnTo>
                  <a:lnTo>
                    <a:pt x="1301762" y="2603512"/>
                  </a:lnTo>
                  <a:lnTo>
                    <a:pt x="1319847" y="2603512"/>
                  </a:lnTo>
                  <a:lnTo>
                    <a:pt x="1319847" y="2296160"/>
                  </a:lnTo>
                  <a:close/>
                </a:path>
                <a:path w="1636395" h="4583430">
                  <a:moveTo>
                    <a:pt x="1319847" y="659917"/>
                  </a:moveTo>
                  <a:lnTo>
                    <a:pt x="1301762" y="659917"/>
                  </a:lnTo>
                  <a:lnTo>
                    <a:pt x="1301762" y="967270"/>
                  </a:lnTo>
                  <a:lnTo>
                    <a:pt x="1319847" y="967270"/>
                  </a:lnTo>
                  <a:lnTo>
                    <a:pt x="1319847" y="659917"/>
                  </a:lnTo>
                  <a:close/>
                </a:path>
                <a:path w="1636395" h="4583430">
                  <a:moveTo>
                    <a:pt x="1636242" y="3588880"/>
                  </a:moveTo>
                  <a:lnTo>
                    <a:pt x="1319847" y="3588880"/>
                  </a:lnTo>
                  <a:lnTo>
                    <a:pt x="1319847" y="3272472"/>
                  </a:lnTo>
                  <a:lnTo>
                    <a:pt x="1301762" y="3272472"/>
                  </a:lnTo>
                  <a:lnTo>
                    <a:pt x="1301762" y="3588880"/>
                  </a:lnTo>
                  <a:lnTo>
                    <a:pt x="994397" y="3588880"/>
                  </a:lnTo>
                  <a:lnTo>
                    <a:pt x="994397" y="3272472"/>
                  </a:lnTo>
                  <a:lnTo>
                    <a:pt x="976325" y="3272472"/>
                  </a:lnTo>
                  <a:lnTo>
                    <a:pt x="976325" y="3588880"/>
                  </a:lnTo>
                  <a:lnTo>
                    <a:pt x="668959" y="3588880"/>
                  </a:lnTo>
                  <a:lnTo>
                    <a:pt x="668959" y="3272472"/>
                  </a:lnTo>
                  <a:lnTo>
                    <a:pt x="650887" y="3272472"/>
                  </a:lnTo>
                  <a:lnTo>
                    <a:pt x="650887" y="3588880"/>
                  </a:lnTo>
                  <a:lnTo>
                    <a:pt x="343522" y="3588880"/>
                  </a:lnTo>
                  <a:lnTo>
                    <a:pt x="343522" y="3272472"/>
                  </a:lnTo>
                  <a:lnTo>
                    <a:pt x="325437" y="3272472"/>
                  </a:lnTo>
                  <a:lnTo>
                    <a:pt x="325437" y="3588880"/>
                  </a:lnTo>
                  <a:lnTo>
                    <a:pt x="9042" y="3588880"/>
                  </a:lnTo>
                  <a:lnTo>
                    <a:pt x="9042" y="3597770"/>
                  </a:lnTo>
                  <a:lnTo>
                    <a:pt x="0" y="3597770"/>
                  </a:lnTo>
                  <a:lnTo>
                    <a:pt x="0" y="3606660"/>
                  </a:lnTo>
                  <a:lnTo>
                    <a:pt x="0" y="3914000"/>
                  </a:lnTo>
                  <a:lnTo>
                    <a:pt x="0" y="4583290"/>
                  </a:lnTo>
                  <a:lnTo>
                    <a:pt x="1636242" y="4583290"/>
                  </a:lnTo>
                  <a:lnTo>
                    <a:pt x="1636242" y="4565510"/>
                  </a:lnTo>
                  <a:lnTo>
                    <a:pt x="18084" y="4565510"/>
                  </a:lnTo>
                  <a:lnTo>
                    <a:pt x="18084" y="4258170"/>
                  </a:lnTo>
                  <a:lnTo>
                    <a:pt x="1636242" y="4258170"/>
                  </a:lnTo>
                  <a:lnTo>
                    <a:pt x="1636242" y="4240390"/>
                  </a:lnTo>
                  <a:lnTo>
                    <a:pt x="18084" y="4240390"/>
                  </a:lnTo>
                  <a:lnTo>
                    <a:pt x="18084" y="3931780"/>
                  </a:lnTo>
                  <a:lnTo>
                    <a:pt x="1636242" y="3931780"/>
                  </a:lnTo>
                  <a:lnTo>
                    <a:pt x="1636242" y="3914000"/>
                  </a:lnTo>
                  <a:lnTo>
                    <a:pt x="18084" y="3914000"/>
                  </a:lnTo>
                  <a:lnTo>
                    <a:pt x="18084" y="3606660"/>
                  </a:lnTo>
                  <a:lnTo>
                    <a:pt x="1636242" y="3606660"/>
                  </a:lnTo>
                  <a:lnTo>
                    <a:pt x="1636242" y="3597770"/>
                  </a:lnTo>
                  <a:lnTo>
                    <a:pt x="1636242" y="3588880"/>
                  </a:lnTo>
                  <a:close/>
                </a:path>
                <a:path w="1636395" h="4583430">
                  <a:moveTo>
                    <a:pt x="1636242" y="1952637"/>
                  </a:moveTo>
                  <a:lnTo>
                    <a:pt x="1319847" y="1952637"/>
                  </a:lnTo>
                  <a:lnTo>
                    <a:pt x="1319847" y="1636242"/>
                  </a:lnTo>
                  <a:lnTo>
                    <a:pt x="1301762" y="1636242"/>
                  </a:lnTo>
                  <a:lnTo>
                    <a:pt x="1301762" y="1952637"/>
                  </a:lnTo>
                  <a:lnTo>
                    <a:pt x="994397" y="1952637"/>
                  </a:lnTo>
                  <a:lnTo>
                    <a:pt x="994397" y="1636242"/>
                  </a:lnTo>
                  <a:lnTo>
                    <a:pt x="976325" y="1636242"/>
                  </a:lnTo>
                  <a:lnTo>
                    <a:pt x="976325" y="1952637"/>
                  </a:lnTo>
                  <a:lnTo>
                    <a:pt x="668959" y="1952637"/>
                  </a:lnTo>
                  <a:lnTo>
                    <a:pt x="668959" y="1636242"/>
                  </a:lnTo>
                  <a:lnTo>
                    <a:pt x="650887" y="1636242"/>
                  </a:lnTo>
                  <a:lnTo>
                    <a:pt x="650887" y="1952637"/>
                  </a:lnTo>
                  <a:lnTo>
                    <a:pt x="343522" y="1952637"/>
                  </a:lnTo>
                  <a:lnTo>
                    <a:pt x="343522" y="1636242"/>
                  </a:lnTo>
                  <a:lnTo>
                    <a:pt x="325437" y="1636242"/>
                  </a:lnTo>
                  <a:lnTo>
                    <a:pt x="325437" y="1952637"/>
                  </a:lnTo>
                  <a:lnTo>
                    <a:pt x="9042" y="1952637"/>
                  </a:lnTo>
                  <a:lnTo>
                    <a:pt x="9042" y="1961527"/>
                  </a:lnTo>
                  <a:lnTo>
                    <a:pt x="0" y="1961527"/>
                  </a:lnTo>
                  <a:lnTo>
                    <a:pt x="0" y="1970417"/>
                  </a:lnTo>
                  <a:lnTo>
                    <a:pt x="0" y="2277757"/>
                  </a:lnTo>
                  <a:lnTo>
                    <a:pt x="0" y="3588397"/>
                  </a:lnTo>
                  <a:lnTo>
                    <a:pt x="18084" y="3588397"/>
                  </a:lnTo>
                  <a:lnTo>
                    <a:pt x="18084" y="3272167"/>
                  </a:lnTo>
                  <a:lnTo>
                    <a:pt x="1636242" y="3272167"/>
                  </a:lnTo>
                  <a:lnTo>
                    <a:pt x="1636242" y="3254387"/>
                  </a:lnTo>
                  <a:lnTo>
                    <a:pt x="1319847" y="3254387"/>
                  </a:lnTo>
                  <a:lnTo>
                    <a:pt x="1319847" y="2947047"/>
                  </a:lnTo>
                  <a:lnTo>
                    <a:pt x="1636242" y="2947047"/>
                  </a:lnTo>
                  <a:lnTo>
                    <a:pt x="1636242" y="2929267"/>
                  </a:lnTo>
                  <a:lnTo>
                    <a:pt x="1301762" y="2929267"/>
                  </a:lnTo>
                  <a:lnTo>
                    <a:pt x="1301762" y="2947047"/>
                  </a:lnTo>
                  <a:lnTo>
                    <a:pt x="1301762" y="3254387"/>
                  </a:lnTo>
                  <a:lnTo>
                    <a:pt x="994397" y="3254387"/>
                  </a:lnTo>
                  <a:lnTo>
                    <a:pt x="994397" y="2947047"/>
                  </a:lnTo>
                  <a:lnTo>
                    <a:pt x="1301762" y="2947047"/>
                  </a:lnTo>
                  <a:lnTo>
                    <a:pt x="1301762" y="2929267"/>
                  </a:lnTo>
                  <a:lnTo>
                    <a:pt x="976325" y="2929267"/>
                  </a:lnTo>
                  <a:lnTo>
                    <a:pt x="976325" y="2947047"/>
                  </a:lnTo>
                  <a:lnTo>
                    <a:pt x="976325" y="3254387"/>
                  </a:lnTo>
                  <a:lnTo>
                    <a:pt x="668959" y="3254387"/>
                  </a:lnTo>
                  <a:lnTo>
                    <a:pt x="668959" y="2947047"/>
                  </a:lnTo>
                  <a:lnTo>
                    <a:pt x="976325" y="2947047"/>
                  </a:lnTo>
                  <a:lnTo>
                    <a:pt x="976325" y="2929267"/>
                  </a:lnTo>
                  <a:lnTo>
                    <a:pt x="650887" y="2929267"/>
                  </a:lnTo>
                  <a:lnTo>
                    <a:pt x="650887" y="2947047"/>
                  </a:lnTo>
                  <a:lnTo>
                    <a:pt x="650887" y="3254387"/>
                  </a:lnTo>
                  <a:lnTo>
                    <a:pt x="343522" y="3254387"/>
                  </a:lnTo>
                  <a:lnTo>
                    <a:pt x="343522" y="2947047"/>
                  </a:lnTo>
                  <a:lnTo>
                    <a:pt x="650887" y="2947047"/>
                  </a:lnTo>
                  <a:lnTo>
                    <a:pt x="650887" y="2929267"/>
                  </a:lnTo>
                  <a:lnTo>
                    <a:pt x="325437" y="2929267"/>
                  </a:lnTo>
                  <a:lnTo>
                    <a:pt x="325437" y="2947047"/>
                  </a:lnTo>
                  <a:lnTo>
                    <a:pt x="325437" y="3254387"/>
                  </a:lnTo>
                  <a:lnTo>
                    <a:pt x="18084" y="3254387"/>
                  </a:lnTo>
                  <a:lnTo>
                    <a:pt x="18084" y="2947047"/>
                  </a:lnTo>
                  <a:lnTo>
                    <a:pt x="325437" y="2947047"/>
                  </a:lnTo>
                  <a:lnTo>
                    <a:pt x="325437" y="2929267"/>
                  </a:lnTo>
                  <a:lnTo>
                    <a:pt x="18084" y="2929267"/>
                  </a:lnTo>
                  <a:lnTo>
                    <a:pt x="18084" y="2621927"/>
                  </a:lnTo>
                  <a:lnTo>
                    <a:pt x="325437" y="2621927"/>
                  </a:lnTo>
                  <a:lnTo>
                    <a:pt x="325437" y="2928963"/>
                  </a:lnTo>
                  <a:lnTo>
                    <a:pt x="343522" y="2928963"/>
                  </a:lnTo>
                  <a:lnTo>
                    <a:pt x="343522" y="2621927"/>
                  </a:lnTo>
                  <a:lnTo>
                    <a:pt x="650887" y="2621927"/>
                  </a:lnTo>
                  <a:lnTo>
                    <a:pt x="650887" y="2928963"/>
                  </a:lnTo>
                  <a:lnTo>
                    <a:pt x="668959" y="2928963"/>
                  </a:lnTo>
                  <a:lnTo>
                    <a:pt x="668959" y="2621927"/>
                  </a:lnTo>
                  <a:lnTo>
                    <a:pt x="976325" y="2621927"/>
                  </a:lnTo>
                  <a:lnTo>
                    <a:pt x="976325" y="2928963"/>
                  </a:lnTo>
                  <a:lnTo>
                    <a:pt x="994397" y="2928963"/>
                  </a:lnTo>
                  <a:lnTo>
                    <a:pt x="994397" y="2621927"/>
                  </a:lnTo>
                  <a:lnTo>
                    <a:pt x="1301762" y="2621927"/>
                  </a:lnTo>
                  <a:lnTo>
                    <a:pt x="1301762" y="2928963"/>
                  </a:lnTo>
                  <a:lnTo>
                    <a:pt x="1319847" y="2928963"/>
                  </a:lnTo>
                  <a:lnTo>
                    <a:pt x="1319847" y="2621927"/>
                  </a:lnTo>
                  <a:lnTo>
                    <a:pt x="1636242" y="2621927"/>
                  </a:lnTo>
                  <a:lnTo>
                    <a:pt x="1636242" y="2604147"/>
                  </a:lnTo>
                  <a:lnTo>
                    <a:pt x="18084" y="2604147"/>
                  </a:lnTo>
                  <a:lnTo>
                    <a:pt x="18084" y="2295537"/>
                  </a:lnTo>
                  <a:lnTo>
                    <a:pt x="1636242" y="2295537"/>
                  </a:lnTo>
                  <a:lnTo>
                    <a:pt x="1636242" y="2277757"/>
                  </a:lnTo>
                  <a:lnTo>
                    <a:pt x="1319847" y="2277757"/>
                  </a:lnTo>
                  <a:lnTo>
                    <a:pt x="1319847" y="1970722"/>
                  </a:lnTo>
                  <a:lnTo>
                    <a:pt x="1301762" y="1970722"/>
                  </a:lnTo>
                  <a:lnTo>
                    <a:pt x="1301762" y="2277757"/>
                  </a:lnTo>
                  <a:lnTo>
                    <a:pt x="994397" y="2277757"/>
                  </a:lnTo>
                  <a:lnTo>
                    <a:pt x="994397" y="1970722"/>
                  </a:lnTo>
                  <a:lnTo>
                    <a:pt x="976325" y="1970722"/>
                  </a:lnTo>
                  <a:lnTo>
                    <a:pt x="976325" y="2277757"/>
                  </a:lnTo>
                  <a:lnTo>
                    <a:pt x="668959" y="2277757"/>
                  </a:lnTo>
                  <a:lnTo>
                    <a:pt x="668959" y="1970722"/>
                  </a:lnTo>
                  <a:lnTo>
                    <a:pt x="650887" y="1970722"/>
                  </a:lnTo>
                  <a:lnTo>
                    <a:pt x="650887" y="2277757"/>
                  </a:lnTo>
                  <a:lnTo>
                    <a:pt x="343522" y="2277757"/>
                  </a:lnTo>
                  <a:lnTo>
                    <a:pt x="343522" y="1970722"/>
                  </a:lnTo>
                  <a:lnTo>
                    <a:pt x="325437" y="1970722"/>
                  </a:lnTo>
                  <a:lnTo>
                    <a:pt x="325437" y="2277757"/>
                  </a:lnTo>
                  <a:lnTo>
                    <a:pt x="18084" y="2277757"/>
                  </a:lnTo>
                  <a:lnTo>
                    <a:pt x="18084" y="1970417"/>
                  </a:lnTo>
                  <a:lnTo>
                    <a:pt x="1636242" y="1970417"/>
                  </a:lnTo>
                  <a:lnTo>
                    <a:pt x="1636242" y="1961527"/>
                  </a:lnTo>
                  <a:lnTo>
                    <a:pt x="1636242" y="1952637"/>
                  </a:lnTo>
                  <a:close/>
                </a:path>
                <a:path w="1636395" h="4583430">
                  <a:moveTo>
                    <a:pt x="1636242" y="316395"/>
                  </a:moveTo>
                  <a:lnTo>
                    <a:pt x="1319847" y="316395"/>
                  </a:lnTo>
                  <a:lnTo>
                    <a:pt x="1319847" y="0"/>
                  </a:lnTo>
                  <a:lnTo>
                    <a:pt x="1301762" y="0"/>
                  </a:lnTo>
                  <a:lnTo>
                    <a:pt x="1301762" y="316395"/>
                  </a:lnTo>
                  <a:lnTo>
                    <a:pt x="9042" y="316395"/>
                  </a:lnTo>
                  <a:lnTo>
                    <a:pt x="9042" y="325285"/>
                  </a:lnTo>
                  <a:lnTo>
                    <a:pt x="0" y="325285"/>
                  </a:lnTo>
                  <a:lnTo>
                    <a:pt x="0" y="334175"/>
                  </a:lnTo>
                  <a:lnTo>
                    <a:pt x="0" y="641515"/>
                  </a:lnTo>
                  <a:lnTo>
                    <a:pt x="0" y="1952155"/>
                  </a:lnTo>
                  <a:lnTo>
                    <a:pt x="18084" y="1952155"/>
                  </a:lnTo>
                  <a:lnTo>
                    <a:pt x="18084" y="1635925"/>
                  </a:lnTo>
                  <a:lnTo>
                    <a:pt x="1636242" y="1635925"/>
                  </a:lnTo>
                  <a:lnTo>
                    <a:pt x="1636242" y="1618145"/>
                  </a:lnTo>
                  <a:lnTo>
                    <a:pt x="1319847" y="1618145"/>
                  </a:lnTo>
                  <a:lnTo>
                    <a:pt x="1319847" y="1310805"/>
                  </a:lnTo>
                  <a:lnTo>
                    <a:pt x="1636242" y="1310805"/>
                  </a:lnTo>
                  <a:lnTo>
                    <a:pt x="1636242" y="1293025"/>
                  </a:lnTo>
                  <a:lnTo>
                    <a:pt x="1301762" y="1293025"/>
                  </a:lnTo>
                  <a:lnTo>
                    <a:pt x="1301762" y="1310805"/>
                  </a:lnTo>
                  <a:lnTo>
                    <a:pt x="1301762" y="1618145"/>
                  </a:lnTo>
                  <a:lnTo>
                    <a:pt x="994397" y="1618145"/>
                  </a:lnTo>
                  <a:lnTo>
                    <a:pt x="994397" y="1310805"/>
                  </a:lnTo>
                  <a:lnTo>
                    <a:pt x="1301762" y="1310805"/>
                  </a:lnTo>
                  <a:lnTo>
                    <a:pt x="1301762" y="1293025"/>
                  </a:lnTo>
                  <a:lnTo>
                    <a:pt x="976325" y="1293025"/>
                  </a:lnTo>
                  <a:lnTo>
                    <a:pt x="976325" y="1310805"/>
                  </a:lnTo>
                  <a:lnTo>
                    <a:pt x="976325" y="1618145"/>
                  </a:lnTo>
                  <a:lnTo>
                    <a:pt x="668959" y="1618145"/>
                  </a:lnTo>
                  <a:lnTo>
                    <a:pt x="668959" y="1310805"/>
                  </a:lnTo>
                  <a:lnTo>
                    <a:pt x="976325" y="1310805"/>
                  </a:lnTo>
                  <a:lnTo>
                    <a:pt x="976325" y="1293025"/>
                  </a:lnTo>
                  <a:lnTo>
                    <a:pt x="650887" y="1293025"/>
                  </a:lnTo>
                  <a:lnTo>
                    <a:pt x="650887" y="1310805"/>
                  </a:lnTo>
                  <a:lnTo>
                    <a:pt x="650887" y="1618145"/>
                  </a:lnTo>
                  <a:lnTo>
                    <a:pt x="343522" y="1618145"/>
                  </a:lnTo>
                  <a:lnTo>
                    <a:pt x="343522" y="1310805"/>
                  </a:lnTo>
                  <a:lnTo>
                    <a:pt x="650887" y="1310805"/>
                  </a:lnTo>
                  <a:lnTo>
                    <a:pt x="650887" y="1293025"/>
                  </a:lnTo>
                  <a:lnTo>
                    <a:pt x="325437" y="1293025"/>
                  </a:lnTo>
                  <a:lnTo>
                    <a:pt x="325437" y="1310805"/>
                  </a:lnTo>
                  <a:lnTo>
                    <a:pt x="325437" y="1618145"/>
                  </a:lnTo>
                  <a:lnTo>
                    <a:pt x="18084" y="1618145"/>
                  </a:lnTo>
                  <a:lnTo>
                    <a:pt x="18084" y="1310805"/>
                  </a:lnTo>
                  <a:lnTo>
                    <a:pt x="325437" y="1310805"/>
                  </a:lnTo>
                  <a:lnTo>
                    <a:pt x="325437" y="1293025"/>
                  </a:lnTo>
                  <a:lnTo>
                    <a:pt x="18084" y="1293025"/>
                  </a:lnTo>
                  <a:lnTo>
                    <a:pt x="18084" y="985685"/>
                  </a:lnTo>
                  <a:lnTo>
                    <a:pt x="325437" y="985685"/>
                  </a:lnTo>
                  <a:lnTo>
                    <a:pt x="325437" y="1292720"/>
                  </a:lnTo>
                  <a:lnTo>
                    <a:pt x="343522" y="1292720"/>
                  </a:lnTo>
                  <a:lnTo>
                    <a:pt x="343522" y="985685"/>
                  </a:lnTo>
                  <a:lnTo>
                    <a:pt x="650887" y="985685"/>
                  </a:lnTo>
                  <a:lnTo>
                    <a:pt x="650887" y="1292720"/>
                  </a:lnTo>
                  <a:lnTo>
                    <a:pt x="668959" y="1292720"/>
                  </a:lnTo>
                  <a:lnTo>
                    <a:pt x="668959" y="985685"/>
                  </a:lnTo>
                  <a:lnTo>
                    <a:pt x="976325" y="985685"/>
                  </a:lnTo>
                  <a:lnTo>
                    <a:pt x="976325" y="1292720"/>
                  </a:lnTo>
                  <a:lnTo>
                    <a:pt x="994397" y="1292720"/>
                  </a:lnTo>
                  <a:lnTo>
                    <a:pt x="994397" y="985685"/>
                  </a:lnTo>
                  <a:lnTo>
                    <a:pt x="1301762" y="985685"/>
                  </a:lnTo>
                  <a:lnTo>
                    <a:pt x="1301762" y="1292720"/>
                  </a:lnTo>
                  <a:lnTo>
                    <a:pt x="1319847" y="1292720"/>
                  </a:lnTo>
                  <a:lnTo>
                    <a:pt x="1319847" y="985685"/>
                  </a:lnTo>
                  <a:lnTo>
                    <a:pt x="1636242" y="985685"/>
                  </a:lnTo>
                  <a:lnTo>
                    <a:pt x="1636242" y="967905"/>
                  </a:lnTo>
                  <a:lnTo>
                    <a:pt x="18084" y="967905"/>
                  </a:lnTo>
                  <a:lnTo>
                    <a:pt x="18084" y="659295"/>
                  </a:lnTo>
                  <a:lnTo>
                    <a:pt x="1636242" y="659295"/>
                  </a:lnTo>
                  <a:lnTo>
                    <a:pt x="1636242" y="641515"/>
                  </a:lnTo>
                  <a:lnTo>
                    <a:pt x="1319847" y="641515"/>
                  </a:lnTo>
                  <a:lnTo>
                    <a:pt x="1319847" y="334479"/>
                  </a:lnTo>
                  <a:lnTo>
                    <a:pt x="1301762" y="334479"/>
                  </a:lnTo>
                  <a:lnTo>
                    <a:pt x="1301762" y="641515"/>
                  </a:lnTo>
                  <a:lnTo>
                    <a:pt x="994397" y="641515"/>
                  </a:lnTo>
                  <a:lnTo>
                    <a:pt x="994397" y="334479"/>
                  </a:lnTo>
                  <a:lnTo>
                    <a:pt x="976325" y="334479"/>
                  </a:lnTo>
                  <a:lnTo>
                    <a:pt x="976325" y="641515"/>
                  </a:lnTo>
                  <a:lnTo>
                    <a:pt x="668959" y="641515"/>
                  </a:lnTo>
                  <a:lnTo>
                    <a:pt x="668959" y="334479"/>
                  </a:lnTo>
                  <a:lnTo>
                    <a:pt x="650887" y="334479"/>
                  </a:lnTo>
                  <a:lnTo>
                    <a:pt x="650887" y="641515"/>
                  </a:lnTo>
                  <a:lnTo>
                    <a:pt x="343522" y="641515"/>
                  </a:lnTo>
                  <a:lnTo>
                    <a:pt x="343522" y="334479"/>
                  </a:lnTo>
                  <a:lnTo>
                    <a:pt x="325437" y="334479"/>
                  </a:lnTo>
                  <a:lnTo>
                    <a:pt x="325437" y="641515"/>
                  </a:lnTo>
                  <a:lnTo>
                    <a:pt x="18084" y="641515"/>
                  </a:lnTo>
                  <a:lnTo>
                    <a:pt x="18084" y="334175"/>
                  </a:lnTo>
                  <a:lnTo>
                    <a:pt x="1636242" y="334175"/>
                  </a:lnTo>
                  <a:lnTo>
                    <a:pt x="1636242" y="325285"/>
                  </a:lnTo>
                  <a:lnTo>
                    <a:pt x="1636242" y="316395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72472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22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3272790" h="10287635">
                  <a:moveTo>
                    <a:pt x="343522" y="8850160"/>
                  </a:moveTo>
                  <a:lnTo>
                    <a:pt x="325437" y="8850160"/>
                  </a:lnTo>
                  <a:lnTo>
                    <a:pt x="325437" y="9157513"/>
                  </a:lnTo>
                  <a:lnTo>
                    <a:pt x="343522" y="9157513"/>
                  </a:lnTo>
                  <a:lnTo>
                    <a:pt x="343522" y="8850160"/>
                  </a:lnTo>
                  <a:close/>
                </a:path>
                <a:path w="3272790" h="10287635">
                  <a:moveTo>
                    <a:pt x="343522" y="8524723"/>
                  </a:moveTo>
                  <a:lnTo>
                    <a:pt x="325437" y="8524723"/>
                  </a:lnTo>
                  <a:lnTo>
                    <a:pt x="325437" y="8832075"/>
                  </a:lnTo>
                  <a:lnTo>
                    <a:pt x="343522" y="8832075"/>
                  </a:lnTo>
                  <a:lnTo>
                    <a:pt x="343522" y="8524723"/>
                  </a:lnTo>
                  <a:close/>
                </a:path>
                <a:path w="3272790" h="10287635">
                  <a:moveTo>
                    <a:pt x="343522" y="8199272"/>
                  </a:moveTo>
                  <a:lnTo>
                    <a:pt x="325437" y="8199272"/>
                  </a:lnTo>
                  <a:lnTo>
                    <a:pt x="325437" y="8506638"/>
                  </a:lnTo>
                  <a:lnTo>
                    <a:pt x="343522" y="8506638"/>
                  </a:lnTo>
                  <a:lnTo>
                    <a:pt x="343522" y="8199272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87" y="10160952"/>
                  </a:lnTo>
                  <a:lnTo>
                    <a:pt x="650887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8850160"/>
                  </a:moveTo>
                  <a:lnTo>
                    <a:pt x="650887" y="8850160"/>
                  </a:lnTo>
                  <a:lnTo>
                    <a:pt x="650887" y="9157513"/>
                  </a:lnTo>
                  <a:lnTo>
                    <a:pt x="668959" y="9157513"/>
                  </a:lnTo>
                  <a:lnTo>
                    <a:pt x="668959" y="8850160"/>
                  </a:lnTo>
                  <a:close/>
                </a:path>
                <a:path w="3272790" h="10287635">
                  <a:moveTo>
                    <a:pt x="668959" y="8524723"/>
                  </a:moveTo>
                  <a:lnTo>
                    <a:pt x="650887" y="8524723"/>
                  </a:lnTo>
                  <a:lnTo>
                    <a:pt x="650887" y="8832075"/>
                  </a:lnTo>
                  <a:lnTo>
                    <a:pt x="668959" y="8832075"/>
                  </a:lnTo>
                  <a:lnTo>
                    <a:pt x="668959" y="8524723"/>
                  </a:lnTo>
                  <a:close/>
                </a:path>
                <a:path w="3272790" h="10287635">
                  <a:moveTo>
                    <a:pt x="668959" y="8199272"/>
                  </a:moveTo>
                  <a:lnTo>
                    <a:pt x="650887" y="8199272"/>
                  </a:lnTo>
                  <a:lnTo>
                    <a:pt x="650887" y="8506638"/>
                  </a:lnTo>
                  <a:lnTo>
                    <a:pt x="668959" y="8506638"/>
                  </a:lnTo>
                  <a:lnTo>
                    <a:pt x="668959" y="8199272"/>
                  </a:lnTo>
                  <a:close/>
                </a:path>
                <a:path w="3272790" h="10287635">
                  <a:moveTo>
                    <a:pt x="994397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3272790" h="10287635">
                  <a:moveTo>
                    <a:pt x="994397" y="8850160"/>
                  </a:moveTo>
                  <a:lnTo>
                    <a:pt x="976325" y="8850160"/>
                  </a:lnTo>
                  <a:lnTo>
                    <a:pt x="976325" y="9157513"/>
                  </a:lnTo>
                  <a:lnTo>
                    <a:pt x="994397" y="9157513"/>
                  </a:lnTo>
                  <a:lnTo>
                    <a:pt x="994397" y="8850160"/>
                  </a:lnTo>
                  <a:close/>
                </a:path>
                <a:path w="3272790" h="10287635">
                  <a:moveTo>
                    <a:pt x="994397" y="8524723"/>
                  </a:moveTo>
                  <a:lnTo>
                    <a:pt x="976325" y="8524723"/>
                  </a:lnTo>
                  <a:lnTo>
                    <a:pt x="976325" y="8832075"/>
                  </a:lnTo>
                  <a:lnTo>
                    <a:pt x="994397" y="8832075"/>
                  </a:lnTo>
                  <a:lnTo>
                    <a:pt x="994397" y="8524723"/>
                  </a:lnTo>
                  <a:close/>
                </a:path>
                <a:path w="3272790" h="10287635">
                  <a:moveTo>
                    <a:pt x="994397" y="8199272"/>
                  </a:moveTo>
                  <a:lnTo>
                    <a:pt x="976325" y="8199272"/>
                  </a:lnTo>
                  <a:lnTo>
                    <a:pt x="976325" y="8506638"/>
                  </a:lnTo>
                  <a:lnTo>
                    <a:pt x="994397" y="8506638"/>
                  </a:lnTo>
                  <a:lnTo>
                    <a:pt x="994397" y="8199272"/>
                  </a:lnTo>
                  <a:close/>
                </a:path>
                <a:path w="3272790" h="10287635">
                  <a:moveTo>
                    <a:pt x="1319847" y="10160952"/>
                  </a:moveTo>
                  <a:lnTo>
                    <a:pt x="1301762" y="10160952"/>
                  </a:lnTo>
                  <a:lnTo>
                    <a:pt x="1301762" y="10286987"/>
                  </a:lnTo>
                  <a:lnTo>
                    <a:pt x="1319847" y="10286987"/>
                  </a:lnTo>
                  <a:lnTo>
                    <a:pt x="1319847" y="10160952"/>
                  </a:lnTo>
                  <a:close/>
                </a:path>
                <a:path w="3272790" h="10287635">
                  <a:moveTo>
                    <a:pt x="1319847" y="8850160"/>
                  </a:moveTo>
                  <a:lnTo>
                    <a:pt x="1301762" y="8850160"/>
                  </a:lnTo>
                  <a:lnTo>
                    <a:pt x="1301762" y="9157513"/>
                  </a:lnTo>
                  <a:lnTo>
                    <a:pt x="1319847" y="9157513"/>
                  </a:lnTo>
                  <a:lnTo>
                    <a:pt x="1319847" y="8850160"/>
                  </a:lnTo>
                  <a:close/>
                </a:path>
                <a:path w="3272790" h="10287635">
                  <a:moveTo>
                    <a:pt x="1319847" y="8524723"/>
                  </a:moveTo>
                  <a:lnTo>
                    <a:pt x="1301762" y="8524723"/>
                  </a:lnTo>
                  <a:lnTo>
                    <a:pt x="1301762" y="8832075"/>
                  </a:lnTo>
                  <a:lnTo>
                    <a:pt x="1319847" y="8832075"/>
                  </a:lnTo>
                  <a:lnTo>
                    <a:pt x="1319847" y="8524723"/>
                  </a:lnTo>
                  <a:close/>
                </a:path>
                <a:path w="3272790" h="10287635">
                  <a:moveTo>
                    <a:pt x="1319847" y="8199272"/>
                  </a:moveTo>
                  <a:lnTo>
                    <a:pt x="1301762" y="8199272"/>
                  </a:lnTo>
                  <a:lnTo>
                    <a:pt x="1301762" y="8506638"/>
                  </a:lnTo>
                  <a:lnTo>
                    <a:pt x="1319847" y="8506638"/>
                  </a:lnTo>
                  <a:lnTo>
                    <a:pt x="1319847" y="8199272"/>
                  </a:lnTo>
                  <a:close/>
                </a:path>
                <a:path w="3272790" h="10287635">
                  <a:moveTo>
                    <a:pt x="1636242" y="9817443"/>
                  </a:moveTo>
                  <a:lnTo>
                    <a:pt x="1319847" y="9817443"/>
                  </a:lnTo>
                  <a:lnTo>
                    <a:pt x="1319847" y="9501035"/>
                  </a:lnTo>
                  <a:lnTo>
                    <a:pt x="1301762" y="9501035"/>
                  </a:lnTo>
                  <a:lnTo>
                    <a:pt x="1301762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25" y="9501035"/>
                  </a:lnTo>
                  <a:lnTo>
                    <a:pt x="976325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87" y="9501035"/>
                  </a:lnTo>
                  <a:lnTo>
                    <a:pt x="650887" y="9817443"/>
                  </a:lnTo>
                  <a:lnTo>
                    <a:pt x="343522" y="9817443"/>
                  </a:lnTo>
                  <a:lnTo>
                    <a:pt x="343522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42" y="9817443"/>
                  </a:lnTo>
                  <a:lnTo>
                    <a:pt x="9042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84" y="10287343"/>
                  </a:lnTo>
                  <a:lnTo>
                    <a:pt x="18084" y="10160343"/>
                  </a:lnTo>
                  <a:lnTo>
                    <a:pt x="1636242" y="10160343"/>
                  </a:lnTo>
                  <a:lnTo>
                    <a:pt x="1636242" y="10142563"/>
                  </a:lnTo>
                  <a:lnTo>
                    <a:pt x="1319847" y="10142563"/>
                  </a:lnTo>
                  <a:lnTo>
                    <a:pt x="1319847" y="9835515"/>
                  </a:lnTo>
                  <a:lnTo>
                    <a:pt x="1301762" y="9835515"/>
                  </a:lnTo>
                  <a:lnTo>
                    <a:pt x="1301762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25" y="9835515"/>
                  </a:lnTo>
                  <a:lnTo>
                    <a:pt x="976325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87" y="9835515"/>
                  </a:lnTo>
                  <a:lnTo>
                    <a:pt x="650887" y="10142563"/>
                  </a:lnTo>
                  <a:lnTo>
                    <a:pt x="343522" y="10142563"/>
                  </a:lnTo>
                  <a:lnTo>
                    <a:pt x="343522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84" y="10142563"/>
                  </a:lnTo>
                  <a:lnTo>
                    <a:pt x="18084" y="9835223"/>
                  </a:lnTo>
                  <a:lnTo>
                    <a:pt x="1636242" y="9835223"/>
                  </a:lnTo>
                  <a:lnTo>
                    <a:pt x="1636242" y="9826333"/>
                  </a:lnTo>
                  <a:lnTo>
                    <a:pt x="1636242" y="9817443"/>
                  </a:lnTo>
                  <a:close/>
                </a:path>
                <a:path w="3272790" h="10287635">
                  <a:moveTo>
                    <a:pt x="1636242" y="9157830"/>
                  </a:moveTo>
                  <a:lnTo>
                    <a:pt x="1301762" y="9157830"/>
                  </a:lnTo>
                  <a:lnTo>
                    <a:pt x="1301762" y="9175610"/>
                  </a:lnTo>
                  <a:lnTo>
                    <a:pt x="1301762" y="9482950"/>
                  </a:lnTo>
                  <a:lnTo>
                    <a:pt x="994397" y="9482950"/>
                  </a:lnTo>
                  <a:lnTo>
                    <a:pt x="994397" y="9175610"/>
                  </a:lnTo>
                  <a:lnTo>
                    <a:pt x="1301762" y="9175610"/>
                  </a:lnTo>
                  <a:lnTo>
                    <a:pt x="1301762" y="9157830"/>
                  </a:lnTo>
                  <a:lnTo>
                    <a:pt x="976325" y="9157830"/>
                  </a:lnTo>
                  <a:lnTo>
                    <a:pt x="976325" y="9175610"/>
                  </a:lnTo>
                  <a:lnTo>
                    <a:pt x="976325" y="9482950"/>
                  </a:lnTo>
                  <a:lnTo>
                    <a:pt x="668959" y="9482950"/>
                  </a:lnTo>
                  <a:lnTo>
                    <a:pt x="668959" y="9175610"/>
                  </a:lnTo>
                  <a:lnTo>
                    <a:pt x="976325" y="9175610"/>
                  </a:lnTo>
                  <a:lnTo>
                    <a:pt x="976325" y="9157830"/>
                  </a:lnTo>
                  <a:lnTo>
                    <a:pt x="650887" y="9157830"/>
                  </a:lnTo>
                  <a:lnTo>
                    <a:pt x="650887" y="9175610"/>
                  </a:lnTo>
                  <a:lnTo>
                    <a:pt x="650887" y="9482950"/>
                  </a:lnTo>
                  <a:lnTo>
                    <a:pt x="343522" y="9482950"/>
                  </a:lnTo>
                  <a:lnTo>
                    <a:pt x="343522" y="9175610"/>
                  </a:lnTo>
                  <a:lnTo>
                    <a:pt x="650887" y="9175610"/>
                  </a:lnTo>
                  <a:lnTo>
                    <a:pt x="650887" y="9157830"/>
                  </a:lnTo>
                  <a:lnTo>
                    <a:pt x="325437" y="9157830"/>
                  </a:lnTo>
                  <a:lnTo>
                    <a:pt x="325437" y="9175610"/>
                  </a:lnTo>
                  <a:lnTo>
                    <a:pt x="325437" y="9482950"/>
                  </a:lnTo>
                  <a:lnTo>
                    <a:pt x="18084" y="9482950"/>
                  </a:lnTo>
                  <a:lnTo>
                    <a:pt x="18084" y="9175610"/>
                  </a:lnTo>
                  <a:lnTo>
                    <a:pt x="325437" y="9175610"/>
                  </a:lnTo>
                  <a:lnTo>
                    <a:pt x="325437" y="9157830"/>
                  </a:lnTo>
                  <a:lnTo>
                    <a:pt x="0" y="9157830"/>
                  </a:lnTo>
                  <a:lnTo>
                    <a:pt x="0" y="9175610"/>
                  </a:lnTo>
                  <a:lnTo>
                    <a:pt x="0" y="9482950"/>
                  </a:lnTo>
                  <a:lnTo>
                    <a:pt x="0" y="9500730"/>
                  </a:lnTo>
                  <a:lnTo>
                    <a:pt x="0" y="9816960"/>
                  </a:lnTo>
                  <a:lnTo>
                    <a:pt x="18084" y="9816960"/>
                  </a:lnTo>
                  <a:lnTo>
                    <a:pt x="18084" y="9500730"/>
                  </a:lnTo>
                  <a:lnTo>
                    <a:pt x="1636242" y="9500730"/>
                  </a:lnTo>
                  <a:lnTo>
                    <a:pt x="1636242" y="9482950"/>
                  </a:lnTo>
                  <a:lnTo>
                    <a:pt x="1319847" y="9482950"/>
                  </a:lnTo>
                  <a:lnTo>
                    <a:pt x="1319847" y="9175610"/>
                  </a:lnTo>
                  <a:lnTo>
                    <a:pt x="1636242" y="9175610"/>
                  </a:lnTo>
                  <a:lnTo>
                    <a:pt x="1636242" y="9157830"/>
                  </a:lnTo>
                  <a:close/>
                </a:path>
                <a:path w="3272790" h="10287635">
                  <a:moveTo>
                    <a:pt x="1979764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64" y="650875"/>
                  </a:lnTo>
                  <a:lnTo>
                    <a:pt x="1979764" y="343509"/>
                  </a:lnTo>
                  <a:close/>
                </a:path>
                <a:path w="3272790" h="10287635">
                  <a:moveTo>
                    <a:pt x="2305202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3272790" h="10287635">
                  <a:moveTo>
                    <a:pt x="2630640" y="343509"/>
                  </a:moveTo>
                  <a:lnTo>
                    <a:pt x="2612567" y="343509"/>
                  </a:lnTo>
                  <a:lnTo>
                    <a:pt x="2612567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3272790" h="10287635">
                  <a:moveTo>
                    <a:pt x="2956090" y="343509"/>
                  </a:moveTo>
                  <a:lnTo>
                    <a:pt x="2938005" y="343509"/>
                  </a:lnTo>
                  <a:lnTo>
                    <a:pt x="2938005" y="650875"/>
                  </a:lnTo>
                  <a:lnTo>
                    <a:pt x="2956090" y="650875"/>
                  </a:lnTo>
                  <a:lnTo>
                    <a:pt x="2956090" y="343509"/>
                  </a:lnTo>
                  <a:close/>
                </a:path>
                <a:path w="3272790" h="10287635">
                  <a:moveTo>
                    <a:pt x="3193656" y="1636229"/>
                  </a:moveTo>
                  <a:lnTo>
                    <a:pt x="2956090" y="1636229"/>
                  </a:lnTo>
                  <a:lnTo>
                    <a:pt x="2956090" y="1319834"/>
                  </a:lnTo>
                  <a:lnTo>
                    <a:pt x="2938005" y="1319834"/>
                  </a:lnTo>
                  <a:lnTo>
                    <a:pt x="2938005" y="1636229"/>
                  </a:lnTo>
                  <a:lnTo>
                    <a:pt x="2630640" y="1636229"/>
                  </a:lnTo>
                  <a:lnTo>
                    <a:pt x="2630640" y="1319834"/>
                  </a:lnTo>
                  <a:lnTo>
                    <a:pt x="2612567" y="1319834"/>
                  </a:lnTo>
                  <a:lnTo>
                    <a:pt x="2612567" y="1636229"/>
                  </a:lnTo>
                  <a:lnTo>
                    <a:pt x="2305202" y="1636229"/>
                  </a:lnTo>
                  <a:lnTo>
                    <a:pt x="2305202" y="1319834"/>
                  </a:lnTo>
                  <a:lnTo>
                    <a:pt x="2287117" y="1319834"/>
                  </a:lnTo>
                  <a:lnTo>
                    <a:pt x="2287117" y="1636229"/>
                  </a:lnTo>
                  <a:lnTo>
                    <a:pt x="1979764" y="1636229"/>
                  </a:lnTo>
                  <a:lnTo>
                    <a:pt x="1979764" y="1319834"/>
                  </a:lnTo>
                  <a:lnTo>
                    <a:pt x="1961680" y="1319834"/>
                  </a:lnTo>
                  <a:lnTo>
                    <a:pt x="1961680" y="1636229"/>
                  </a:lnTo>
                  <a:lnTo>
                    <a:pt x="1645285" y="1636229"/>
                  </a:lnTo>
                  <a:lnTo>
                    <a:pt x="1645285" y="1645119"/>
                  </a:lnTo>
                  <a:lnTo>
                    <a:pt x="1636242" y="1645119"/>
                  </a:lnTo>
                  <a:lnTo>
                    <a:pt x="1636242" y="1654009"/>
                  </a:lnTo>
                  <a:lnTo>
                    <a:pt x="1636242" y="1961349"/>
                  </a:lnTo>
                  <a:lnTo>
                    <a:pt x="1654327" y="1961349"/>
                  </a:lnTo>
                  <a:lnTo>
                    <a:pt x="1654327" y="1654009"/>
                  </a:lnTo>
                  <a:lnTo>
                    <a:pt x="3193656" y="1654009"/>
                  </a:lnTo>
                  <a:lnTo>
                    <a:pt x="3193656" y="1645119"/>
                  </a:lnTo>
                  <a:lnTo>
                    <a:pt x="3193656" y="1636229"/>
                  </a:lnTo>
                  <a:close/>
                </a:path>
                <a:path w="3272790" h="10287635">
                  <a:moveTo>
                    <a:pt x="3272485" y="0"/>
                  </a:moveTo>
                  <a:lnTo>
                    <a:pt x="1645285" y="0"/>
                  </a:lnTo>
                  <a:lnTo>
                    <a:pt x="1645285" y="8890"/>
                  </a:lnTo>
                  <a:lnTo>
                    <a:pt x="1636242" y="8890"/>
                  </a:lnTo>
                  <a:lnTo>
                    <a:pt x="1636242" y="1635760"/>
                  </a:lnTo>
                  <a:lnTo>
                    <a:pt x="1654327" y="1635760"/>
                  </a:lnTo>
                  <a:lnTo>
                    <a:pt x="1654327" y="1319530"/>
                  </a:lnTo>
                  <a:lnTo>
                    <a:pt x="3272485" y="1319530"/>
                  </a:lnTo>
                  <a:lnTo>
                    <a:pt x="3272485" y="1301750"/>
                  </a:lnTo>
                  <a:lnTo>
                    <a:pt x="2956090" y="1301750"/>
                  </a:lnTo>
                  <a:lnTo>
                    <a:pt x="2956090" y="994410"/>
                  </a:lnTo>
                  <a:lnTo>
                    <a:pt x="3272485" y="994410"/>
                  </a:lnTo>
                  <a:lnTo>
                    <a:pt x="3272485" y="976630"/>
                  </a:lnTo>
                  <a:lnTo>
                    <a:pt x="2938005" y="976630"/>
                  </a:lnTo>
                  <a:lnTo>
                    <a:pt x="2938005" y="994410"/>
                  </a:lnTo>
                  <a:lnTo>
                    <a:pt x="2938005" y="1301750"/>
                  </a:lnTo>
                  <a:lnTo>
                    <a:pt x="2630640" y="1301750"/>
                  </a:lnTo>
                  <a:lnTo>
                    <a:pt x="2630640" y="994410"/>
                  </a:lnTo>
                  <a:lnTo>
                    <a:pt x="2938005" y="994410"/>
                  </a:lnTo>
                  <a:lnTo>
                    <a:pt x="2938005" y="976630"/>
                  </a:lnTo>
                  <a:lnTo>
                    <a:pt x="2612567" y="976630"/>
                  </a:lnTo>
                  <a:lnTo>
                    <a:pt x="2612567" y="994410"/>
                  </a:lnTo>
                  <a:lnTo>
                    <a:pt x="2612567" y="1301750"/>
                  </a:lnTo>
                  <a:lnTo>
                    <a:pt x="2305202" y="1301750"/>
                  </a:lnTo>
                  <a:lnTo>
                    <a:pt x="2305202" y="994410"/>
                  </a:lnTo>
                  <a:lnTo>
                    <a:pt x="2612567" y="994410"/>
                  </a:lnTo>
                  <a:lnTo>
                    <a:pt x="2612567" y="976630"/>
                  </a:lnTo>
                  <a:lnTo>
                    <a:pt x="2287117" y="976630"/>
                  </a:lnTo>
                  <a:lnTo>
                    <a:pt x="2287117" y="994410"/>
                  </a:lnTo>
                  <a:lnTo>
                    <a:pt x="2287117" y="1301750"/>
                  </a:lnTo>
                  <a:lnTo>
                    <a:pt x="1979764" y="1301750"/>
                  </a:lnTo>
                  <a:lnTo>
                    <a:pt x="1979764" y="994410"/>
                  </a:lnTo>
                  <a:lnTo>
                    <a:pt x="2287117" y="994410"/>
                  </a:lnTo>
                  <a:lnTo>
                    <a:pt x="2287117" y="976630"/>
                  </a:lnTo>
                  <a:lnTo>
                    <a:pt x="1961680" y="976630"/>
                  </a:lnTo>
                  <a:lnTo>
                    <a:pt x="1961680" y="994410"/>
                  </a:lnTo>
                  <a:lnTo>
                    <a:pt x="1961680" y="1301750"/>
                  </a:lnTo>
                  <a:lnTo>
                    <a:pt x="1654327" y="1301750"/>
                  </a:lnTo>
                  <a:lnTo>
                    <a:pt x="1654327" y="994410"/>
                  </a:lnTo>
                  <a:lnTo>
                    <a:pt x="1961680" y="994410"/>
                  </a:lnTo>
                  <a:lnTo>
                    <a:pt x="1961680" y="976630"/>
                  </a:lnTo>
                  <a:lnTo>
                    <a:pt x="1654327" y="976630"/>
                  </a:lnTo>
                  <a:lnTo>
                    <a:pt x="1654327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64" y="976312"/>
                  </a:lnTo>
                  <a:lnTo>
                    <a:pt x="1979764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67" y="669290"/>
                  </a:lnTo>
                  <a:lnTo>
                    <a:pt x="2612567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8005" y="669290"/>
                  </a:lnTo>
                  <a:lnTo>
                    <a:pt x="2938005" y="976312"/>
                  </a:lnTo>
                  <a:lnTo>
                    <a:pt x="2956090" y="976312"/>
                  </a:lnTo>
                  <a:lnTo>
                    <a:pt x="2956090" y="669290"/>
                  </a:lnTo>
                  <a:lnTo>
                    <a:pt x="3272485" y="669290"/>
                  </a:lnTo>
                  <a:lnTo>
                    <a:pt x="3272485" y="651510"/>
                  </a:lnTo>
                  <a:lnTo>
                    <a:pt x="1654327" y="651510"/>
                  </a:lnTo>
                  <a:lnTo>
                    <a:pt x="1654327" y="342900"/>
                  </a:lnTo>
                  <a:lnTo>
                    <a:pt x="3272485" y="342900"/>
                  </a:lnTo>
                  <a:lnTo>
                    <a:pt x="3272485" y="325120"/>
                  </a:lnTo>
                  <a:lnTo>
                    <a:pt x="2956090" y="325120"/>
                  </a:lnTo>
                  <a:lnTo>
                    <a:pt x="2956090" y="18072"/>
                  </a:lnTo>
                  <a:lnTo>
                    <a:pt x="2938005" y="18072"/>
                  </a:lnTo>
                  <a:lnTo>
                    <a:pt x="2938005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67" y="18072"/>
                  </a:lnTo>
                  <a:lnTo>
                    <a:pt x="2612567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64" y="325120"/>
                  </a:lnTo>
                  <a:lnTo>
                    <a:pt x="1979764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27" y="325120"/>
                  </a:lnTo>
                  <a:lnTo>
                    <a:pt x="1654327" y="17780"/>
                  </a:lnTo>
                  <a:lnTo>
                    <a:pt x="3272485" y="17780"/>
                  </a:lnTo>
                  <a:lnTo>
                    <a:pt x="3272485" y="8890"/>
                  </a:lnTo>
                  <a:lnTo>
                    <a:pt x="3272485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08715" y="1654021"/>
              <a:ext cx="1557655" cy="4890770"/>
            </a:xfrm>
            <a:custGeom>
              <a:avLst/>
              <a:gdLst/>
              <a:ahLst/>
              <a:cxnLst/>
              <a:rect l="l" t="t" r="r" b="b"/>
              <a:pathLst>
                <a:path w="1557654" h="4890770">
                  <a:moveTo>
                    <a:pt x="343522" y="1961984"/>
                  </a:moveTo>
                  <a:lnTo>
                    <a:pt x="325437" y="1961984"/>
                  </a:lnTo>
                  <a:lnTo>
                    <a:pt x="325437" y="2269350"/>
                  </a:lnTo>
                  <a:lnTo>
                    <a:pt x="343522" y="2269350"/>
                  </a:lnTo>
                  <a:lnTo>
                    <a:pt x="343522" y="1961984"/>
                  </a:lnTo>
                  <a:close/>
                </a:path>
                <a:path w="1557654" h="4890770">
                  <a:moveTo>
                    <a:pt x="343522" y="325742"/>
                  </a:moveTo>
                  <a:lnTo>
                    <a:pt x="325437" y="325742"/>
                  </a:lnTo>
                  <a:lnTo>
                    <a:pt x="325437" y="633107"/>
                  </a:lnTo>
                  <a:lnTo>
                    <a:pt x="343522" y="633107"/>
                  </a:lnTo>
                  <a:lnTo>
                    <a:pt x="343522" y="325742"/>
                  </a:lnTo>
                  <a:close/>
                </a:path>
                <a:path w="1557654" h="4890770">
                  <a:moveTo>
                    <a:pt x="668959" y="1961984"/>
                  </a:moveTo>
                  <a:lnTo>
                    <a:pt x="650875" y="1961984"/>
                  </a:lnTo>
                  <a:lnTo>
                    <a:pt x="650875" y="2269350"/>
                  </a:lnTo>
                  <a:lnTo>
                    <a:pt x="668959" y="2269350"/>
                  </a:lnTo>
                  <a:lnTo>
                    <a:pt x="668959" y="1961984"/>
                  </a:lnTo>
                  <a:close/>
                </a:path>
                <a:path w="1557654" h="4890770">
                  <a:moveTo>
                    <a:pt x="668959" y="325742"/>
                  </a:moveTo>
                  <a:lnTo>
                    <a:pt x="650875" y="325742"/>
                  </a:lnTo>
                  <a:lnTo>
                    <a:pt x="650875" y="633107"/>
                  </a:lnTo>
                  <a:lnTo>
                    <a:pt x="668959" y="633107"/>
                  </a:lnTo>
                  <a:lnTo>
                    <a:pt x="668959" y="325742"/>
                  </a:lnTo>
                  <a:close/>
                </a:path>
                <a:path w="1557654" h="4890770">
                  <a:moveTo>
                    <a:pt x="994397" y="1961984"/>
                  </a:moveTo>
                  <a:lnTo>
                    <a:pt x="976325" y="1961984"/>
                  </a:lnTo>
                  <a:lnTo>
                    <a:pt x="976325" y="2269350"/>
                  </a:lnTo>
                  <a:lnTo>
                    <a:pt x="994397" y="2269350"/>
                  </a:lnTo>
                  <a:lnTo>
                    <a:pt x="994397" y="1961984"/>
                  </a:lnTo>
                  <a:close/>
                </a:path>
                <a:path w="1557654" h="4890770">
                  <a:moveTo>
                    <a:pt x="994397" y="325742"/>
                  </a:moveTo>
                  <a:lnTo>
                    <a:pt x="976325" y="325742"/>
                  </a:lnTo>
                  <a:lnTo>
                    <a:pt x="976325" y="633107"/>
                  </a:lnTo>
                  <a:lnTo>
                    <a:pt x="994397" y="633107"/>
                  </a:lnTo>
                  <a:lnTo>
                    <a:pt x="994397" y="325742"/>
                  </a:lnTo>
                  <a:close/>
                </a:path>
                <a:path w="1557654" h="4890770">
                  <a:moveTo>
                    <a:pt x="1319847" y="1961984"/>
                  </a:moveTo>
                  <a:lnTo>
                    <a:pt x="1301762" y="1961984"/>
                  </a:lnTo>
                  <a:lnTo>
                    <a:pt x="1301762" y="2269350"/>
                  </a:lnTo>
                  <a:lnTo>
                    <a:pt x="1319847" y="2269350"/>
                  </a:lnTo>
                  <a:lnTo>
                    <a:pt x="1319847" y="1961984"/>
                  </a:lnTo>
                  <a:close/>
                </a:path>
                <a:path w="1557654" h="4890770">
                  <a:moveTo>
                    <a:pt x="1319847" y="325742"/>
                  </a:moveTo>
                  <a:lnTo>
                    <a:pt x="1301762" y="325742"/>
                  </a:lnTo>
                  <a:lnTo>
                    <a:pt x="1301762" y="633107"/>
                  </a:lnTo>
                  <a:lnTo>
                    <a:pt x="1319847" y="633107"/>
                  </a:lnTo>
                  <a:lnTo>
                    <a:pt x="1319847" y="325742"/>
                  </a:lnTo>
                  <a:close/>
                </a:path>
                <a:path w="1557654" h="4890770">
                  <a:moveTo>
                    <a:pt x="1557413" y="3254705"/>
                  </a:moveTo>
                  <a:lnTo>
                    <a:pt x="1319847" y="3254705"/>
                  </a:lnTo>
                  <a:lnTo>
                    <a:pt x="1319847" y="2938310"/>
                  </a:lnTo>
                  <a:lnTo>
                    <a:pt x="1301762" y="2938310"/>
                  </a:lnTo>
                  <a:lnTo>
                    <a:pt x="1301762" y="3254705"/>
                  </a:lnTo>
                  <a:lnTo>
                    <a:pt x="994397" y="3254705"/>
                  </a:lnTo>
                  <a:lnTo>
                    <a:pt x="994397" y="2938310"/>
                  </a:lnTo>
                  <a:lnTo>
                    <a:pt x="976325" y="2938310"/>
                  </a:lnTo>
                  <a:lnTo>
                    <a:pt x="976325" y="3254705"/>
                  </a:lnTo>
                  <a:lnTo>
                    <a:pt x="668959" y="3254705"/>
                  </a:lnTo>
                  <a:lnTo>
                    <a:pt x="668959" y="2938310"/>
                  </a:lnTo>
                  <a:lnTo>
                    <a:pt x="650875" y="2938310"/>
                  </a:lnTo>
                  <a:lnTo>
                    <a:pt x="650875" y="3254705"/>
                  </a:lnTo>
                  <a:lnTo>
                    <a:pt x="343522" y="3254705"/>
                  </a:lnTo>
                  <a:lnTo>
                    <a:pt x="343522" y="2938310"/>
                  </a:lnTo>
                  <a:lnTo>
                    <a:pt x="325437" y="2938310"/>
                  </a:lnTo>
                  <a:lnTo>
                    <a:pt x="325437" y="3254705"/>
                  </a:lnTo>
                  <a:lnTo>
                    <a:pt x="9042" y="3254705"/>
                  </a:lnTo>
                  <a:lnTo>
                    <a:pt x="9042" y="3263595"/>
                  </a:lnTo>
                  <a:lnTo>
                    <a:pt x="0" y="3263595"/>
                  </a:lnTo>
                  <a:lnTo>
                    <a:pt x="0" y="3272485"/>
                  </a:lnTo>
                  <a:lnTo>
                    <a:pt x="0" y="3579825"/>
                  </a:lnTo>
                  <a:lnTo>
                    <a:pt x="0" y="4890465"/>
                  </a:lnTo>
                  <a:lnTo>
                    <a:pt x="18084" y="4890465"/>
                  </a:lnTo>
                  <a:lnTo>
                    <a:pt x="18084" y="4574235"/>
                  </a:lnTo>
                  <a:lnTo>
                    <a:pt x="1557413" y="4574235"/>
                  </a:lnTo>
                  <a:lnTo>
                    <a:pt x="1557413" y="4556455"/>
                  </a:lnTo>
                  <a:lnTo>
                    <a:pt x="18084" y="4556455"/>
                  </a:lnTo>
                  <a:lnTo>
                    <a:pt x="18084" y="4249115"/>
                  </a:lnTo>
                  <a:lnTo>
                    <a:pt x="1557413" y="4249115"/>
                  </a:lnTo>
                  <a:lnTo>
                    <a:pt x="1557413" y="4231335"/>
                  </a:lnTo>
                  <a:lnTo>
                    <a:pt x="18084" y="4231335"/>
                  </a:lnTo>
                  <a:lnTo>
                    <a:pt x="18084" y="3923995"/>
                  </a:lnTo>
                  <a:lnTo>
                    <a:pt x="1557413" y="3923995"/>
                  </a:lnTo>
                  <a:lnTo>
                    <a:pt x="1557413" y="3906215"/>
                  </a:lnTo>
                  <a:lnTo>
                    <a:pt x="18084" y="3906215"/>
                  </a:lnTo>
                  <a:lnTo>
                    <a:pt x="18084" y="3597605"/>
                  </a:lnTo>
                  <a:lnTo>
                    <a:pt x="1557413" y="3597605"/>
                  </a:lnTo>
                  <a:lnTo>
                    <a:pt x="1557413" y="3579825"/>
                  </a:lnTo>
                  <a:lnTo>
                    <a:pt x="18084" y="3579825"/>
                  </a:lnTo>
                  <a:lnTo>
                    <a:pt x="18084" y="3272485"/>
                  </a:lnTo>
                  <a:lnTo>
                    <a:pt x="1557413" y="3272485"/>
                  </a:lnTo>
                  <a:lnTo>
                    <a:pt x="1557413" y="3263595"/>
                  </a:lnTo>
                  <a:lnTo>
                    <a:pt x="1557413" y="3254705"/>
                  </a:lnTo>
                  <a:close/>
                </a:path>
                <a:path w="1557654" h="4890770">
                  <a:moveTo>
                    <a:pt x="1557413" y="1618462"/>
                  </a:moveTo>
                  <a:lnTo>
                    <a:pt x="1319847" y="1618462"/>
                  </a:lnTo>
                  <a:lnTo>
                    <a:pt x="1319847" y="1302067"/>
                  </a:lnTo>
                  <a:lnTo>
                    <a:pt x="1301762" y="1302067"/>
                  </a:lnTo>
                  <a:lnTo>
                    <a:pt x="1301762" y="1618462"/>
                  </a:lnTo>
                  <a:lnTo>
                    <a:pt x="994397" y="1618462"/>
                  </a:lnTo>
                  <a:lnTo>
                    <a:pt x="994397" y="1302067"/>
                  </a:lnTo>
                  <a:lnTo>
                    <a:pt x="976325" y="1302067"/>
                  </a:lnTo>
                  <a:lnTo>
                    <a:pt x="976325" y="1618462"/>
                  </a:lnTo>
                  <a:lnTo>
                    <a:pt x="668959" y="1618462"/>
                  </a:lnTo>
                  <a:lnTo>
                    <a:pt x="668959" y="1302067"/>
                  </a:lnTo>
                  <a:lnTo>
                    <a:pt x="650875" y="1302067"/>
                  </a:lnTo>
                  <a:lnTo>
                    <a:pt x="650875" y="1618462"/>
                  </a:lnTo>
                  <a:lnTo>
                    <a:pt x="343522" y="1618462"/>
                  </a:lnTo>
                  <a:lnTo>
                    <a:pt x="343522" y="1302067"/>
                  </a:lnTo>
                  <a:lnTo>
                    <a:pt x="325437" y="1302067"/>
                  </a:lnTo>
                  <a:lnTo>
                    <a:pt x="325437" y="1618462"/>
                  </a:lnTo>
                  <a:lnTo>
                    <a:pt x="9042" y="1618462"/>
                  </a:lnTo>
                  <a:lnTo>
                    <a:pt x="9042" y="1627352"/>
                  </a:lnTo>
                  <a:lnTo>
                    <a:pt x="0" y="1627352"/>
                  </a:lnTo>
                  <a:lnTo>
                    <a:pt x="0" y="1636242"/>
                  </a:lnTo>
                  <a:lnTo>
                    <a:pt x="0" y="1943582"/>
                  </a:lnTo>
                  <a:lnTo>
                    <a:pt x="0" y="3254222"/>
                  </a:lnTo>
                  <a:lnTo>
                    <a:pt x="18084" y="3254222"/>
                  </a:lnTo>
                  <a:lnTo>
                    <a:pt x="18084" y="2937992"/>
                  </a:lnTo>
                  <a:lnTo>
                    <a:pt x="1557413" y="2937992"/>
                  </a:lnTo>
                  <a:lnTo>
                    <a:pt x="1557413" y="2920212"/>
                  </a:lnTo>
                  <a:lnTo>
                    <a:pt x="1319847" y="2920212"/>
                  </a:lnTo>
                  <a:lnTo>
                    <a:pt x="1319847" y="2612872"/>
                  </a:lnTo>
                  <a:lnTo>
                    <a:pt x="1557413" y="2612872"/>
                  </a:lnTo>
                  <a:lnTo>
                    <a:pt x="1557413" y="2595092"/>
                  </a:lnTo>
                  <a:lnTo>
                    <a:pt x="1301762" y="2595092"/>
                  </a:lnTo>
                  <a:lnTo>
                    <a:pt x="1301762" y="2612872"/>
                  </a:lnTo>
                  <a:lnTo>
                    <a:pt x="1301762" y="2920212"/>
                  </a:lnTo>
                  <a:lnTo>
                    <a:pt x="994397" y="2920212"/>
                  </a:lnTo>
                  <a:lnTo>
                    <a:pt x="994397" y="2612872"/>
                  </a:lnTo>
                  <a:lnTo>
                    <a:pt x="1301762" y="2612872"/>
                  </a:lnTo>
                  <a:lnTo>
                    <a:pt x="1301762" y="2595092"/>
                  </a:lnTo>
                  <a:lnTo>
                    <a:pt x="976325" y="2595092"/>
                  </a:lnTo>
                  <a:lnTo>
                    <a:pt x="976325" y="2612872"/>
                  </a:lnTo>
                  <a:lnTo>
                    <a:pt x="976325" y="2920212"/>
                  </a:lnTo>
                  <a:lnTo>
                    <a:pt x="668959" y="2920212"/>
                  </a:lnTo>
                  <a:lnTo>
                    <a:pt x="668959" y="2612872"/>
                  </a:lnTo>
                  <a:lnTo>
                    <a:pt x="976325" y="2612872"/>
                  </a:lnTo>
                  <a:lnTo>
                    <a:pt x="976325" y="2595092"/>
                  </a:lnTo>
                  <a:lnTo>
                    <a:pt x="650875" y="2595092"/>
                  </a:lnTo>
                  <a:lnTo>
                    <a:pt x="650875" y="2612872"/>
                  </a:lnTo>
                  <a:lnTo>
                    <a:pt x="650875" y="2920212"/>
                  </a:lnTo>
                  <a:lnTo>
                    <a:pt x="343522" y="2920212"/>
                  </a:lnTo>
                  <a:lnTo>
                    <a:pt x="343522" y="2612872"/>
                  </a:lnTo>
                  <a:lnTo>
                    <a:pt x="650875" y="2612872"/>
                  </a:lnTo>
                  <a:lnTo>
                    <a:pt x="650875" y="2595092"/>
                  </a:lnTo>
                  <a:lnTo>
                    <a:pt x="325437" y="2595092"/>
                  </a:lnTo>
                  <a:lnTo>
                    <a:pt x="325437" y="2612872"/>
                  </a:lnTo>
                  <a:lnTo>
                    <a:pt x="325437" y="2920212"/>
                  </a:lnTo>
                  <a:lnTo>
                    <a:pt x="18084" y="2920212"/>
                  </a:lnTo>
                  <a:lnTo>
                    <a:pt x="18084" y="2612872"/>
                  </a:lnTo>
                  <a:lnTo>
                    <a:pt x="325437" y="2612872"/>
                  </a:lnTo>
                  <a:lnTo>
                    <a:pt x="325437" y="2595092"/>
                  </a:lnTo>
                  <a:lnTo>
                    <a:pt x="18084" y="2595092"/>
                  </a:lnTo>
                  <a:lnTo>
                    <a:pt x="18084" y="2287752"/>
                  </a:lnTo>
                  <a:lnTo>
                    <a:pt x="325437" y="2287752"/>
                  </a:lnTo>
                  <a:lnTo>
                    <a:pt x="325437" y="2594787"/>
                  </a:lnTo>
                  <a:lnTo>
                    <a:pt x="343522" y="2594787"/>
                  </a:lnTo>
                  <a:lnTo>
                    <a:pt x="343522" y="2287752"/>
                  </a:lnTo>
                  <a:lnTo>
                    <a:pt x="650875" y="2287752"/>
                  </a:lnTo>
                  <a:lnTo>
                    <a:pt x="650875" y="2594787"/>
                  </a:lnTo>
                  <a:lnTo>
                    <a:pt x="668959" y="2594787"/>
                  </a:lnTo>
                  <a:lnTo>
                    <a:pt x="668959" y="2287752"/>
                  </a:lnTo>
                  <a:lnTo>
                    <a:pt x="976325" y="2287752"/>
                  </a:lnTo>
                  <a:lnTo>
                    <a:pt x="976325" y="2594787"/>
                  </a:lnTo>
                  <a:lnTo>
                    <a:pt x="994397" y="2594787"/>
                  </a:lnTo>
                  <a:lnTo>
                    <a:pt x="994397" y="2287752"/>
                  </a:lnTo>
                  <a:lnTo>
                    <a:pt x="1301762" y="2287752"/>
                  </a:lnTo>
                  <a:lnTo>
                    <a:pt x="1301762" y="2594787"/>
                  </a:lnTo>
                  <a:lnTo>
                    <a:pt x="1319847" y="2594787"/>
                  </a:lnTo>
                  <a:lnTo>
                    <a:pt x="1319847" y="2287752"/>
                  </a:lnTo>
                  <a:lnTo>
                    <a:pt x="1557413" y="2287752"/>
                  </a:lnTo>
                  <a:lnTo>
                    <a:pt x="1557413" y="2269972"/>
                  </a:lnTo>
                  <a:lnTo>
                    <a:pt x="18084" y="2269972"/>
                  </a:lnTo>
                  <a:lnTo>
                    <a:pt x="18084" y="1961362"/>
                  </a:lnTo>
                  <a:lnTo>
                    <a:pt x="1557413" y="1961362"/>
                  </a:lnTo>
                  <a:lnTo>
                    <a:pt x="1557413" y="1943582"/>
                  </a:lnTo>
                  <a:lnTo>
                    <a:pt x="1319847" y="1943582"/>
                  </a:lnTo>
                  <a:lnTo>
                    <a:pt x="1319847" y="1636547"/>
                  </a:lnTo>
                  <a:lnTo>
                    <a:pt x="1301762" y="1636547"/>
                  </a:lnTo>
                  <a:lnTo>
                    <a:pt x="1301762" y="1943582"/>
                  </a:lnTo>
                  <a:lnTo>
                    <a:pt x="994397" y="1943582"/>
                  </a:lnTo>
                  <a:lnTo>
                    <a:pt x="994397" y="1636547"/>
                  </a:lnTo>
                  <a:lnTo>
                    <a:pt x="976325" y="1636547"/>
                  </a:lnTo>
                  <a:lnTo>
                    <a:pt x="976325" y="1943582"/>
                  </a:lnTo>
                  <a:lnTo>
                    <a:pt x="668959" y="1943582"/>
                  </a:lnTo>
                  <a:lnTo>
                    <a:pt x="668959" y="1636547"/>
                  </a:lnTo>
                  <a:lnTo>
                    <a:pt x="650875" y="1636547"/>
                  </a:lnTo>
                  <a:lnTo>
                    <a:pt x="650875" y="1943582"/>
                  </a:lnTo>
                  <a:lnTo>
                    <a:pt x="343522" y="1943582"/>
                  </a:lnTo>
                  <a:lnTo>
                    <a:pt x="343522" y="1636547"/>
                  </a:lnTo>
                  <a:lnTo>
                    <a:pt x="325437" y="1636547"/>
                  </a:lnTo>
                  <a:lnTo>
                    <a:pt x="325437" y="1943582"/>
                  </a:lnTo>
                  <a:lnTo>
                    <a:pt x="18084" y="1943582"/>
                  </a:lnTo>
                  <a:lnTo>
                    <a:pt x="18084" y="1636242"/>
                  </a:lnTo>
                  <a:lnTo>
                    <a:pt x="1557413" y="1636242"/>
                  </a:lnTo>
                  <a:lnTo>
                    <a:pt x="1557413" y="1627352"/>
                  </a:lnTo>
                  <a:lnTo>
                    <a:pt x="1557413" y="1618462"/>
                  </a:lnTo>
                  <a:close/>
                </a:path>
                <a:path w="1557654" h="4890770">
                  <a:moveTo>
                    <a:pt x="1557413" y="307340"/>
                  </a:moveTo>
                  <a:lnTo>
                    <a:pt x="1319847" y="307340"/>
                  </a:lnTo>
                  <a:lnTo>
                    <a:pt x="1319847" y="304"/>
                  </a:lnTo>
                  <a:lnTo>
                    <a:pt x="1301762" y="304"/>
                  </a:lnTo>
                  <a:lnTo>
                    <a:pt x="1301762" y="307340"/>
                  </a:lnTo>
                  <a:lnTo>
                    <a:pt x="994397" y="307340"/>
                  </a:lnTo>
                  <a:lnTo>
                    <a:pt x="994397" y="304"/>
                  </a:lnTo>
                  <a:lnTo>
                    <a:pt x="976325" y="304"/>
                  </a:lnTo>
                  <a:lnTo>
                    <a:pt x="976325" y="307340"/>
                  </a:lnTo>
                  <a:lnTo>
                    <a:pt x="668959" y="307340"/>
                  </a:lnTo>
                  <a:lnTo>
                    <a:pt x="668959" y="304"/>
                  </a:lnTo>
                  <a:lnTo>
                    <a:pt x="650875" y="304"/>
                  </a:lnTo>
                  <a:lnTo>
                    <a:pt x="650875" y="307340"/>
                  </a:lnTo>
                  <a:lnTo>
                    <a:pt x="343522" y="307340"/>
                  </a:lnTo>
                  <a:lnTo>
                    <a:pt x="343522" y="304"/>
                  </a:lnTo>
                  <a:lnTo>
                    <a:pt x="325437" y="304"/>
                  </a:lnTo>
                  <a:lnTo>
                    <a:pt x="325437" y="307340"/>
                  </a:lnTo>
                  <a:lnTo>
                    <a:pt x="18084" y="307340"/>
                  </a:lnTo>
                  <a:lnTo>
                    <a:pt x="18084" y="0"/>
                  </a:lnTo>
                  <a:lnTo>
                    <a:pt x="0" y="0"/>
                  </a:lnTo>
                  <a:lnTo>
                    <a:pt x="0" y="1617980"/>
                  </a:lnTo>
                  <a:lnTo>
                    <a:pt x="18084" y="1617980"/>
                  </a:lnTo>
                  <a:lnTo>
                    <a:pt x="18084" y="1301750"/>
                  </a:lnTo>
                  <a:lnTo>
                    <a:pt x="1557413" y="1301750"/>
                  </a:lnTo>
                  <a:lnTo>
                    <a:pt x="1557413" y="1283970"/>
                  </a:lnTo>
                  <a:lnTo>
                    <a:pt x="1319847" y="1283970"/>
                  </a:lnTo>
                  <a:lnTo>
                    <a:pt x="1319847" y="976630"/>
                  </a:lnTo>
                  <a:lnTo>
                    <a:pt x="1557413" y="976630"/>
                  </a:lnTo>
                  <a:lnTo>
                    <a:pt x="1557413" y="958850"/>
                  </a:lnTo>
                  <a:lnTo>
                    <a:pt x="1301762" y="958850"/>
                  </a:lnTo>
                  <a:lnTo>
                    <a:pt x="1301762" y="976630"/>
                  </a:lnTo>
                  <a:lnTo>
                    <a:pt x="1301762" y="1283970"/>
                  </a:lnTo>
                  <a:lnTo>
                    <a:pt x="994397" y="1283970"/>
                  </a:lnTo>
                  <a:lnTo>
                    <a:pt x="994397" y="976630"/>
                  </a:lnTo>
                  <a:lnTo>
                    <a:pt x="1301762" y="976630"/>
                  </a:lnTo>
                  <a:lnTo>
                    <a:pt x="1301762" y="958850"/>
                  </a:lnTo>
                  <a:lnTo>
                    <a:pt x="976325" y="958850"/>
                  </a:lnTo>
                  <a:lnTo>
                    <a:pt x="976325" y="976630"/>
                  </a:lnTo>
                  <a:lnTo>
                    <a:pt x="976325" y="1283970"/>
                  </a:lnTo>
                  <a:lnTo>
                    <a:pt x="668959" y="1283970"/>
                  </a:lnTo>
                  <a:lnTo>
                    <a:pt x="668959" y="976630"/>
                  </a:lnTo>
                  <a:lnTo>
                    <a:pt x="976325" y="976630"/>
                  </a:lnTo>
                  <a:lnTo>
                    <a:pt x="976325" y="958850"/>
                  </a:lnTo>
                  <a:lnTo>
                    <a:pt x="650875" y="958850"/>
                  </a:lnTo>
                  <a:lnTo>
                    <a:pt x="650875" y="976630"/>
                  </a:lnTo>
                  <a:lnTo>
                    <a:pt x="650875" y="1283970"/>
                  </a:lnTo>
                  <a:lnTo>
                    <a:pt x="343522" y="1283970"/>
                  </a:lnTo>
                  <a:lnTo>
                    <a:pt x="343522" y="976630"/>
                  </a:lnTo>
                  <a:lnTo>
                    <a:pt x="650875" y="976630"/>
                  </a:lnTo>
                  <a:lnTo>
                    <a:pt x="650875" y="958850"/>
                  </a:lnTo>
                  <a:lnTo>
                    <a:pt x="325437" y="958850"/>
                  </a:lnTo>
                  <a:lnTo>
                    <a:pt x="325437" y="976630"/>
                  </a:lnTo>
                  <a:lnTo>
                    <a:pt x="325437" y="1283970"/>
                  </a:lnTo>
                  <a:lnTo>
                    <a:pt x="18084" y="1283970"/>
                  </a:lnTo>
                  <a:lnTo>
                    <a:pt x="18084" y="976630"/>
                  </a:lnTo>
                  <a:lnTo>
                    <a:pt x="325437" y="976630"/>
                  </a:lnTo>
                  <a:lnTo>
                    <a:pt x="325437" y="958850"/>
                  </a:lnTo>
                  <a:lnTo>
                    <a:pt x="18084" y="958850"/>
                  </a:lnTo>
                  <a:lnTo>
                    <a:pt x="18084" y="651510"/>
                  </a:lnTo>
                  <a:lnTo>
                    <a:pt x="325437" y="651510"/>
                  </a:lnTo>
                  <a:lnTo>
                    <a:pt x="325437" y="958545"/>
                  </a:lnTo>
                  <a:lnTo>
                    <a:pt x="343522" y="958545"/>
                  </a:lnTo>
                  <a:lnTo>
                    <a:pt x="343522" y="651510"/>
                  </a:lnTo>
                  <a:lnTo>
                    <a:pt x="650875" y="651510"/>
                  </a:lnTo>
                  <a:lnTo>
                    <a:pt x="650875" y="958545"/>
                  </a:lnTo>
                  <a:lnTo>
                    <a:pt x="668959" y="958545"/>
                  </a:lnTo>
                  <a:lnTo>
                    <a:pt x="668959" y="651510"/>
                  </a:lnTo>
                  <a:lnTo>
                    <a:pt x="976325" y="651510"/>
                  </a:lnTo>
                  <a:lnTo>
                    <a:pt x="976325" y="958545"/>
                  </a:lnTo>
                  <a:lnTo>
                    <a:pt x="994397" y="958545"/>
                  </a:lnTo>
                  <a:lnTo>
                    <a:pt x="994397" y="651510"/>
                  </a:lnTo>
                  <a:lnTo>
                    <a:pt x="1301762" y="651510"/>
                  </a:lnTo>
                  <a:lnTo>
                    <a:pt x="1301762" y="958545"/>
                  </a:lnTo>
                  <a:lnTo>
                    <a:pt x="1319847" y="958545"/>
                  </a:lnTo>
                  <a:lnTo>
                    <a:pt x="1319847" y="651510"/>
                  </a:lnTo>
                  <a:lnTo>
                    <a:pt x="1557413" y="651510"/>
                  </a:lnTo>
                  <a:lnTo>
                    <a:pt x="1557413" y="633730"/>
                  </a:lnTo>
                  <a:lnTo>
                    <a:pt x="18084" y="633730"/>
                  </a:lnTo>
                  <a:lnTo>
                    <a:pt x="18084" y="325120"/>
                  </a:lnTo>
                  <a:lnTo>
                    <a:pt x="1557413" y="325120"/>
                  </a:lnTo>
                  <a:lnTo>
                    <a:pt x="1557413" y="30734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08715" y="4926812"/>
              <a:ext cx="1636395" cy="4890770"/>
            </a:xfrm>
            <a:custGeom>
              <a:avLst/>
              <a:gdLst/>
              <a:ahLst/>
              <a:cxnLst/>
              <a:rect l="l" t="t" r="r" b="b"/>
              <a:pathLst>
                <a:path w="1636395" h="4890770">
                  <a:moveTo>
                    <a:pt x="18084" y="1301445"/>
                  </a:moveTo>
                  <a:lnTo>
                    <a:pt x="0" y="1301445"/>
                  </a:lnTo>
                  <a:lnTo>
                    <a:pt x="0" y="1617675"/>
                  </a:lnTo>
                  <a:lnTo>
                    <a:pt x="18084" y="1617675"/>
                  </a:lnTo>
                  <a:lnTo>
                    <a:pt x="18084" y="1301445"/>
                  </a:lnTo>
                  <a:close/>
                </a:path>
                <a:path w="1636395" h="4890770">
                  <a:moveTo>
                    <a:pt x="343522" y="3597922"/>
                  </a:moveTo>
                  <a:lnTo>
                    <a:pt x="325437" y="3597922"/>
                  </a:lnTo>
                  <a:lnTo>
                    <a:pt x="325437" y="3905275"/>
                  </a:lnTo>
                  <a:lnTo>
                    <a:pt x="343522" y="3905275"/>
                  </a:lnTo>
                  <a:lnTo>
                    <a:pt x="343522" y="3597922"/>
                  </a:lnTo>
                  <a:close/>
                </a:path>
                <a:path w="1636395" h="4890770">
                  <a:moveTo>
                    <a:pt x="343522" y="1961680"/>
                  </a:moveTo>
                  <a:lnTo>
                    <a:pt x="325437" y="1961680"/>
                  </a:lnTo>
                  <a:lnTo>
                    <a:pt x="325437" y="2269032"/>
                  </a:lnTo>
                  <a:lnTo>
                    <a:pt x="343522" y="2269032"/>
                  </a:lnTo>
                  <a:lnTo>
                    <a:pt x="343522" y="1961680"/>
                  </a:lnTo>
                  <a:close/>
                </a:path>
                <a:path w="1636395" h="4890770">
                  <a:moveTo>
                    <a:pt x="343522" y="976312"/>
                  </a:moveTo>
                  <a:lnTo>
                    <a:pt x="325437" y="976312"/>
                  </a:lnTo>
                  <a:lnTo>
                    <a:pt x="325437" y="1283677"/>
                  </a:lnTo>
                  <a:lnTo>
                    <a:pt x="343522" y="1283677"/>
                  </a:lnTo>
                  <a:lnTo>
                    <a:pt x="343522" y="976312"/>
                  </a:lnTo>
                  <a:close/>
                </a:path>
                <a:path w="1636395" h="4890770">
                  <a:moveTo>
                    <a:pt x="343522" y="650875"/>
                  </a:moveTo>
                  <a:lnTo>
                    <a:pt x="325437" y="650875"/>
                  </a:lnTo>
                  <a:lnTo>
                    <a:pt x="325437" y="958240"/>
                  </a:lnTo>
                  <a:lnTo>
                    <a:pt x="343522" y="958240"/>
                  </a:lnTo>
                  <a:lnTo>
                    <a:pt x="343522" y="650875"/>
                  </a:lnTo>
                  <a:close/>
                </a:path>
                <a:path w="1636395" h="4890770">
                  <a:moveTo>
                    <a:pt x="343522" y="325437"/>
                  </a:moveTo>
                  <a:lnTo>
                    <a:pt x="325437" y="325437"/>
                  </a:lnTo>
                  <a:lnTo>
                    <a:pt x="325437" y="632790"/>
                  </a:lnTo>
                  <a:lnTo>
                    <a:pt x="343522" y="632790"/>
                  </a:lnTo>
                  <a:lnTo>
                    <a:pt x="343522" y="325437"/>
                  </a:lnTo>
                  <a:close/>
                </a:path>
                <a:path w="1636395" h="4890770">
                  <a:moveTo>
                    <a:pt x="343522" y="0"/>
                  </a:moveTo>
                  <a:lnTo>
                    <a:pt x="325437" y="0"/>
                  </a:lnTo>
                  <a:lnTo>
                    <a:pt x="325437" y="307352"/>
                  </a:lnTo>
                  <a:lnTo>
                    <a:pt x="343522" y="307352"/>
                  </a:lnTo>
                  <a:lnTo>
                    <a:pt x="343522" y="0"/>
                  </a:lnTo>
                  <a:close/>
                </a:path>
                <a:path w="1636395" h="4890770">
                  <a:moveTo>
                    <a:pt x="668959" y="3597922"/>
                  </a:moveTo>
                  <a:lnTo>
                    <a:pt x="650875" y="3597922"/>
                  </a:lnTo>
                  <a:lnTo>
                    <a:pt x="650875" y="3905275"/>
                  </a:lnTo>
                  <a:lnTo>
                    <a:pt x="668959" y="3905275"/>
                  </a:lnTo>
                  <a:lnTo>
                    <a:pt x="668959" y="3597922"/>
                  </a:lnTo>
                  <a:close/>
                </a:path>
                <a:path w="1636395" h="4890770">
                  <a:moveTo>
                    <a:pt x="668959" y="1961680"/>
                  </a:moveTo>
                  <a:lnTo>
                    <a:pt x="650875" y="1961680"/>
                  </a:lnTo>
                  <a:lnTo>
                    <a:pt x="650875" y="2269032"/>
                  </a:lnTo>
                  <a:lnTo>
                    <a:pt x="668959" y="2269032"/>
                  </a:lnTo>
                  <a:lnTo>
                    <a:pt x="668959" y="1961680"/>
                  </a:lnTo>
                  <a:close/>
                </a:path>
                <a:path w="1636395" h="4890770">
                  <a:moveTo>
                    <a:pt x="668959" y="976312"/>
                  </a:moveTo>
                  <a:lnTo>
                    <a:pt x="650875" y="976312"/>
                  </a:lnTo>
                  <a:lnTo>
                    <a:pt x="650875" y="1283677"/>
                  </a:lnTo>
                  <a:lnTo>
                    <a:pt x="668959" y="1283677"/>
                  </a:lnTo>
                  <a:lnTo>
                    <a:pt x="668959" y="976312"/>
                  </a:lnTo>
                  <a:close/>
                </a:path>
                <a:path w="1636395" h="4890770">
                  <a:moveTo>
                    <a:pt x="668959" y="650875"/>
                  </a:moveTo>
                  <a:lnTo>
                    <a:pt x="650875" y="650875"/>
                  </a:lnTo>
                  <a:lnTo>
                    <a:pt x="650875" y="958240"/>
                  </a:lnTo>
                  <a:lnTo>
                    <a:pt x="668959" y="958240"/>
                  </a:lnTo>
                  <a:lnTo>
                    <a:pt x="668959" y="650875"/>
                  </a:lnTo>
                  <a:close/>
                </a:path>
                <a:path w="1636395" h="4890770">
                  <a:moveTo>
                    <a:pt x="668959" y="325437"/>
                  </a:moveTo>
                  <a:lnTo>
                    <a:pt x="650875" y="325437"/>
                  </a:lnTo>
                  <a:lnTo>
                    <a:pt x="650875" y="632790"/>
                  </a:lnTo>
                  <a:lnTo>
                    <a:pt x="668959" y="632790"/>
                  </a:lnTo>
                  <a:lnTo>
                    <a:pt x="668959" y="325437"/>
                  </a:lnTo>
                  <a:close/>
                </a:path>
                <a:path w="1636395" h="4890770">
                  <a:moveTo>
                    <a:pt x="668959" y="0"/>
                  </a:moveTo>
                  <a:lnTo>
                    <a:pt x="650875" y="0"/>
                  </a:lnTo>
                  <a:lnTo>
                    <a:pt x="650875" y="307352"/>
                  </a:lnTo>
                  <a:lnTo>
                    <a:pt x="668959" y="307352"/>
                  </a:lnTo>
                  <a:lnTo>
                    <a:pt x="668959" y="0"/>
                  </a:lnTo>
                  <a:close/>
                </a:path>
                <a:path w="1636395" h="4890770">
                  <a:moveTo>
                    <a:pt x="994397" y="3597922"/>
                  </a:moveTo>
                  <a:lnTo>
                    <a:pt x="976325" y="3597922"/>
                  </a:lnTo>
                  <a:lnTo>
                    <a:pt x="976325" y="3905275"/>
                  </a:lnTo>
                  <a:lnTo>
                    <a:pt x="994397" y="3905275"/>
                  </a:lnTo>
                  <a:lnTo>
                    <a:pt x="994397" y="3597922"/>
                  </a:lnTo>
                  <a:close/>
                </a:path>
                <a:path w="1636395" h="4890770">
                  <a:moveTo>
                    <a:pt x="994397" y="1961680"/>
                  </a:moveTo>
                  <a:lnTo>
                    <a:pt x="976325" y="1961680"/>
                  </a:lnTo>
                  <a:lnTo>
                    <a:pt x="976325" y="2269032"/>
                  </a:lnTo>
                  <a:lnTo>
                    <a:pt x="994397" y="2269032"/>
                  </a:lnTo>
                  <a:lnTo>
                    <a:pt x="994397" y="1961680"/>
                  </a:lnTo>
                  <a:close/>
                </a:path>
                <a:path w="1636395" h="4890770">
                  <a:moveTo>
                    <a:pt x="994397" y="976312"/>
                  </a:moveTo>
                  <a:lnTo>
                    <a:pt x="976325" y="976312"/>
                  </a:lnTo>
                  <a:lnTo>
                    <a:pt x="976325" y="1283677"/>
                  </a:lnTo>
                  <a:lnTo>
                    <a:pt x="994397" y="1283677"/>
                  </a:lnTo>
                  <a:lnTo>
                    <a:pt x="994397" y="976312"/>
                  </a:lnTo>
                  <a:close/>
                </a:path>
                <a:path w="1636395" h="4890770">
                  <a:moveTo>
                    <a:pt x="994397" y="650875"/>
                  </a:moveTo>
                  <a:lnTo>
                    <a:pt x="976325" y="650875"/>
                  </a:lnTo>
                  <a:lnTo>
                    <a:pt x="976325" y="958240"/>
                  </a:lnTo>
                  <a:lnTo>
                    <a:pt x="994397" y="958240"/>
                  </a:lnTo>
                  <a:lnTo>
                    <a:pt x="994397" y="650875"/>
                  </a:lnTo>
                  <a:close/>
                </a:path>
                <a:path w="1636395" h="4890770">
                  <a:moveTo>
                    <a:pt x="994397" y="325437"/>
                  </a:moveTo>
                  <a:lnTo>
                    <a:pt x="976325" y="325437"/>
                  </a:lnTo>
                  <a:lnTo>
                    <a:pt x="976325" y="632790"/>
                  </a:lnTo>
                  <a:lnTo>
                    <a:pt x="994397" y="632790"/>
                  </a:lnTo>
                  <a:lnTo>
                    <a:pt x="994397" y="325437"/>
                  </a:lnTo>
                  <a:close/>
                </a:path>
                <a:path w="1636395" h="4890770">
                  <a:moveTo>
                    <a:pt x="994397" y="0"/>
                  </a:moveTo>
                  <a:lnTo>
                    <a:pt x="976325" y="0"/>
                  </a:lnTo>
                  <a:lnTo>
                    <a:pt x="976325" y="307352"/>
                  </a:lnTo>
                  <a:lnTo>
                    <a:pt x="994397" y="307352"/>
                  </a:lnTo>
                  <a:lnTo>
                    <a:pt x="994397" y="0"/>
                  </a:lnTo>
                  <a:close/>
                </a:path>
                <a:path w="1636395" h="4890770">
                  <a:moveTo>
                    <a:pt x="1319847" y="3597922"/>
                  </a:moveTo>
                  <a:lnTo>
                    <a:pt x="1301762" y="3597922"/>
                  </a:lnTo>
                  <a:lnTo>
                    <a:pt x="1301762" y="3905275"/>
                  </a:lnTo>
                  <a:lnTo>
                    <a:pt x="1319847" y="3905275"/>
                  </a:lnTo>
                  <a:lnTo>
                    <a:pt x="1319847" y="3597922"/>
                  </a:lnTo>
                  <a:close/>
                </a:path>
                <a:path w="1636395" h="4890770">
                  <a:moveTo>
                    <a:pt x="1319847" y="1961680"/>
                  </a:moveTo>
                  <a:lnTo>
                    <a:pt x="1301762" y="1961680"/>
                  </a:lnTo>
                  <a:lnTo>
                    <a:pt x="1301762" y="2269032"/>
                  </a:lnTo>
                  <a:lnTo>
                    <a:pt x="1319847" y="2269032"/>
                  </a:lnTo>
                  <a:lnTo>
                    <a:pt x="1319847" y="1961680"/>
                  </a:lnTo>
                  <a:close/>
                </a:path>
                <a:path w="1636395" h="4890770">
                  <a:moveTo>
                    <a:pt x="1319847" y="976312"/>
                  </a:moveTo>
                  <a:lnTo>
                    <a:pt x="1301762" y="976312"/>
                  </a:lnTo>
                  <a:lnTo>
                    <a:pt x="1301762" y="1283677"/>
                  </a:lnTo>
                  <a:lnTo>
                    <a:pt x="1319847" y="1283677"/>
                  </a:lnTo>
                  <a:lnTo>
                    <a:pt x="1319847" y="976312"/>
                  </a:lnTo>
                  <a:close/>
                </a:path>
                <a:path w="1636395" h="4890770">
                  <a:moveTo>
                    <a:pt x="1319847" y="650875"/>
                  </a:moveTo>
                  <a:lnTo>
                    <a:pt x="1301762" y="650875"/>
                  </a:lnTo>
                  <a:lnTo>
                    <a:pt x="1301762" y="958240"/>
                  </a:lnTo>
                  <a:lnTo>
                    <a:pt x="1319847" y="958240"/>
                  </a:lnTo>
                  <a:lnTo>
                    <a:pt x="1319847" y="650875"/>
                  </a:lnTo>
                  <a:close/>
                </a:path>
                <a:path w="1636395" h="4890770">
                  <a:moveTo>
                    <a:pt x="1319847" y="325437"/>
                  </a:moveTo>
                  <a:lnTo>
                    <a:pt x="1301762" y="325437"/>
                  </a:lnTo>
                  <a:lnTo>
                    <a:pt x="1301762" y="632790"/>
                  </a:lnTo>
                  <a:lnTo>
                    <a:pt x="1319847" y="632790"/>
                  </a:lnTo>
                  <a:lnTo>
                    <a:pt x="1319847" y="325437"/>
                  </a:lnTo>
                  <a:close/>
                </a:path>
                <a:path w="1636395" h="4890770">
                  <a:moveTo>
                    <a:pt x="1319847" y="0"/>
                  </a:moveTo>
                  <a:lnTo>
                    <a:pt x="1301762" y="0"/>
                  </a:lnTo>
                  <a:lnTo>
                    <a:pt x="1301762" y="307352"/>
                  </a:lnTo>
                  <a:lnTo>
                    <a:pt x="1319847" y="307352"/>
                  </a:lnTo>
                  <a:lnTo>
                    <a:pt x="1319847" y="0"/>
                  </a:lnTo>
                  <a:close/>
                </a:path>
                <a:path w="1636395" h="4890770">
                  <a:moveTo>
                    <a:pt x="1557413" y="1618157"/>
                  </a:moveTo>
                  <a:lnTo>
                    <a:pt x="1319847" y="1618157"/>
                  </a:lnTo>
                  <a:lnTo>
                    <a:pt x="1319847" y="1301762"/>
                  </a:lnTo>
                  <a:lnTo>
                    <a:pt x="1301762" y="1301762"/>
                  </a:lnTo>
                  <a:lnTo>
                    <a:pt x="1301762" y="1618157"/>
                  </a:lnTo>
                  <a:lnTo>
                    <a:pt x="994397" y="1618157"/>
                  </a:lnTo>
                  <a:lnTo>
                    <a:pt x="994397" y="1301762"/>
                  </a:lnTo>
                  <a:lnTo>
                    <a:pt x="976325" y="1301762"/>
                  </a:lnTo>
                  <a:lnTo>
                    <a:pt x="976325" y="1618157"/>
                  </a:lnTo>
                  <a:lnTo>
                    <a:pt x="668959" y="1618157"/>
                  </a:lnTo>
                  <a:lnTo>
                    <a:pt x="668959" y="1301762"/>
                  </a:lnTo>
                  <a:lnTo>
                    <a:pt x="650875" y="1301762"/>
                  </a:lnTo>
                  <a:lnTo>
                    <a:pt x="650875" y="1618157"/>
                  </a:lnTo>
                  <a:lnTo>
                    <a:pt x="343522" y="1618157"/>
                  </a:lnTo>
                  <a:lnTo>
                    <a:pt x="343522" y="1301762"/>
                  </a:lnTo>
                  <a:lnTo>
                    <a:pt x="325437" y="1301762"/>
                  </a:lnTo>
                  <a:lnTo>
                    <a:pt x="325437" y="1618157"/>
                  </a:lnTo>
                  <a:lnTo>
                    <a:pt x="9042" y="1618157"/>
                  </a:lnTo>
                  <a:lnTo>
                    <a:pt x="9042" y="1627047"/>
                  </a:lnTo>
                  <a:lnTo>
                    <a:pt x="0" y="1627047"/>
                  </a:lnTo>
                  <a:lnTo>
                    <a:pt x="0" y="1635937"/>
                  </a:lnTo>
                  <a:lnTo>
                    <a:pt x="0" y="1943277"/>
                  </a:lnTo>
                  <a:lnTo>
                    <a:pt x="0" y="3253917"/>
                  </a:lnTo>
                  <a:lnTo>
                    <a:pt x="18084" y="3253917"/>
                  </a:lnTo>
                  <a:lnTo>
                    <a:pt x="18084" y="2937687"/>
                  </a:lnTo>
                  <a:lnTo>
                    <a:pt x="1557413" y="2937687"/>
                  </a:lnTo>
                  <a:lnTo>
                    <a:pt x="1557413" y="2919907"/>
                  </a:lnTo>
                  <a:lnTo>
                    <a:pt x="1319847" y="2919907"/>
                  </a:lnTo>
                  <a:lnTo>
                    <a:pt x="1319847" y="2612567"/>
                  </a:lnTo>
                  <a:lnTo>
                    <a:pt x="1557413" y="2612567"/>
                  </a:lnTo>
                  <a:lnTo>
                    <a:pt x="1557413" y="2594787"/>
                  </a:lnTo>
                  <a:lnTo>
                    <a:pt x="1301762" y="2594787"/>
                  </a:lnTo>
                  <a:lnTo>
                    <a:pt x="1301762" y="2612567"/>
                  </a:lnTo>
                  <a:lnTo>
                    <a:pt x="1301762" y="2919907"/>
                  </a:lnTo>
                  <a:lnTo>
                    <a:pt x="994397" y="2919907"/>
                  </a:lnTo>
                  <a:lnTo>
                    <a:pt x="994397" y="2612567"/>
                  </a:lnTo>
                  <a:lnTo>
                    <a:pt x="1301762" y="2612567"/>
                  </a:lnTo>
                  <a:lnTo>
                    <a:pt x="1301762" y="2594787"/>
                  </a:lnTo>
                  <a:lnTo>
                    <a:pt x="976325" y="2594787"/>
                  </a:lnTo>
                  <a:lnTo>
                    <a:pt x="976325" y="2612567"/>
                  </a:lnTo>
                  <a:lnTo>
                    <a:pt x="976325" y="2919907"/>
                  </a:lnTo>
                  <a:lnTo>
                    <a:pt x="668959" y="2919907"/>
                  </a:lnTo>
                  <a:lnTo>
                    <a:pt x="668959" y="2612567"/>
                  </a:lnTo>
                  <a:lnTo>
                    <a:pt x="976325" y="2612567"/>
                  </a:lnTo>
                  <a:lnTo>
                    <a:pt x="976325" y="2594787"/>
                  </a:lnTo>
                  <a:lnTo>
                    <a:pt x="650875" y="2594787"/>
                  </a:lnTo>
                  <a:lnTo>
                    <a:pt x="650875" y="2612567"/>
                  </a:lnTo>
                  <a:lnTo>
                    <a:pt x="650875" y="2919907"/>
                  </a:lnTo>
                  <a:lnTo>
                    <a:pt x="343522" y="2919907"/>
                  </a:lnTo>
                  <a:lnTo>
                    <a:pt x="343522" y="2612567"/>
                  </a:lnTo>
                  <a:lnTo>
                    <a:pt x="650875" y="2612567"/>
                  </a:lnTo>
                  <a:lnTo>
                    <a:pt x="650875" y="2594787"/>
                  </a:lnTo>
                  <a:lnTo>
                    <a:pt x="325437" y="2594787"/>
                  </a:lnTo>
                  <a:lnTo>
                    <a:pt x="325437" y="2612567"/>
                  </a:lnTo>
                  <a:lnTo>
                    <a:pt x="325437" y="2919907"/>
                  </a:lnTo>
                  <a:lnTo>
                    <a:pt x="18084" y="2919907"/>
                  </a:lnTo>
                  <a:lnTo>
                    <a:pt x="18084" y="2612567"/>
                  </a:lnTo>
                  <a:lnTo>
                    <a:pt x="325437" y="2612567"/>
                  </a:lnTo>
                  <a:lnTo>
                    <a:pt x="325437" y="2594787"/>
                  </a:lnTo>
                  <a:lnTo>
                    <a:pt x="18084" y="2594787"/>
                  </a:lnTo>
                  <a:lnTo>
                    <a:pt x="18084" y="2287447"/>
                  </a:lnTo>
                  <a:lnTo>
                    <a:pt x="325437" y="2287447"/>
                  </a:lnTo>
                  <a:lnTo>
                    <a:pt x="325437" y="2594483"/>
                  </a:lnTo>
                  <a:lnTo>
                    <a:pt x="343522" y="2594483"/>
                  </a:lnTo>
                  <a:lnTo>
                    <a:pt x="343522" y="2287447"/>
                  </a:lnTo>
                  <a:lnTo>
                    <a:pt x="650875" y="2287447"/>
                  </a:lnTo>
                  <a:lnTo>
                    <a:pt x="650875" y="2594483"/>
                  </a:lnTo>
                  <a:lnTo>
                    <a:pt x="668959" y="2594483"/>
                  </a:lnTo>
                  <a:lnTo>
                    <a:pt x="668959" y="2287447"/>
                  </a:lnTo>
                  <a:lnTo>
                    <a:pt x="976325" y="2287447"/>
                  </a:lnTo>
                  <a:lnTo>
                    <a:pt x="976325" y="2594483"/>
                  </a:lnTo>
                  <a:lnTo>
                    <a:pt x="994397" y="2594483"/>
                  </a:lnTo>
                  <a:lnTo>
                    <a:pt x="994397" y="2287447"/>
                  </a:lnTo>
                  <a:lnTo>
                    <a:pt x="1301762" y="2287447"/>
                  </a:lnTo>
                  <a:lnTo>
                    <a:pt x="1301762" y="2594483"/>
                  </a:lnTo>
                  <a:lnTo>
                    <a:pt x="1319847" y="2594483"/>
                  </a:lnTo>
                  <a:lnTo>
                    <a:pt x="1319847" y="2287447"/>
                  </a:lnTo>
                  <a:lnTo>
                    <a:pt x="1557413" y="2287447"/>
                  </a:lnTo>
                  <a:lnTo>
                    <a:pt x="1557413" y="2269667"/>
                  </a:lnTo>
                  <a:lnTo>
                    <a:pt x="18084" y="2269667"/>
                  </a:lnTo>
                  <a:lnTo>
                    <a:pt x="18084" y="1961057"/>
                  </a:lnTo>
                  <a:lnTo>
                    <a:pt x="1557413" y="1961057"/>
                  </a:lnTo>
                  <a:lnTo>
                    <a:pt x="1557413" y="1943277"/>
                  </a:lnTo>
                  <a:lnTo>
                    <a:pt x="1319847" y="1943277"/>
                  </a:lnTo>
                  <a:lnTo>
                    <a:pt x="1319847" y="1636242"/>
                  </a:lnTo>
                  <a:lnTo>
                    <a:pt x="1301762" y="1636242"/>
                  </a:lnTo>
                  <a:lnTo>
                    <a:pt x="1301762" y="1943277"/>
                  </a:lnTo>
                  <a:lnTo>
                    <a:pt x="994397" y="1943277"/>
                  </a:lnTo>
                  <a:lnTo>
                    <a:pt x="994397" y="1636242"/>
                  </a:lnTo>
                  <a:lnTo>
                    <a:pt x="976325" y="1636242"/>
                  </a:lnTo>
                  <a:lnTo>
                    <a:pt x="976325" y="1943277"/>
                  </a:lnTo>
                  <a:lnTo>
                    <a:pt x="668959" y="1943277"/>
                  </a:lnTo>
                  <a:lnTo>
                    <a:pt x="668959" y="1636242"/>
                  </a:lnTo>
                  <a:lnTo>
                    <a:pt x="650875" y="1636242"/>
                  </a:lnTo>
                  <a:lnTo>
                    <a:pt x="650875" y="1943277"/>
                  </a:lnTo>
                  <a:lnTo>
                    <a:pt x="343522" y="1943277"/>
                  </a:lnTo>
                  <a:lnTo>
                    <a:pt x="343522" y="1636242"/>
                  </a:lnTo>
                  <a:lnTo>
                    <a:pt x="325437" y="1636242"/>
                  </a:lnTo>
                  <a:lnTo>
                    <a:pt x="325437" y="1943277"/>
                  </a:lnTo>
                  <a:lnTo>
                    <a:pt x="18084" y="1943277"/>
                  </a:lnTo>
                  <a:lnTo>
                    <a:pt x="18084" y="1635937"/>
                  </a:lnTo>
                  <a:lnTo>
                    <a:pt x="1557413" y="1635937"/>
                  </a:lnTo>
                  <a:lnTo>
                    <a:pt x="1557413" y="1627047"/>
                  </a:lnTo>
                  <a:lnTo>
                    <a:pt x="1557413" y="1618157"/>
                  </a:lnTo>
                  <a:close/>
                </a:path>
                <a:path w="1636395" h="4890770">
                  <a:moveTo>
                    <a:pt x="1636242" y="4556150"/>
                  </a:moveTo>
                  <a:lnTo>
                    <a:pt x="18084" y="4556150"/>
                  </a:lnTo>
                  <a:lnTo>
                    <a:pt x="18084" y="4248810"/>
                  </a:lnTo>
                  <a:lnTo>
                    <a:pt x="1557413" y="4248810"/>
                  </a:lnTo>
                  <a:lnTo>
                    <a:pt x="1557413" y="4231030"/>
                  </a:lnTo>
                  <a:lnTo>
                    <a:pt x="18084" y="4231030"/>
                  </a:lnTo>
                  <a:lnTo>
                    <a:pt x="18084" y="3923690"/>
                  </a:lnTo>
                  <a:lnTo>
                    <a:pt x="1557413" y="3923690"/>
                  </a:lnTo>
                  <a:lnTo>
                    <a:pt x="1557413" y="3905910"/>
                  </a:lnTo>
                  <a:lnTo>
                    <a:pt x="18084" y="3905910"/>
                  </a:lnTo>
                  <a:lnTo>
                    <a:pt x="18084" y="3597300"/>
                  </a:lnTo>
                  <a:lnTo>
                    <a:pt x="1557413" y="3597300"/>
                  </a:lnTo>
                  <a:lnTo>
                    <a:pt x="1557413" y="3579520"/>
                  </a:lnTo>
                  <a:lnTo>
                    <a:pt x="1319847" y="3579520"/>
                  </a:lnTo>
                  <a:lnTo>
                    <a:pt x="1319847" y="3272472"/>
                  </a:lnTo>
                  <a:lnTo>
                    <a:pt x="1301762" y="3272472"/>
                  </a:lnTo>
                  <a:lnTo>
                    <a:pt x="1301762" y="3579520"/>
                  </a:lnTo>
                  <a:lnTo>
                    <a:pt x="994397" y="3579520"/>
                  </a:lnTo>
                  <a:lnTo>
                    <a:pt x="994397" y="3272472"/>
                  </a:lnTo>
                  <a:lnTo>
                    <a:pt x="976325" y="3272472"/>
                  </a:lnTo>
                  <a:lnTo>
                    <a:pt x="976325" y="3579520"/>
                  </a:lnTo>
                  <a:lnTo>
                    <a:pt x="668959" y="3579520"/>
                  </a:lnTo>
                  <a:lnTo>
                    <a:pt x="668959" y="3272472"/>
                  </a:lnTo>
                  <a:lnTo>
                    <a:pt x="650875" y="3272472"/>
                  </a:lnTo>
                  <a:lnTo>
                    <a:pt x="650875" y="3579520"/>
                  </a:lnTo>
                  <a:lnTo>
                    <a:pt x="343522" y="3579520"/>
                  </a:lnTo>
                  <a:lnTo>
                    <a:pt x="343522" y="3272472"/>
                  </a:lnTo>
                  <a:lnTo>
                    <a:pt x="325437" y="3272472"/>
                  </a:lnTo>
                  <a:lnTo>
                    <a:pt x="325437" y="3579520"/>
                  </a:lnTo>
                  <a:lnTo>
                    <a:pt x="18084" y="3579520"/>
                  </a:lnTo>
                  <a:lnTo>
                    <a:pt x="18084" y="3272180"/>
                  </a:lnTo>
                  <a:lnTo>
                    <a:pt x="1557413" y="3272180"/>
                  </a:lnTo>
                  <a:lnTo>
                    <a:pt x="1557413" y="3263290"/>
                  </a:lnTo>
                  <a:lnTo>
                    <a:pt x="1557413" y="3254400"/>
                  </a:lnTo>
                  <a:lnTo>
                    <a:pt x="1319847" y="3254400"/>
                  </a:lnTo>
                  <a:lnTo>
                    <a:pt x="1319847" y="2937992"/>
                  </a:lnTo>
                  <a:lnTo>
                    <a:pt x="1301762" y="2937992"/>
                  </a:lnTo>
                  <a:lnTo>
                    <a:pt x="1301762" y="3254400"/>
                  </a:lnTo>
                  <a:lnTo>
                    <a:pt x="994397" y="3254400"/>
                  </a:lnTo>
                  <a:lnTo>
                    <a:pt x="994397" y="2937992"/>
                  </a:lnTo>
                  <a:lnTo>
                    <a:pt x="976325" y="2937992"/>
                  </a:lnTo>
                  <a:lnTo>
                    <a:pt x="976325" y="3254400"/>
                  </a:lnTo>
                  <a:lnTo>
                    <a:pt x="668959" y="3254400"/>
                  </a:lnTo>
                  <a:lnTo>
                    <a:pt x="668959" y="2937992"/>
                  </a:lnTo>
                  <a:lnTo>
                    <a:pt x="650875" y="2937992"/>
                  </a:lnTo>
                  <a:lnTo>
                    <a:pt x="650875" y="3254400"/>
                  </a:lnTo>
                  <a:lnTo>
                    <a:pt x="343522" y="3254400"/>
                  </a:lnTo>
                  <a:lnTo>
                    <a:pt x="343522" y="2937992"/>
                  </a:lnTo>
                  <a:lnTo>
                    <a:pt x="325437" y="2937992"/>
                  </a:lnTo>
                  <a:lnTo>
                    <a:pt x="325437" y="3254400"/>
                  </a:lnTo>
                  <a:lnTo>
                    <a:pt x="9042" y="3254400"/>
                  </a:lnTo>
                  <a:lnTo>
                    <a:pt x="9042" y="3263290"/>
                  </a:lnTo>
                  <a:lnTo>
                    <a:pt x="0" y="3263290"/>
                  </a:lnTo>
                  <a:lnTo>
                    <a:pt x="0" y="3272180"/>
                  </a:lnTo>
                  <a:lnTo>
                    <a:pt x="0" y="4890160"/>
                  </a:lnTo>
                  <a:lnTo>
                    <a:pt x="18084" y="4890160"/>
                  </a:lnTo>
                  <a:lnTo>
                    <a:pt x="18084" y="4573930"/>
                  </a:lnTo>
                  <a:lnTo>
                    <a:pt x="1636242" y="4573930"/>
                  </a:lnTo>
                  <a:lnTo>
                    <a:pt x="1636242" y="455615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08715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22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3272790" h="10287635">
                  <a:moveTo>
                    <a:pt x="343522" y="9175598"/>
                  </a:moveTo>
                  <a:lnTo>
                    <a:pt x="325437" y="9175598"/>
                  </a:lnTo>
                  <a:lnTo>
                    <a:pt x="325437" y="9482963"/>
                  </a:lnTo>
                  <a:lnTo>
                    <a:pt x="343522" y="9482963"/>
                  </a:lnTo>
                  <a:lnTo>
                    <a:pt x="343522" y="9175598"/>
                  </a:lnTo>
                  <a:close/>
                </a:path>
                <a:path w="3272790" h="10287635">
                  <a:moveTo>
                    <a:pt x="343522" y="8850160"/>
                  </a:moveTo>
                  <a:lnTo>
                    <a:pt x="325437" y="8850160"/>
                  </a:lnTo>
                  <a:lnTo>
                    <a:pt x="325437" y="9157513"/>
                  </a:lnTo>
                  <a:lnTo>
                    <a:pt x="343522" y="9157513"/>
                  </a:lnTo>
                  <a:lnTo>
                    <a:pt x="343522" y="8850160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75" y="10160952"/>
                  </a:lnTo>
                  <a:lnTo>
                    <a:pt x="650875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9175598"/>
                  </a:moveTo>
                  <a:lnTo>
                    <a:pt x="650875" y="9175598"/>
                  </a:lnTo>
                  <a:lnTo>
                    <a:pt x="650875" y="9482963"/>
                  </a:lnTo>
                  <a:lnTo>
                    <a:pt x="668959" y="9482963"/>
                  </a:lnTo>
                  <a:lnTo>
                    <a:pt x="668959" y="9175598"/>
                  </a:lnTo>
                  <a:close/>
                </a:path>
                <a:path w="3272790" h="10287635">
                  <a:moveTo>
                    <a:pt x="668959" y="8850160"/>
                  </a:moveTo>
                  <a:lnTo>
                    <a:pt x="650875" y="8850160"/>
                  </a:lnTo>
                  <a:lnTo>
                    <a:pt x="650875" y="9157513"/>
                  </a:lnTo>
                  <a:lnTo>
                    <a:pt x="668959" y="9157513"/>
                  </a:lnTo>
                  <a:lnTo>
                    <a:pt x="668959" y="8850160"/>
                  </a:lnTo>
                  <a:close/>
                </a:path>
                <a:path w="3272790" h="10287635">
                  <a:moveTo>
                    <a:pt x="994397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3272790" h="10287635">
                  <a:moveTo>
                    <a:pt x="994397" y="9175598"/>
                  </a:moveTo>
                  <a:lnTo>
                    <a:pt x="976325" y="9175598"/>
                  </a:lnTo>
                  <a:lnTo>
                    <a:pt x="976325" y="9482963"/>
                  </a:lnTo>
                  <a:lnTo>
                    <a:pt x="994397" y="9482963"/>
                  </a:lnTo>
                  <a:lnTo>
                    <a:pt x="994397" y="9175598"/>
                  </a:lnTo>
                  <a:close/>
                </a:path>
                <a:path w="3272790" h="10287635">
                  <a:moveTo>
                    <a:pt x="994397" y="8850160"/>
                  </a:moveTo>
                  <a:lnTo>
                    <a:pt x="976325" y="8850160"/>
                  </a:lnTo>
                  <a:lnTo>
                    <a:pt x="976325" y="9157513"/>
                  </a:lnTo>
                  <a:lnTo>
                    <a:pt x="994397" y="9157513"/>
                  </a:lnTo>
                  <a:lnTo>
                    <a:pt x="994397" y="8850160"/>
                  </a:lnTo>
                  <a:close/>
                </a:path>
                <a:path w="3272790" h="10287635">
                  <a:moveTo>
                    <a:pt x="1319847" y="10160952"/>
                  </a:moveTo>
                  <a:lnTo>
                    <a:pt x="1301762" y="10160952"/>
                  </a:lnTo>
                  <a:lnTo>
                    <a:pt x="1301762" y="10286987"/>
                  </a:lnTo>
                  <a:lnTo>
                    <a:pt x="1319847" y="10286987"/>
                  </a:lnTo>
                  <a:lnTo>
                    <a:pt x="1319847" y="10160952"/>
                  </a:lnTo>
                  <a:close/>
                </a:path>
                <a:path w="3272790" h="10287635">
                  <a:moveTo>
                    <a:pt x="1319847" y="9175598"/>
                  </a:moveTo>
                  <a:lnTo>
                    <a:pt x="1301762" y="9175598"/>
                  </a:lnTo>
                  <a:lnTo>
                    <a:pt x="1301762" y="9482963"/>
                  </a:lnTo>
                  <a:lnTo>
                    <a:pt x="1319847" y="9482963"/>
                  </a:lnTo>
                  <a:lnTo>
                    <a:pt x="1319847" y="9175598"/>
                  </a:lnTo>
                  <a:close/>
                </a:path>
                <a:path w="3272790" h="10287635">
                  <a:moveTo>
                    <a:pt x="1319847" y="8850160"/>
                  </a:moveTo>
                  <a:lnTo>
                    <a:pt x="1301762" y="8850160"/>
                  </a:lnTo>
                  <a:lnTo>
                    <a:pt x="1301762" y="9157513"/>
                  </a:lnTo>
                  <a:lnTo>
                    <a:pt x="1319847" y="9157513"/>
                  </a:lnTo>
                  <a:lnTo>
                    <a:pt x="1319847" y="8850160"/>
                  </a:lnTo>
                  <a:close/>
                </a:path>
                <a:path w="3272790" h="10287635">
                  <a:moveTo>
                    <a:pt x="1319847" y="8524723"/>
                  </a:moveTo>
                  <a:lnTo>
                    <a:pt x="1301762" y="8524723"/>
                  </a:lnTo>
                  <a:lnTo>
                    <a:pt x="1301762" y="8832075"/>
                  </a:lnTo>
                  <a:lnTo>
                    <a:pt x="1319847" y="8832075"/>
                  </a:lnTo>
                  <a:lnTo>
                    <a:pt x="1319847" y="8524723"/>
                  </a:lnTo>
                  <a:close/>
                </a:path>
                <a:path w="3272790" h="10287635">
                  <a:moveTo>
                    <a:pt x="1979764" y="1319834"/>
                  </a:moveTo>
                  <a:lnTo>
                    <a:pt x="1961680" y="1319834"/>
                  </a:lnTo>
                  <a:lnTo>
                    <a:pt x="1961680" y="1370482"/>
                  </a:lnTo>
                  <a:lnTo>
                    <a:pt x="1979764" y="1370482"/>
                  </a:lnTo>
                  <a:lnTo>
                    <a:pt x="1979764" y="1319834"/>
                  </a:lnTo>
                  <a:close/>
                </a:path>
                <a:path w="3272790" h="10287635">
                  <a:moveTo>
                    <a:pt x="1979764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64" y="650875"/>
                  </a:lnTo>
                  <a:lnTo>
                    <a:pt x="1979764" y="343509"/>
                  </a:lnTo>
                  <a:close/>
                </a:path>
                <a:path w="3272790" h="10287635">
                  <a:moveTo>
                    <a:pt x="2305202" y="1319834"/>
                  </a:moveTo>
                  <a:lnTo>
                    <a:pt x="2287117" y="1319834"/>
                  </a:lnTo>
                  <a:lnTo>
                    <a:pt x="2287117" y="1370482"/>
                  </a:lnTo>
                  <a:lnTo>
                    <a:pt x="2305202" y="1370482"/>
                  </a:lnTo>
                  <a:lnTo>
                    <a:pt x="2305202" y="1319834"/>
                  </a:lnTo>
                  <a:close/>
                </a:path>
                <a:path w="3272790" h="10287635">
                  <a:moveTo>
                    <a:pt x="2305202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3272790" h="10287635">
                  <a:moveTo>
                    <a:pt x="2630640" y="1319834"/>
                  </a:moveTo>
                  <a:lnTo>
                    <a:pt x="2612567" y="1319834"/>
                  </a:lnTo>
                  <a:lnTo>
                    <a:pt x="2612567" y="1370482"/>
                  </a:lnTo>
                  <a:lnTo>
                    <a:pt x="2630640" y="1370482"/>
                  </a:lnTo>
                  <a:lnTo>
                    <a:pt x="2630640" y="1319834"/>
                  </a:lnTo>
                  <a:close/>
                </a:path>
                <a:path w="3272790" h="10287635">
                  <a:moveTo>
                    <a:pt x="2630640" y="343509"/>
                  </a:moveTo>
                  <a:lnTo>
                    <a:pt x="2612567" y="343509"/>
                  </a:lnTo>
                  <a:lnTo>
                    <a:pt x="2612567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3272790" h="10287635">
                  <a:moveTo>
                    <a:pt x="2956077" y="1319834"/>
                  </a:moveTo>
                  <a:lnTo>
                    <a:pt x="2938005" y="1319834"/>
                  </a:lnTo>
                  <a:lnTo>
                    <a:pt x="2938005" y="1370482"/>
                  </a:lnTo>
                  <a:lnTo>
                    <a:pt x="2956077" y="1370482"/>
                  </a:lnTo>
                  <a:lnTo>
                    <a:pt x="2956077" y="1319834"/>
                  </a:lnTo>
                  <a:close/>
                </a:path>
                <a:path w="3272790" h="10287635">
                  <a:moveTo>
                    <a:pt x="2956077" y="343509"/>
                  </a:moveTo>
                  <a:lnTo>
                    <a:pt x="2938005" y="343509"/>
                  </a:lnTo>
                  <a:lnTo>
                    <a:pt x="2938005" y="650875"/>
                  </a:lnTo>
                  <a:lnTo>
                    <a:pt x="2956077" y="650875"/>
                  </a:lnTo>
                  <a:lnTo>
                    <a:pt x="2956077" y="343509"/>
                  </a:lnTo>
                  <a:close/>
                </a:path>
                <a:path w="3272790" h="10287635">
                  <a:moveTo>
                    <a:pt x="3272485" y="9817443"/>
                  </a:moveTo>
                  <a:lnTo>
                    <a:pt x="2956077" y="9817443"/>
                  </a:lnTo>
                  <a:lnTo>
                    <a:pt x="2956077" y="9501035"/>
                  </a:lnTo>
                  <a:lnTo>
                    <a:pt x="2938005" y="9501035"/>
                  </a:lnTo>
                  <a:lnTo>
                    <a:pt x="2938005" y="9817443"/>
                  </a:lnTo>
                  <a:lnTo>
                    <a:pt x="2630640" y="9817443"/>
                  </a:lnTo>
                  <a:lnTo>
                    <a:pt x="2630640" y="9501035"/>
                  </a:lnTo>
                  <a:lnTo>
                    <a:pt x="2612567" y="9501035"/>
                  </a:lnTo>
                  <a:lnTo>
                    <a:pt x="2612567" y="9817443"/>
                  </a:lnTo>
                  <a:lnTo>
                    <a:pt x="2305202" y="9817443"/>
                  </a:lnTo>
                  <a:lnTo>
                    <a:pt x="2305202" y="9501035"/>
                  </a:lnTo>
                  <a:lnTo>
                    <a:pt x="2287117" y="9501035"/>
                  </a:lnTo>
                  <a:lnTo>
                    <a:pt x="2287117" y="9817443"/>
                  </a:lnTo>
                  <a:lnTo>
                    <a:pt x="1979764" y="9817443"/>
                  </a:lnTo>
                  <a:lnTo>
                    <a:pt x="1979764" y="9501035"/>
                  </a:lnTo>
                  <a:lnTo>
                    <a:pt x="1961680" y="9501035"/>
                  </a:lnTo>
                  <a:lnTo>
                    <a:pt x="1961680" y="9817443"/>
                  </a:lnTo>
                  <a:lnTo>
                    <a:pt x="1645285" y="9817443"/>
                  </a:lnTo>
                  <a:lnTo>
                    <a:pt x="1645285" y="9826333"/>
                  </a:lnTo>
                  <a:lnTo>
                    <a:pt x="1636242" y="9826333"/>
                  </a:lnTo>
                  <a:lnTo>
                    <a:pt x="1636242" y="9835223"/>
                  </a:lnTo>
                  <a:lnTo>
                    <a:pt x="1636242" y="10142563"/>
                  </a:lnTo>
                  <a:lnTo>
                    <a:pt x="1319847" y="10142563"/>
                  </a:lnTo>
                  <a:lnTo>
                    <a:pt x="1319847" y="9835515"/>
                  </a:lnTo>
                  <a:lnTo>
                    <a:pt x="1301762" y="9835515"/>
                  </a:lnTo>
                  <a:lnTo>
                    <a:pt x="1301762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25" y="9835515"/>
                  </a:lnTo>
                  <a:lnTo>
                    <a:pt x="976325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75" y="9835515"/>
                  </a:lnTo>
                  <a:lnTo>
                    <a:pt x="650875" y="10142563"/>
                  </a:lnTo>
                  <a:lnTo>
                    <a:pt x="343522" y="10142563"/>
                  </a:lnTo>
                  <a:lnTo>
                    <a:pt x="343522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84" y="10142563"/>
                  </a:lnTo>
                  <a:lnTo>
                    <a:pt x="18084" y="9835223"/>
                  </a:lnTo>
                  <a:lnTo>
                    <a:pt x="1636242" y="9835223"/>
                  </a:lnTo>
                  <a:lnTo>
                    <a:pt x="1636242" y="9826333"/>
                  </a:lnTo>
                  <a:lnTo>
                    <a:pt x="1636242" y="9817443"/>
                  </a:lnTo>
                  <a:lnTo>
                    <a:pt x="1319847" y="9817443"/>
                  </a:lnTo>
                  <a:lnTo>
                    <a:pt x="1319847" y="9501035"/>
                  </a:lnTo>
                  <a:lnTo>
                    <a:pt x="1301762" y="9501035"/>
                  </a:lnTo>
                  <a:lnTo>
                    <a:pt x="1301762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25" y="9501035"/>
                  </a:lnTo>
                  <a:lnTo>
                    <a:pt x="976325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75" y="9501035"/>
                  </a:lnTo>
                  <a:lnTo>
                    <a:pt x="650875" y="9817443"/>
                  </a:lnTo>
                  <a:lnTo>
                    <a:pt x="343522" y="9817443"/>
                  </a:lnTo>
                  <a:lnTo>
                    <a:pt x="343522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42" y="9817443"/>
                  </a:lnTo>
                  <a:lnTo>
                    <a:pt x="9042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84" y="10287343"/>
                  </a:lnTo>
                  <a:lnTo>
                    <a:pt x="18084" y="10160343"/>
                  </a:lnTo>
                  <a:lnTo>
                    <a:pt x="1636242" y="10160343"/>
                  </a:lnTo>
                  <a:lnTo>
                    <a:pt x="1636242" y="10287343"/>
                  </a:lnTo>
                  <a:lnTo>
                    <a:pt x="1654327" y="10287343"/>
                  </a:lnTo>
                  <a:lnTo>
                    <a:pt x="1654327" y="10160343"/>
                  </a:lnTo>
                  <a:lnTo>
                    <a:pt x="3272485" y="10160343"/>
                  </a:lnTo>
                  <a:lnTo>
                    <a:pt x="3272485" y="10142563"/>
                  </a:lnTo>
                  <a:lnTo>
                    <a:pt x="1979764" y="10142563"/>
                  </a:lnTo>
                  <a:lnTo>
                    <a:pt x="1979764" y="9835515"/>
                  </a:lnTo>
                  <a:lnTo>
                    <a:pt x="1961680" y="9835515"/>
                  </a:lnTo>
                  <a:lnTo>
                    <a:pt x="1961680" y="10142563"/>
                  </a:lnTo>
                  <a:lnTo>
                    <a:pt x="1654327" y="10142563"/>
                  </a:lnTo>
                  <a:lnTo>
                    <a:pt x="1654327" y="9835223"/>
                  </a:lnTo>
                  <a:lnTo>
                    <a:pt x="3272485" y="9835223"/>
                  </a:lnTo>
                  <a:lnTo>
                    <a:pt x="3272485" y="9826333"/>
                  </a:lnTo>
                  <a:lnTo>
                    <a:pt x="3272485" y="9817443"/>
                  </a:lnTo>
                  <a:close/>
                </a:path>
                <a:path w="3272790" h="10287635">
                  <a:moveTo>
                    <a:pt x="3272485" y="9482950"/>
                  </a:moveTo>
                  <a:lnTo>
                    <a:pt x="1654327" y="9482950"/>
                  </a:lnTo>
                  <a:lnTo>
                    <a:pt x="1654327" y="9276550"/>
                  </a:lnTo>
                  <a:lnTo>
                    <a:pt x="1636242" y="9276550"/>
                  </a:lnTo>
                  <a:lnTo>
                    <a:pt x="1636242" y="9482950"/>
                  </a:lnTo>
                  <a:lnTo>
                    <a:pt x="1636242" y="9498089"/>
                  </a:lnTo>
                  <a:lnTo>
                    <a:pt x="1636242" y="9500730"/>
                  </a:lnTo>
                  <a:lnTo>
                    <a:pt x="1636242" y="9816960"/>
                  </a:lnTo>
                  <a:lnTo>
                    <a:pt x="1654327" y="9816960"/>
                  </a:lnTo>
                  <a:lnTo>
                    <a:pt x="1654327" y="9500730"/>
                  </a:lnTo>
                  <a:lnTo>
                    <a:pt x="3272485" y="9500730"/>
                  </a:lnTo>
                  <a:lnTo>
                    <a:pt x="3272485" y="9498089"/>
                  </a:lnTo>
                  <a:lnTo>
                    <a:pt x="3272485" y="9482950"/>
                  </a:lnTo>
                  <a:close/>
                </a:path>
                <a:path w="3272790" h="10287635">
                  <a:moveTo>
                    <a:pt x="3272485" y="0"/>
                  </a:moveTo>
                  <a:lnTo>
                    <a:pt x="1645285" y="0"/>
                  </a:lnTo>
                  <a:lnTo>
                    <a:pt x="1645285" y="8890"/>
                  </a:lnTo>
                  <a:lnTo>
                    <a:pt x="1636242" y="8890"/>
                  </a:lnTo>
                  <a:lnTo>
                    <a:pt x="1636242" y="1440967"/>
                  </a:lnTo>
                  <a:lnTo>
                    <a:pt x="1654327" y="1440967"/>
                  </a:lnTo>
                  <a:lnTo>
                    <a:pt x="1654327" y="1319530"/>
                  </a:lnTo>
                  <a:lnTo>
                    <a:pt x="3272485" y="1319530"/>
                  </a:lnTo>
                  <a:lnTo>
                    <a:pt x="3272485" y="1301750"/>
                  </a:lnTo>
                  <a:lnTo>
                    <a:pt x="2956077" y="1301750"/>
                  </a:lnTo>
                  <a:lnTo>
                    <a:pt x="2956077" y="994410"/>
                  </a:lnTo>
                  <a:lnTo>
                    <a:pt x="3272485" y="994410"/>
                  </a:lnTo>
                  <a:lnTo>
                    <a:pt x="3272485" y="976630"/>
                  </a:lnTo>
                  <a:lnTo>
                    <a:pt x="2938005" y="976630"/>
                  </a:lnTo>
                  <a:lnTo>
                    <a:pt x="2938005" y="994410"/>
                  </a:lnTo>
                  <a:lnTo>
                    <a:pt x="2938005" y="1301750"/>
                  </a:lnTo>
                  <a:lnTo>
                    <a:pt x="2630640" y="1301750"/>
                  </a:lnTo>
                  <a:lnTo>
                    <a:pt x="2630640" y="994410"/>
                  </a:lnTo>
                  <a:lnTo>
                    <a:pt x="2938005" y="994410"/>
                  </a:lnTo>
                  <a:lnTo>
                    <a:pt x="2938005" y="976630"/>
                  </a:lnTo>
                  <a:lnTo>
                    <a:pt x="2612567" y="976630"/>
                  </a:lnTo>
                  <a:lnTo>
                    <a:pt x="2612567" y="994410"/>
                  </a:lnTo>
                  <a:lnTo>
                    <a:pt x="2612567" y="1301750"/>
                  </a:lnTo>
                  <a:lnTo>
                    <a:pt x="2305202" y="1301750"/>
                  </a:lnTo>
                  <a:lnTo>
                    <a:pt x="2305202" y="994410"/>
                  </a:lnTo>
                  <a:lnTo>
                    <a:pt x="2612567" y="994410"/>
                  </a:lnTo>
                  <a:lnTo>
                    <a:pt x="2612567" y="976630"/>
                  </a:lnTo>
                  <a:lnTo>
                    <a:pt x="2287117" y="976630"/>
                  </a:lnTo>
                  <a:lnTo>
                    <a:pt x="2287117" y="994410"/>
                  </a:lnTo>
                  <a:lnTo>
                    <a:pt x="2287117" y="1301750"/>
                  </a:lnTo>
                  <a:lnTo>
                    <a:pt x="1979764" y="1301750"/>
                  </a:lnTo>
                  <a:lnTo>
                    <a:pt x="1979764" y="994410"/>
                  </a:lnTo>
                  <a:lnTo>
                    <a:pt x="2287117" y="994410"/>
                  </a:lnTo>
                  <a:lnTo>
                    <a:pt x="2287117" y="976630"/>
                  </a:lnTo>
                  <a:lnTo>
                    <a:pt x="1961680" y="976630"/>
                  </a:lnTo>
                  <a:lnTo>
                    <a:pt x="1961680" y="994410"/>
                  </a:lnTo>
                  <a:lnTo>
                    <a:pt x="1961680" y="1301750"/>
                  </a:lnTo>
                  <a:lnTo>
                    <a:pt x="1654327" y="1301750"/>
                  </a:lnTo>
                  <a:lnTo>
                    <a:pt x="1654327" y="994410"/>
                  </a:lnTo>
                  <a:lnTo>
                    <a:pt x="1961680" y="994410"/>
                  </a:lnTo>
                  <a:lnTo>
                    <a:pt x="1961680" y="976630"/>
                  </a:lnTo>
                  <a:lnTo>
                    <a:pt x="1654327" y="976630"/>
                  </a:lnTo>
                  <a:lnTo>
                    <a:pt x="1654327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64" y="976312"/>
                  </a:lnTo>
                  <a:lnTo>
                    <a:pt x="1979764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67" y="669290"/>
                  </a:lnTo>
                  <a:lnTo>
                    <a:pt x="2612567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8005" y="669290"/>
                  </a:lnTo>
                  <a:lnTo>
                    <a:pt x="2938005" y="976312"/>
                  </a:lnTo>
                  <a:lnTo>
                    <a:pt x="2956077" y="976312"/>
                  </a:lnTo>
                  <a:lnTo>
                    <a:pt x="2956077" y="669290"/>
                  </a:lnTo>
                  <a:lnTo>
                    <a:pt x="3272485" y="669290"/>
                  </a:lnTo>
                  <a:lnTo>
                    <a:pt x="3272485" y="651510"/>
                  </a:lnTo>
                  <a:lnTo>
                    <a:pt x="1654327" y="651510"/>
                  </a:lnTo>
                  <a:lnTo>
                    <a:pt x="1654327" y="342900"/>
                  </a:lnTo>
                  <a:lnTo>
                    <a:pt x="3272485" y="342900"/>
                  </a:lnTo>
                  <a:lnTo>
                    <a:pt x="3272485" y="325120"/>
                  </a:lnTo>
                  <a:lnTo>
                    <a:pt x="2956077" y="325120"/>
                  </a:lnTo>
                  <a:lnTo>
                    <a:pt x="2956077" y="18072"/>
                  </a:lnTo>
                  <a:lnTo>
                    <a:pt x="2938005" y="18072"/>
                  </a:lnTo>
                  <a:lnTo>
                    <a:pt x="2938005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67" y="18072"/>
                  </a:lnTo>
                  <a:lnTo>
                    <a:pt x="2612567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64" y="325120"/>
                  </a:lnTo>
                  <a:lnTo>
                    <a:pt x="1979764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27" y="325120"/>
                  </a:lnTo>
                  <a:lnTo>
                    <a:pt x="1654327" y="17780"/>
                  </a:lnTo>
                  <a:lnTo>
                    <a:pt x="3272485" y="17780"/>
                  </a:lnTo>
                  <a:lnTo>
                    <a:pt x="3272485" y="8890"/>
                  </a:lnTo>
                  <a:lnTo>
                    <a:pt x="3272485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70395" y="11"/>
              <a:ext cx="4583430" cy="10287635"/>
            </a:xfrm>
            <a:custGeom>
              <a:avLst/>
              <a:gdLst/>
              <a:ahLst/>
              <a:cxnLst/>
              <a:rect l="l" t="t" r="r" b="b"/>
              <a:pathLst>
                <a:path w="4583430" h="10287635">
                  <a:moveTo>
                    <a:pt x="18084" y="10160952"/>
                  </a:moveTo>
                  <a:lnTo>
                    <a:pt x="0" y="10160952"/>
                  </a:lnTo>
                  <a:lnTo>
                    <a:pt x="0" y="10286987"/>
                  </a:lnTo>
                  <a:lnTo>
                    <a:pt x="18084" y="10286987"/>
                  </a:lnTo>
                  <a:lnTo>
                    <a:pt x="18084" y="10160952"/>
                  </a:lnTo>
                  <a:close/>
                </a:path>
                <a:path w="4583430" h="10287635">
                  <a:moveTo>
                    <a:pt x="18084" y="9835515"/>
                  </a:moveTo>
                  <a:lnTo>
                    <a:pt x="0" y="9835515"/>
                  </a:lnTo>
                  <a:lnTo>
                    <a:pt x="0" y="10142880"/>
                  </a:lnTo>
                  <a:lnTo>
                    <a:pt x="18084" y="10142880"/>
                  </a:lnTo>
                  <a:lnTo>
                    <a:pt x="18084" y="9835515"/>
                  </a:lnTo>
                  <a:close/>
                </a:path>
                <a:path w="4583430" h="10287635">
                  <a:moveTo>
                    <a:pt x="343522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4583430" h="10287635">
                  <a:moveTo>
                    <a:pt x="343522" y="9835515"/>
                  </a:moveTo>
                  <a:lnTo>
                    <a:pt x="325437" y="9835515"/>
                  </a:lnTo>
                  <a:lnTo>
                    <a:pt x="325437" y="10142880"/>
                  </a:lnTo>
                  <a:lnTo>
                    <a:pt x="343522" y="10142880"/>
                  </a:lnTo>
                  <a:lnTo>
                    <a:pt x="343522" y="9835515"/>
                  </a:lnTo>
                  <a:close/>
                </a:path>
                <a:path w="4583430" h="10287635">
                  <a:moveTo>
                    <a:pt x="668959" y="10160952"/>
                  </a:moveTo>
                  <a:lnTo>
                    <a:pt x="650887" y="10160952"/>
                  </a:lnTo>
                  <a:lnTo>
                    <a:pt x="650887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4583430" h="10287635">
                  <a:moveTo>
                    <a:pt x="668959" y="9835515"/>
                  </a:moveTo>
                  <a:lnTo>
                    <a:pt x="650887" y="9835515"/>
                  </a:lnTo>
                  <a:lnTo>
                    <a:pt x="650887" y="10142880"/>
                  </a:lnTo>
                  <a:lnTo>
                    <a:pt x="668959" y="10142880"/>
                  </a:lnTo>
                  <a:lnTo>
                    <a:pt x="668959" y="9835515"/>
                  </a:lnTo>
                  <a:close/>
                </a:path>
                <a:path w="4583430" h="10287635">
                  <a:moveTo>
                    <a:pt x="994397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4583430" h="10287635">
                  <a:moveTo>
                    <a:pt x="994397" y="9835515"/>
                  </a:moveTo>
                  <a:lnTo>
                    <a:pt x="976325" y="9835515"/>
                  </a:lnTo>
                  <a:lnTo>
                    <a:pt x="976325" y="10142880"/>
                  </a:lnTo>
                  <a:lnTo>
                    <a:pt x="994397" y="10142880"/>
                  </a:lnTo>
                  <a:lnTo>
                    <a:pt x="994397" y="9835515"/>
                  </a:lnTo>
                  <a:close/>
                </a:path>
                <a:path w="4583430" h="10287635">
                  <a:moveTo>
                    <a:pt x="1654327" y="10160952"/>
                  </a:moveTo>
                  <a:lnTo>
                    <a:pt x="1636242" y="10160952"/>
                  </a:lnTo>
                  <a:lnTo>
                    <a:pt x="1636242" y="10286987"/>
                  </a:lnTo>
                  <a:lnTo>
                    <a:pt x="1654327" y="10286987"/>
                  </a:lnTo>
                  <a:lnTo>
                    <a:pt x="1654327" y="10160952"/>
                  </a:lnTo>
                  <a:close/>
                </a:path>
                <a:path w="4583430" h="10287635">
                  <a:moveTo>
                    <a:pt x="1654327" y="1319834"/>
                  </a:moveTo>
                  <a:lnTo>
                    <a:pt x="1636242" y="1319834"/>
                  </a:lnTo>
                  <a:lnTo>
                    <a:pt x="1636242" y="1370482"/>
                  </a:lnTo>
                  <a:lnTo>
                    <a:pt x="1654327" y="1370482"/>
                  </a:lnTo>
                  <a:lnTo>
                    <a:pt x="1654327" y="1319834"/>
                  </a:lnTo>
                  <a:close/>
                </a:path>
                <a:path w="4583430" h="10287635">
                  <a:moveTo>
                    <a:pt x="1654327" y="343509"/>
                  </a:moveTo>
                  <a:lnTo>
                    <a:pt x="1636242" y="343509"/>
                  </a:lnTo>
                  <a:lnTo>
                    <a:pt x="1636242" y="650875"/>
                  </a:lnTo>
                  <a:lnTo>
                    <a:pt x="1654327" y="650875"/>
                  </a:lnTo>
                  <a:lnTo>
                    <a:pt x="1654327" y="343509"/>
                  </a:lnTo>
                  <a:close/>
                </a:path>
                <a:path w="4583430" h="10287635">
                  <a:moveTo>
                    <a:pt x="1979764" y="10160952"/>
                  </a:moveTo>
                  <a:lnTo>
                    <a:pt x="1961680" y="10160952"/>
                  </a:lnTo>
                  <a:lnTo>
                    <a:pt x="1961680" y="10286987"/>
                  </a:lnTo>
                  <a:lnTo>
                    <a:pt x="1979764" y="10286987"/>
                  </a:lnTo>
                  <a:lnTo>
                    <a:pt x="1979764" y="10160952"/>
                  </a:lnTo>
                  <a:close/>
                </a:path>
                <a:path w="4583430" h="10287635">
                  <a:moveTo>
                    <a:pt x="1979764" y="1319834"/>
                  </a:moveTo>
                  <a:lnTo>
                    <a:pt x="1961680" y="1319834"/>
                  </a:lnTo>
                  <a:lnTo>
                    <a:pt x="1961680" y="1370482"/>
                  </a:lnTo>
                  <a:lnTo>
                    <a:pt x="1979764" y="1370482"/>
                  </a:lnTo>
                  <a:lnTo>
                    <a:pt x="1979764" y="1319834"/>
                  </a:lnTo>
                  <a:close/>
                </a:path>
                <a:path w="4583430" h="10287635">
                  <a:moveTo>
                    <a:pt x="1979764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64" y="650875"/>
                  </a:lnTo>
                  <a:lnTo>
                    <a:pt x="1979764" y="343509"/>
                  </a:lnTo>
                  <a:close/>
                </a:path>
                <a:path w="4583430" h="10287635">
                  <a:moveTo>
                    <a:pt x="2305202" y="10160952"/>
                  </a:moveTo>
                  <a:lnTo>
                    <a:pt x="2287117" y="10160952"/>
                  </a:lnTo>
                  <a:lnTo>
                    <a:pt x="2287117" y="10286987"/>
                  </a:lnTo>
                  <a:lnTo>
                    <a:pt x="2305202" y="10286987"/>
                  </a:lnTo>
                  <a:lnTo>
                    <a:pt x="2305202" y="10160952"/>
                  </a:lnTo>
                  <a:close/>
                </a:path>
                <a:path w="4583430" h="10287635">
                  <a:moveTo>
                    <a:pt x="2305202" y="1319834"/>
                  </a:moveTo>
                  <a:lnTo>
                    <a:pt x="2287117" y="1319834"/>
                  </a:lnTo>
                  <a:lnTo>
                    <a:pt x="2287117" y="1370482"/>
                  </a:lnTo>
                  <a:lnTo>
                    <a:pt x="2305202" y="1370482"/>
                  </a:lnTo>
                  <a:lnTo>
                    <a:pt x="2305202" y="1319834"/>
                  </a:lnTo>
                  <a:close/>
                </a:path>
                <a:path w="4583430" h="10287635">
                  <a:moveTo>
                    <a:pt x="2305202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4583430" h="10287635">
                  <a:moveTo>
                    <a:pt x="2630640" y="10160952"/>
                  </a:moveTo>
                  <a:lnTo>
                    <a:pt x="2612567" y="10160952"/>
                  </a:lnTo>
                  <a:lnTo>
                    <a:pt x="2612567" y="10286987"/>
                  </a:lnTo>
                  <a:lnTo>
                    <a:pt x="2630640" y="10286987"/>
                  </a:lnTo>
                  <a:lnTo>
                    <a:pt x="2630640" y="10160952"/>
                  </a:lnTo>
                  <a:close/>
                </a:path>
                <a:path w="4583430" h="10287635">
                  <a:moveTo>
                    <a:pt x="2630640" y="1319834"/>
                  </a:moveTo>
                  <a:lnTo>
                    <a:pt x="2612567" y="1319834"/>
                  </a:lnTo>
                  <a:lnTo>
                    <a:pt x="2612567" y="1370482"/>
                  </a:lnTo>
                  <a:lnTo>
                    <a:pt x="2630640" y="1370482"/>
                  </a:lnTo>
                  <a:lnTo>
                    <a:pt x="2630640" y="1319834"/>
                  </a:lnTo>
                  <a:close/>
                </a:path>
                <a:path w="4583430" h="10287635">
                  <a:moveTo>
                    <a:pt x="2630640" y="343509"/>
                  </a:moveTo>
                  <a:lnTo>
                    <a:pt x="2612567" y="343509"/>
                  </a:lnTo>
                  <a:lnTo>
                    <a:pt x="2612567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4583430" h="10287635">
                  <a:moveTo>
                    <a:pt x="2947047" y="9817443"/>
                  </a:moveTo>
                  <a:lnTo>
                    <a:pt x="2630640" y="9817443"/>
                  </a:lnTo>
                  <a:lnTo>
                    <a:pt x="2630640" y="9501035"/>
                  </a:lnTo>
                  <a:lnTo>
                    <a:pt x="2612567" y="9501035"/>
                  </a:lnTo>
                  <a:lnTo>
                    <a:pt x="2612567" y="9817443"/>
                  </a:lnTo>
                  <a:lnTo>
                    <a:pt x="2305202" y="9817443"/>
                  </a:lnTo>
                  <a:lnTo>
                    <a:pt x="2305202" y="9501035"/>
                  </a:lnTo>
                  <a:lnTo>
                    <a:pt x="2287117" y="9501035"/>
                  </a:lnTo>
                  <a:lnTo>
                    <a:pt x="2287117" y="9817443"/>
                  </a:lnTo>
                  <a:lnTo>
                    <a:pt x="1979764" y="9817443"/>
                  </a:lnTo>
                  <a:lnTo>
                    <a:pt x="1979764" y="9501035"/>
                  </a:lnTo>
                  <a:lnTo>
                    <a:pt x="1961680" y="9501035"/>
                  </a:lnTo>
                  <a:lnTo>
                    <a:pt x="1961680" y="9817443"/>
                  </a:lnTo>
                  <a:lnTo>
                    <a:pt x="1654327" y="9817443"/>
                  </a:lnTo>
                  <a:lnTo>
                    <a:pt x="1654327" y="9501035"/>
                  </a:lnTo>
                  <a:lnTo>
                    <a:pt x="1636242" y="9501035"/>
                  </a:lnTo>
                  <a:lnTo>
                    <a:pt x="1636242" y="9817443"/>
                  </a:lnTo>
                  <a:lnTo>
                    <a:pt x="1319847" y="9817443"/>
                  </a:lnTo>
                  <a:lnTo>
                    <a:pt x="1319847" y="9826333"/>
                  </a:lnTo>
                  <a:lnTo>
                    <a:pt x="1310805" y="9826333"/>
                  </a:lnTo>
                  <a:lnTo>
                    <a:pt x="1310805" y="9835223"/>
                  </a:lnTo>
                  <a:lnTo>
                    <a:pt x="1310805" y="10142563"/>
                  </a:lnTo>
                  <a:lnTo>
                    <a:pt x="1310805" y="10160343"/>
                  </a:lnTo>
                  <a:lnTo>
                    <a:pt x="1310805" y="10287343"/>
                  </a:lnTo>
                  <a:lnTo>
                    <a:pt x="1328877" y="10287343"/>
                  </a:lnTo>
                  <a:lnTo>
                    <a:pt x="1328877" y="10160343"/>
                  </a:lnTo>
                  <a:lnTo>
                    <a:pt x="2947047" y="10160343"/>
                  </a:lnTo>
                  <a:lnTo>
                    <a:pt x="2947047" y="10142563"/>
                  </a:lnTo>
                  <a:lnTo>
                    <a:pt x="2630640" y="10142563"/>
                  </a:lnTo>
                  <a:lnTo>
                    <a:pt x="2630640" y="9835515"/>
                  </a:lnTo>
                  <a:lnTo>
                    <a:pt x="2612567" y="9835515"/>
                  </a:lnTo>
                  <a:lnTo>
                    <a:pt x="2612567" y="10142563"/>
                  </a:lnTo>
                  <a:lnTo>
                    <a:pt x="2305202" y="10142563"/>
                  </a:lnTo>
                  <a:lnTo>
                    <a:pt x="2305202" y="9835515"/>
                  </a:lnTo>
                  <a:lnTo>
                    <a:pt x="2287117" y="9835515"/>
                  </a:lnTo>
                  <a:lnTo>
                    <a:pt x="2287117" y="10142563"/>
                  </a:lnTo>
                  <a:lnTo>
                    <a:pt x="1979764" y="10142563"/>
                  </a:lnTo>
                  <a:lnTo>
                    <a:pt x="1979764" y="9835515"/>
                  </a:lnTo>
                  <a:lnTo>
                    <a:pt x="1961680" y="9835515"/>
                  </a:lnTo>
                  <a:lnTo>
                    <a:pt x="1961680" y="10142563"/>
                  </a:lnTo>
                  <a:lnTo>
                    <a:pt x="1654327" y="10142563"/>
                  </a:lnTo>
                  <a:lnTo>
                    <a:pt x="1654327" y="9835515"/>
                  </a:lnTo>
                  <a:lnTo>
                    <a:pt x="1636242" y="9835515"/>
                  </a:lnTo>
                  <a:lnTo>
                    <a:pt x="1636242" y="10142563"/>
                  </a:lnTo>
                  <a:lnTo>
                    <a:pt x="1328877" y="10142563"/>
                  </a:lnTo>
                  <a:lnTo>
                    <a:pt x="1328877" y="9835223"/>
                  </a:lnTo>
                  <a:lnTo>
                    <a:pt x="2947047" y="9835223"/>
                  </a:lnTo>
                  <a:lnTo>
                    <a:pt x="2947047" y="9826333"/>
                  </a:lnTo>
                  <a:lnTo>
                    <a:pt x="2947047" y="9817443"/>
                  </a:lnTo>
                  <a:close/>
                </a:path>
                <a:path w="4583430" h="10287635">
                  <a:moveTo>
                    <a:pt x="2947047" y="9498089"/>
                  </a:moveTo>
                  <a:lnTo>
                    <a:pt x="1310805" y="9498089"/>
                  </a:lnTo>
                  <a:lnTo>
                    <a:pt x="1310805" y="9500730"/>
                  </a:lnTo>
                  <a:lnTo>
                    <a:pt x="1310805" y="9816960"/>
                  </a:lnTo>
                  <a:lnTo>
                    <a:pt x="1328877" y="9816960"/>
                  </a:lnTo>
                  <a:lnTo>
                    <a:pt x="1328877" y="9500730"/>
                  </a:lnTo>
                  <a:lnTo>
                    <a:pt x="2947047" y="9500730"/>
                  </a:lnTo>
                  <a:lnTo>
                    <a:pt x="2947047" y="9498089"/>
                  </a:lnTo>
                  <a:close/>
                </a:path>
                <a:path w="4583430" h="10287635">
                  <a:moveTo>
                    <a:pt x="4583277" y="0"/>
                  </a:moveTo>
                  <a:lnTo>
                    <a:pt x="2956077" y="0"/>
                  </a:lnTo>
                  <a:lnTo>
                    <a:pt x="2956077" y="8890"/>
                  </a:lnTo>
                  <a:lnTo>
                    <a:pt x="2947047" y="8890"/>
                  </a:lnTo>
                  <a:lnTo>
                    <a:pt x="2947047" y="1301750"/>
                  </a:lnTo>
                  <a:lnTo>
                    <a:pt x="2630640" y="1301750"/>
                  </a:lnTo>
                  <a:lnTo>
                    <a:pt x="2630640" y="994410"/>
                  </a:lnTo>
                  <a:lnTo>
                    <a:pt x="2947047" y="994410"/>
                  </a:lnTo>
                  <a:lnTo>
                    <a:pt x="2947047" y="976630"/>
                  </a:lnTo>
                  <a:lnTo>
                    <a:pt x="2612567" y="976630"/>
                  </a:lnTo>
                  <a:lnTo>
                    <a:pt x="2612567" y="994410"/>
                  </a:lnTo>
                  <a:lnTo>
                    <a:pt x="2612567" y="1301750"/>
                  </a:lnTo>
                  <a:lnTo>
                    <a:pt x="2305202" y="1301750"/>
                  </a:lnTo>
                  <a:lnTo>
                    <a:pt x="2305202" y="994410"/>
                  </a:lnTo>
                  <a:lnTo>
                    <a:pt x="2612567" y="994410"/>
                  </a:lnTo>
                  <a:lnTo>
                    <a:pt x="2612567" y="976630"/>
                  </a:lnTo>
                  <a:lnTo>
                    <a:pt x="2287117" y="976630"/>
                  </a:lnTo>
                  <a:lnTo>
                    <a:pt x="2287117" y="994410"/>
                  </a:lnTo>
                  <a:lnTo>
                    <a:pt x="2287117" y="1301750"/>
                  </a:lnTo>
                  <a:lnTo>
                    <a:pt x="1979764" y="1301750"/>
                  </a:lnTo>
                  <a:lnTo>
                    <a:pt x="1979764" y="994410"/>
                  </a:lnTo>
                  <a:lnTo>
                    <a:pt x="2287117" y="994410"/>
                  </a:lnTo>
                  <a:lnTo>
                    <a:pt x="2287117" y="976630"/>
                  </a:lnTo>
                  <a:lnTo>
                    <a:pt x="1961680" y="976630"/>
                  </a:lnTo>
                  <a:lnTo>
                    <a:pt x="1961680" y="994410"/>
                  </a:lnTo>
                  <a:lnTo>
                    <a:pt x="1961680" y="1301750"/>
                  </a:lnTo>
                  <a:lnTo>
                    <a:pt x="1654327" y="1301750"/>
                  </a:lnTo>
                  <a:lnTo>
                    <a:pt x="1654327" y="994410"/>
                  </a:lnTo>
                  <a:lnTo>
                    <a:pt x="1961680" y="994410"/>
                  </a:lnTo>
                  <a:lnTo>
                    <a:pt x="1961680" y="976630"/>
                  </a:lnTo>
                  <a:lnTo>
                    <a:pt x="1636242" y="976630"/>
                  </a:lnTo>
                  <a:lnTo>
                    <a:pt x="1636242" y="994410"/>
                  </a:lnTo>
                  <a:lnTo>
                    <a:pt x="1636242" y="1301750"/>
                  </a:lnTo>
                  <a:lnTo>
                    <a:pt x="1328877" y="1301750"/>
                  </a:lnTo>
                  <a:lnTo>
                    <a:pt x="1328877" y="994410"/>
                  </a:lnTo>
                  <a:lnTo>
                    <a:pt x="1636242" y="994410"/>
                  </a:lnTo>
                  <a:lnTo>
                    <a:pt x="1636242" y="976630"/>
                  </a:lnTo>
                  <a:lnTo>
                    <a:pt x="1328877" y="976630"/>
                  </a:lnTo>
                  <a:lnTo>
                    <a:pt x="1328877" y="669290"/>
                  </a:lnTo>
                  <a:lnTo>
                    <a:pt x="1636242" y="669290"/>
                  </a:lnTo>
                  <a:lnTo>
                    <a:pt x="1636242" y="976312"/>
                  </a:lnTo>
                  <a:lnTo>
                    <a:pt x="1654327" y="976312"/>
                  </a:lnTo>
                  <a:lnTo>
                    <a:pt x="1654327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64" y="976312"/>
                  </a:lnTo>
                  <a:lnTo>
                    <a:pt x="1979764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67" y="669290"/>
                  </a:lnTo>
                  <a:lnTo>
                    <a:pt x="2612567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47047" y="669290"/>
                  </a:lnTo>
                  <a:lnTo>
                    <a:pt x="2947047" y="651510"/>
                  </a:lnTo>
                  <a:lnTo>
                    <a:pt x="1328877" y="651510"/>
                  </a:lnTo>
                  <a:lnTo>
                    <a:pt x="1328877" y="342900"/>
                  </a:lnTo>
                  <a:lnTo>
                    <a:pt x="2947047" y="342900"/>
                  </a:lnTo>
                  <a:lnTo>
                    <a:pt x="2947047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67" y="18072"/>
                  </a:lnTo>
                  <a:lnTo>
                    <a:pt x="2612567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64" y="325120"/>
                  </a:lnTo>
                  <a:lnTo>
                    <a:pt x="1979764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27" y="325120"/>
                  </a:lnTo>
                  <a:lnTo>
                    <a:pt x="1654327" y="18072"/>
                  </a:lnTo>
                  <a:lnTo>
                    <a:pt x="1636242" y="18072"/>
                  </a:lnTo>
                  <a:lnTo>
                    <a:pt x="1636242" y="325120"/>
                  </a:lnTo>
                  <a:lnTo>
                    <a:pt x="1328877" y="325120"/>
                  </a:lnTo>
                  <a:lnTo>
                    <a:pt x="1328877" y="17780"/>
                  </a:lnTo>
                  <a:lnTo>
                    <a:pt x="2947047" y="17780"/>
                  </a:lnTo>
                  <a:lnTo>
                    <a:pt x="2947047" y="8890"/>
                  </a:lnTo>
                  <a:lnTo>
                    <a:pt x="2947047" y="0"/>
                  </a:lnTo>
                  <a:lnTo>
                    <a:pt x="1319847" y="0"/>
                  </a:lnTo>
                  <a:lnTo>
                    <a:pt x="1319847" y="8890"/>
                  </a:lnTo>
                  <a:lnTo>
                    <a:pt x="1310805" y="8890"/>
                  </a:lnTo>
                  <a:lnTo>
                    <a:pt x="1310805" y="1370482"/>
                  </a:lnTo>
                  <a:lnTo>
                    <a:pt x="1328877" y="1370482"/>
                  </a:lnTo>
                  <a:lnTo>
                    <a:pt x="1328877" y="1319530"/>
                  </a:lnTo>
                  <a:lnTo>
                    <a:pt x="2947047" y="1319530"/>
                  </a:lnTo>
                  <a:lnTo>
                    <a:pt x="2947047" y="1370482"/>
                  </a:lnTo>
                  <a:lnTo>
                    <a:pt x="2965119" y="1370482"/>
                  </a:lnTo>
                  <a:lnTo>
                    <a:pt x="2965119" y="1319530"/>
                  </a:lnTo>
                  <a:lnTo>
                    <a:pt x="4583277" y="1319530"/>
                  </a:lnTo>
                  <a:lnTo>
                    <a:pt x="4583277" y="1301750"/>
                  </a:lnTo>
                  <a:lnTo>
                    <a:pt x="2965119" y="1301750"/>
                  </a:lnTo>
                  <a:lnTo>
                    <a:pt x="2965119" y="994410"/>
                  </a:lnTo>
                  <a:lnTo>
                    <a:pt x="4583277" y="994410"/>
                  </a:lnTo>
                  <a:lnTo>
                    <a:pt x="4583277" y="976630"/>
                  </a:lnTo>
                  <a:lnTo>
                    <a:pt x="2965119" y="976630"/>
                  </a:lnTo>
                  <a:lnTo>
                    <a:pt x="2965119" y="669290"/>
                  </a:lnTo>
                  <a:lnTo>
                    <a:pt x="4583277" y="669290"/>
                  </a:lnTo>
                  <a:lnTo>
                    <a:pt x="4583277" y="651510"/>
                  </a:lnTo>
                  <a:lnTo>
                    <a:pt x="2965119" y="651510"/>
                  </a:lnTo>
                  <a:lnTo>
                    <a:pt x="2965119" y="342900"/>
                  </a:lnTo>
                  <a:lnTo>
                    <a:pt x="4583277" y="342900"/>
                  </a:lnTo>
                  <a:lnTo>
                    <a:pt x="4583277" y="325120"/>
                  </a:lnTo>
                  <a:lnTo>
                    <a:pt x="3616007" y="325120"/>
                  </a:lnTo>
                  <a:lnTo>
                    <a:pt x="3616007" y="18072"/>
                  </a:lnTo>
                  <a:lnTo>
                    <a:pt x="3597922" y="18072"/>
                  </a:lnTo>
                  <a:lnTo>
                    <a:pt x="3597922" y="325120"/>
                  </a:lnTo>
                  <a:lnTo>
                    <a:pt x="3290557" y="325120"/>
                  </a:lnTo>
                  <a:lnTo>
                    <a:pt x="3290557" y="18072"/>
                  </a:lnTo>
                  <a:lnTo>
                    <a:pt x="3272485" y="18072"/>
                  </a:lnTo>
                  <a:lnTo>
                    <a:pt x="3272485" y="325120"/>
                  </a:lnTo>
                  <a:lnTo>
                    <a:pt x="2965119" y="325120"/>
                  </a:lnTo>
                  <a:lnTo>
                    <a:pt x="2965119" y="17780"/>
                  </a:lnTo>
                  <a:lnTo>
                    <a:pt x="4583277" y="17780"/>
                  </a:lnTo>
                  <a:lnTo>
                    <a:pt x="4583277" y="8890"/>
                  </a:lnTo>
                  <a:lnTo>
                    <a:pt x="4583277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817443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09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09" y="10286987"/>
                  </a:lnTo>
                  <a:lnTo>
                    <a:pt x="343509" y="10160952"/>
                  </a:lnTo>
                  <a:close/>
                </a:path>
                <a:path w="3272790" h="10287635">
                  <a:moveTo>
                    <a:pt x="343509" y="1319834"/>
                  </a:moveTo>
                  <a:lnTo>
                    <a:pt x="325437" y="1319834"/>
                  </a:lnTo>
                  <a:lnTo>
                    <a:pt x="325437" y="1370482"/>
                  </a:lnTo>
                  <a:lnTo>
                    <a:pt x="343509" y="1370482"/>
                  </a:lnTo>
                  <a:lnTo>
                    <a:pt x="343509" y="1319834"/>
                  </a:lnTo>
                  <a:close/>
                </a:path>
                <a:path w="3272790" h="10287635">
                  <a:moveTo>
                    <a:pt x="343509" y="994397"/>
                  </a:moveTo>
                  <a:lnTo>
                    <a:pt x="325437" y="994397"/>
                  </a:lnTo>
                  <a:lnTo>
                    <a:pt x="325437" y="1301750"/>
                  </a:lnTo>
                  <a:lnTo>
                    <a:pt x="343509" y="1301750"/>
                  </a:lnTo>
                  <a:lnTo>
                    <a:pt x="343509" y="994397"/>
                  </a:lnTo>
                  <a:close/>
                </a:path>
                <a:path w="3272790" h="10287635">
                  <a:moveTo>
                    <a:pt x="343509" y="668959"/>
                  </a:moveTo>
                  <a:lnTo>
                    <a:pt x="325437" y="668959"/>
                  </a:lnTo>
                  <a:lnTo>
                    <a:pt x="325437" y="976312"/>
                  </a:lnTo>
                  <a:lnTo>
                    <a:pt x="343509" y="976312"/>
                  </a:lnTo>
                  <a:lnTo>
                    <a:pt x="343509" y="668959"/>
                  </a:lnTo>
                  <a:close/>
                </a:path>
                <a:path w="3272790" h="10287635">
                  <a:moveTo>
                    <a:pt x="343509" y="343509"/>
                  </a:moveTo>
                  <a:lnTo>
                    <a:pt x="325437" y="343509"/>
                  </a:lnTo>
                  <a:lnTo>
                    <a:pt x="325437" y="650875"/>
                  </a:lnTo>
                  <a:lnTo>
                    <a:pt x="343509" y="650875"/>
                  </a:lnTo>
                  <a:lnTo>
                    <a:pt x="343509" y="343509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75" y="10160952"/>
                  </a:lnTo>
                  <a:lnTo>
                    <a:pt x="650875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1319834"/>
                  </a:moveTo>
                  <a:lnTo>
                    <a:pt x="650875" y="1319834"/>
                  </a:lnTo>
                  <a:lnTo>
                    <a:pt x="650875" y="1370482"/>
                  </a:lnTo>
                  <a:lnTo>
                    <a:pt x="668959" y="1370482"/>
                  </a:lnTo>
                  <a:lnTo>
                    <a:pt x="668959" y="1319834"/>
                  </a:lnTo>
                  <a:close/>
                </a:path>
                <a:path w="3272790" h="10287635">
                  <a:moveTo>
                    <a:pt x="668959" y="994397"/>
                  </a:moveTo>
                  <a:lnTo>
                    <a:pt x="650875" y="994397"/>
                  </a:lnTo>
                  <a:lnTo>
                    <a:pt x="650875" y="1301750"/>
                  </a:lnTo>
                  <a:lnTo>
                    <a:pt x="668959" y="1301750"/>
                  </a:lnTo>
                  <a:lnTo>
                    <a:pt x="668959" y="994397"/>
                  </a:lnTo>
                  <a:close/>
                </a:path>
                <a:path w="3272790" h="10287635">
                  <a:moveTo>
                    <a:pt x="668959" y="668959"/>
                  </a:moveTo>
                  <a:lnTo>
                    <a:pt x="650875" y="668959"/>
                  </a:lnTo>
                  <a:lnTo>
                    <a:pt x="650875" y="976312"/>
                  </a:lnTo>
                  <a:lnTo>
                    <a:pt x="668959" y="976312"/>
                  </a:lnTo>
                  <a:lnTo>
                    <a:pt x="668959" y="668959"/>
                  </a:lnTo>
                  <a:close/>
                </a:path>
                <a:path w="3272790" h="10287635">
                  <a:moveTo>
                    <a:pt x="668959" y="343509"/>
                  </a:moveTo>
                  <a:lnTo>
                    <a:pt x="650875" y="343509"/>
                  </a:lnTo>
                  <a:lnTo>
                    <a:pt x="650875" y="650875"/>
                  </a:lnTo>
                  <a:lnTo>
                    <a:pt x="668959" y="650875"/>
                  </a:lnTo>
                  <a:lnTo>
                    <a:pt x="668959" y="343509"/>
                  </a:lnTo>
                  <a:close/>
                </a:path>
                <a:path w="3272790" h="10287635">
                  <a:moveTo>
                    <a:pt x="668959" y="18072"/>
                  </a:moveTo>
                  <a:lnTo>
                    <a:pt x="650875" y="18072"/>
                  </a:lnTo>
                  <a:lnTo>
                    <a:pt x="650875" y="325437"/>
                  </a:lnTo>
                  <a:lnTo>
                    <a:pt x="668959" y="325437"/>
                  </a:lnTo>
                  <a:lnTo>
                    <a:pt x="668959" y="18072"/>
                  </a:lnTo>
                  <a:close/>
                </a:path>
                <a:path w="3272790" h="10287635">
                  <a:moveTo>
                    <a:pt x="994397" y="10160952"/>
                  </a:moveTo>
                  <a:lnTo>
                    <a:pt x="976312" y="10160952"/>
                  </a:lnTo>
                  <a:lnTo>
                    <a:pt x="976312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3272790" h="10287635">
                  <a:moveTo>
                    <a:pt x="994397" y="1319834"/>
                  </a:moveTo>
                  <a:lnTo>
                    <a:pt x="976312" y="1319834"/>
                  </a:lnTo>
                  <a:lnTo>
                    <a:pt x="976312" y="1370482"/>
                  </a:lnTo>
                  <a:lnTo>
                    <a:pt x="994397" y="1370482"/>
                  </a:lnTo>
                  <a:lnTo>
                    <a:pt x="994397" y="1319834"/>
                  </a:lnTo>
                  <a:close/>
                </a:path>
                <a:path w="3272790" h="10287635">
                  <a:moveTo>
                    <a:pt x="994397" y="994397"/>
                  </a:moveTo>
                  <a:lnTo>
                    <a:pt x="976312" y="994397"/>
                  </a:lnTo>
                  <a:lnTo>
                    <a:pt x="976312" y="1301750"/>
                  </a:lnTo>
                  <a:lnTo>
                    <a:pt x="994397" y="1301750"/>
                  </a:lnTo>
                  <a:lnTo>
                    <a:pt x="994397" y="994397"/>
                  </a:lnTo>
                  <a:close/>
                </a:path>
                <a:path w="3272790" h="10287635">
                  <a:moveTo>
                    <a:pt x="994397" y="668959"/>
                  </a:moveTo>
                  <a:lnTo>
                    <a:pt x="976312" y="668959"/>
                  </a:lnTo>
                  <a:lnTo>
                    <a:pt x="976312" y="976312"/>
                  </a:lnTo>
                  <a:lnTo>
                    <a:pt x="994397" y="976312"/>
                  </a:lnTo>
                  <a:lnTo>
                    <a:pt x="994397" y="668959"/>
                  </a:lnTo>
                  <a:close/>
                </a:path>
                <a:path w="3272790" h="10287635">
                  <a:moveTo>
                    <a:pt x="994397" y="343509"/>
                  </a:moveTo>
                  <a:lnTo>
                    <a:pt x="976312" y="343509"/>
                  </a:lnTo>
                  <a:lnTo>
                    <a:pt x="976312" y="650875"/>
                  </a:lnTo>
                  <a:lnTo>
                    <a:pt x="994397" y="650875"/>
                  </a:lnTo>
                  <a:lnTo>
                    <a:pt x="994397" y="343509"/>
                  </a:lnTo>
                  <a:close/>
                </a:path>
                <a:path w="3272790" h="10287635">
                  <a:moveTo>
                    <a:pt x="994397" y="18072"/>
                  </a:moveTo>
                  <a:lnTo>
                    <a:pt x="976312" y="18072"/>
                  </a:lnTo>
                  <a:lnTo>
                    <a:pt x="976312" y="325437"/>
                  </a:lnTo>
                  <a:lnTo>
                    <a:pt x="994397" y="325437"/>
                  </a:lnTo>
                  <a:lnTo>
                    <a:pt x="994397" y="18072"/>
                  </a:lnTo>
                  <a:close/>
                </a:path>
                <a:path w="3272790" h="10287635">
                  <a:moveTo>
                    <a:pt x="1319834" y="10160952"/>
                  </a:moveTo>
                  <a:lnTo>
                    <a:pt x="1301750" y="10160952"/>
                  </a:lnTo>
                  <a:lnTo>
                    <a:pt x="1301750" y="10286987"/>
                  </a:lnTo>
                  <a:lnTo>
                    <a:pt x="1319834" y="10286987"/>
                  </a:lnTo>
                  <a:lnTo>
                    <a:pt x="1319834" y="10160952"/>
                  </a:lnTo>
                  <a:close/>
                </a:path>
                <a:path w="3272790" h="10287635">
                  <a:moveTo>
                    <a:pt x="1319834" y="1319834"/>
                  </a:moveTo>
                  <a:lnTo>
                    <a:pt x="1301750" y="1319834"/>
                  </a:lnTo>
                  <a:lnTo>
                    <a:pt x="1301750" y="1370482"/>
                  </a:lnTo>
                  <a:lnTo>
                    <a:pt x="1319834" y="1370482"/>
                  </a:lnTo>
                  <a:lnTo>
                    <a:pt x="1319834" y="1319834"/>
                  </a:lnTo>
                  <a:close/>
                </a:path>
                <a:path w="3272790" h="10287635">
                  <a:moveTo>
                    <a:pt x="1319834" y="994397"/>
                  </a:moveTo>
                  <a:lnTo>
                    <a:pt x="1301750" y="994397"/>
                  </a:lnTo>
                  <a:lnTo>
                    <a:pt x="1301750" y="1301750"/>
                  </a:lnTo>
                  <a:lnTo>
                    <a:pt x="1319834" y="1301750"/>
                  </a:lnTo>
                  <a:lnTo>
                    <a:pt x="1319834" y="994397"/>
                  </a:lnTo>
                  <a:close/>
                </a:path>
                <a:path w="3272790" h="10287635">
                  <a:moveTo>
                    <a:pt x="1319834" y="668959"/>
                  </a:moveTo>
                  <a:lnTo>
                    <a:pt x="1301750" y="668959"/>
                  </a:lnTo>
                  <a:lnTo>
                    <a:pt x="1301750" y="976312"/>
                  </a:lnTo>
                  <a:lnTo>
                    <a:pt x="1319834" y="976312"/>
                  </a:lnTo>
                  <a:lnTo>
                    <a:pt x="1319834" y="668959"/>
                  </a:lnTo>
                  <a:close/>
                </a:path>
                <a:path w="3272790" h="10287635">
                  <a:moveTo>
                    <a:pt x="1319834" y="343509"/>
                  </a:moveTo>
                  <a:lnTo>
                    <a:pt x="1301750" y="343509"/>
                  </a:lnTo>
                  <a:lnTo>
                    <a:pt x="1301750" y="650875"/>
                  </a:lnTo>
                  <a:lnTo>
                    <a:pt x="1319834" y="650875"/>
                  </a:lnTo>
                  <a:lnTo>
                    <a:pt x="1319834" y="343509"/>
                  </a:lnTo>
                  <a:close/>
                </a:path>
                <a:path w="3272790" h="10287635">
                  <a:moveTo>
                    <a:pt x="1319834" y="18072"/>
                  </a:moveTo>
                  <a:lnTo>
                    <a:pt x="1301750" y="18072"/>
                  </a:lnTo>
                  <a:lnTo>
                    <a:pt x="1301750" y="325437"/>
                  </a:lnTo>
                  <a:lnTo>
                    <a:pt x="1319834" y="325437"/>
                  </a:lnTo>
                  <a:lnTo>
                    <a:pt x="1319834" y="18072"/>
                  </a:lnTo>
                  <a:close/>
                </a:path>
                <a:path w="3272790" h="10287635">
                  <a:moveTo>
                    <a:pt x="1636229" y="9817443"/>
                  </a:moveTo>
                  <a:lnTo>
                    <a:pt x="1319834" y="9817443"/>
                  </a:lnTo>
                  <a:lnTo>
                    <a:pt x="1319834" y="9501035"/>
                  </a:lnTo>
                  <a:lnTo>
                    <a:pt x="1301750" y="9501035"/>
                  </a:lnTo>
                  <a:lnTo>
                    <a:pt x="1301750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12" y="9501035"/>
                  </a:lnTo>
                  <a:lnTo>
                    <a:pt x="976312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75" y="9501035"/>
                  </a:lnTo>
                  <a:lnTo>
                    <a:pt x="650875" y="9817443"/>
                  </a:lnTo>
                  <a:lnTo>
                    <a:pt x="343509" y="9817443"/>
                  </a:lnTo>
                  <a:lnTo>
                    <a:pt x="343509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29" y="9817443"/>
                  </a:lnTo>
                  <a:lnTo>
                    <a:pt x="9029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72" y="10287343"/>
                  </a:lnTo>
                  <a:lnTo>
                    <a:pt x="18072" y="10160343"/>
                  </a:lnTo>
                  <a:lnTo>
                    <a:pt x="1636229" y="10160343"/>
                  </a:lnTo>
                  <a:lnTo>
                    <a:pt x="1636229" y="10142563"/>
                  </a:lnTo>
                  <a:lnTo>
                    <a:pt x="1319834" y="10142563"/>
                  </a:lnTo>
                  <a:lnTo>
                    <a:pt x="1319834" y="9835515"/>
                  </a:lnTo>
                  <a:lnTo>
                    <a:pt x="1301750" y="9835515"/>
                  </a:lnTo>
                  <a:lnTo>
                    <a:pt x="1301750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12" y="9835515"/>
                  </a:lnTo>
                  <a:lnTo>
                    <a:pt x="976312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75" y="9835515"/>
                  </a:lnTo>
                  <a:lnTo>
                    <a:pt x="650875" y="10142563"/>
                  </a:lnTo>
                  <a:lnTo>
                    <a:pt x="343509" y="10142563"/>
                  </a:lnTo>
                  <a:lnTo>
                    <a:pt x="343509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72" y="10142563"/>
                  </a:lnTo>
                  <a:lnTo>
                    <a:pt x="18072" y="9835223"/>
                  </a:lnTo>
                  <a:lnTo>
                    <a:pt x="1636229" y="9835223"/>
                  </a:lnTo>
                  <a:lnTo>
                    <a:pt x="1636229" y="9826333"/>
                  </a:lnTo>
                  <a:lnTo>
                    <a:pt x="1636229" y="9817443"/>
                  </a:lnTo>
                  <a:close/>
                </a:path>
                <a:path w="3272790" h="10287635">
                  <a:moveTo>
                    <a:pt x="1636229" y="9498089"/>
                  </a:moveTo>
                  <a:lnTo>
                    <a:pt x="0" y="9498089"/>
                  </a:lnTo>
                  <a:lnTo>
                    <a:pt x="0" y="9500730"/>
                  </a:lnTo>
                  <a:lnTo>
                    <a:pt x="0" y="9816960"/>
                  </a:lnTo>
                  <a:lnTo>
                    <a:pt x="18072" y="9816960"/>
                  </a:lnTo>
                  <a:lnTo>
                    <a:pt x="18072" y="9500730"/>
                  </a:lnTo>
                  <a:lnTo>
                    <a:pt x="1636229" y="9500730"/>
                  </a:lnTo>
                  <a:lnTo>
                    <a:pt x="1636229" y="9498089"/>
                  </a:lnTo>
                  <a:close/>
                </a:path>
                <a:path w="3272790" h="10287635">
                  <a:moveTo>
                    <a:pt x="1979752" y="1319834"/>
                  </a:moveTo>
                  <a:lnTo>
                    <a:pt x="1961680" y="1319834"/>
                  </a:lnTo>
                  <a:lnTo>
                    <a:pt x="1961680" y="1370482"/>
                  </a:lnTo>
                  <a:lnTo>
                    <a:pt x="1979752" y="1370482"/>
                  </a:lnTo>
                  <a:lnTo>
                    <a:pt x="1979752" y="1319834"/>
                  </a:lnTo>
                  <a:close/>
                </a:path>
                <a:path w="3272790" h="10287635">
                  <a:moveTo>
                    <a:pt x="1979752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52" y="650875"/>
                  </a:lnTo>
                  <a:lnTo>
                    <a:pt x="1979752" y="343509"/>
                  </a:lnTo>
                  <a:close/>
                </a:path>
                <a:path w="3272790" h="10287635">
                  <a:moveTo>
                    <a:pt x="2305202" y="1319834"/>
                  </a:moveTo>
                  <a:lnTo>
                    <a:pt x="2287117" y="1319834"/>
                  </a:lnTo>
                  <a:lnTo>
                    <a:pt x="2287117" y="1370482"/>
                  </a:lnTo>
                  <a:lnTo>
                    <a:pt x="2305202" y="1370482"/>
                  </a:lnTo>
                  <a:lnTo>
                    <a:pt x="2305202" y="1319834"/>
                  </a:lnTo>
                  <a:close/>
                </a:path>
                <a:path w="3272790" h="10287635">
                  <a:moveTo>
                    <a:pt x="2305202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3272790" h="10287635">
                  <a:moveTo>
                    <a:pt x="2630640" y="1319834"/>
                  </a:moveTo>
                  <a:lnTo>
                    <a:pt x="2612555" y="1319834"/>
                  </a:lnTo>
                  <a:lnTo>
                    <a:pt x="2612555" y="1370482"/>
                  </a:lnTo>
                  <a:lnTo>
                    <a:pt x="2630640" y="1370482"/>
                  </a:lnTo>
                  <a:lnTo>
                    <a:pt x="2630640" y="1319834"/>
                  </a:lnTo>
                  <a:close/>
                </a:path>
                <a:path w="3272790" h="10287635">
                  <a:moveTo>
                    <a:pt x="2630640" y="343509"/>
                  </a:moveTo>
                  <a:lnTo>
                    <a:pt x="2612555" y="343509"/>
                  </a:lnTo>
                  <a:lnTo>
                    <a:pt x="2612555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3272790" h="10287635">
                  <a:moveTo>
                    <a:pt x="2956077" y="1319834"/>
                  </a:moveTo>
                  <a:lnTo>
                    <a:pt x="2937992" y="1319834"/>
                  </a:lnTo>
                  <a:lnTo>
                    <a:pt x="2937992" y="1370482"/>
                  </a:lnTo>
                  <a:lnTo>
                    <a:pt x="2956077" y="1370482"/>
                  </a:lnTo>
                  <a:lnTo>
                    <a:pt x="2956077" y="1319834"/>
                  </a:lnTo>
                  <a:close/>
                </a:path>
                <a:path w="3272790" h="10287635">
                  <a:moveTo>
                    <a:pt x="2956077" y="343509"/>
                  </a:moveTo>
                  <a:lnTo>
                    <a:pt x="2937992" y="343509"/>
                  </a:lnTo>
                  <a:lnTo>
                    <a:pt x="2937992" y="650875"/>
                  </a:lnTo>
                  <a:lnTo>
                    <a:pt x="2956077" y="650875"/>
                  </a:lnTo>
                  <a:lnTo>
                    <a:pt x="2956077" y="343509"/>
                  </a:lnTo>
                  <a:close/>
                </a:path>
                <a:path w="3272790" h="10287635">
                  <a:moveTo>
                    <a:pt x="3272472" y="9498089"/>
                  </a:moveTo>
                  <a:lnTo>
                    <a:pt x="1636242" y="9498089"/>
                  </a:lnTo>
                  <a:lnTo>
                    <a:pt x="1636242" y="9500730"/>
                  </a:lnTo>
                  <a:lnTo>
                    <a:pt x="1636242" y="9816960"/>
                  </a:lnTo>
                  <a:lnTo>
                    <a:pt x="1654314" y="9816960"/>
                  </a:lnTo>
                  <a:lnTo>
                    <a:pt x="1654314" y="9500730"/>
                  </a:lnTo>
                  <a:lnTo>
                    <a:pt x="3272472" y="9500730"/>
                  </a:lnTo>
                  <a:lnTo>
                    <a:pt x="3272472" y="9498089"/>
                  </a:lnTo>
                  <a:close/>
                </a:path>
                <a:path w="3272790" h="10287635">
                  <a:moveTo>
                    <a:pt x="3272472" y="0"/>
                  </a:moveTo>
                  <a:lnTo>
                    <a:pt x="1645272" y="0"/>
                  </a:lnTo>
                  <a:lnTo>
                    <a:pt x="1645272" y="8890"/>
                  </a:lnTo>
                  <a:lnTo>
                    <a:pt x="1636242" y="8890"/>
                  </a:lnTo>
                  <a:lnTo>
                    <a:pt x="1636242" y="1370482"/>
                  </a:lnTo>
                  <a:lnTo>
                    <a:pt x="1654314" y="1370482"/>
                  </a:lnTo>
                  <a:lnTo>
                    <a:pt x="1654314" y="1319530"/>
                  </a:lnTo>
                  <a:lnTo>
                    <a:pt x="3272472" y="1319530"/>
                  </a:lnTo>
                  <a:lnTo>
                    <a:pt x="3272472" y="1301750"/>
                  </a:lnTo>
                  <a:lnTo>
                    <a:pt x="2956077" y="1301750"/>
                  </a:lnTo>
                  <a:lnTo>
                    <a:pt x="2956077" y="994410"/>
                  </a:lnTo>
                  <a:lnTo>
                    <a:pt x="3272472" y="994410"/>
                  </a:lnTo>
                  <a:lnTo>
                    <a:pt x="3272472" y="976630"/>
                  </a:lnTo>
                  <a:lnTo>
                    <a:pt x="2937992" y="976630"/>
                  </a:lnTo>
                  <a:lnTo>
                    <a:pt x="2937992" y="994410"/>
                  </a:lnTo>
                  <a:lnTo>
                    <a:pt x="2937992" y="1301750"/>
                  </a:lnTo>
                  <a:lnTo>
                    <a:pt x="2630640" y="1301750"/>
                  </a:lnTo>
                  <a:lnTo>
                    <a:pt x="2630640" y="994410"/>
                  </a:lnTo>
                  <a:lnTo>
                    <a:pt x="2937992" y="994410"/>
                  </a:lnTo>
                  <a:lnTo>
                    <a:pt x="2937992" y="976630"/>
                  </a:lnTo>
                  <a:lnTo>
                    <a:pt x="2612555" y="976630"/>
                  </a:lnTo>
                  <a:lnTo>
                    <a:pt x="2612555" y="994410"/>
                  </a:lnTo>
                  <a:lnTo>
                    <a:pt x="2612555" y="1301750"/>
                  </a:lnTo>
                  <a:lnTo>
                    <a:pt x="2305202" y="1301750"/>
                  </a:lnTo>
                  <a:lnTo>
                    <a:pt x="2305202" y="994410"/>
                  </a:lnTo>
                  <a:lnTo>
                    <a:pt x="2612555" y="994410"/>
                  </a:lnTo>
                  <a:lnTo>
                    <a:pt x="2612555" y="976630"/>
                  </a:lnTo>
                  <a:lnTo>
                    <a:pt x="2287117" y="976630"/>
                  </a:lnTo>
                  <a:lnTo>
                    <a:pt x="2287117" y="994410"/>
                  </a:lnTo>
                  <a:lnTo>
                    <a:pt x="2287117" y="1301750"/>
                  </a:lnTo>
                  <a:lnTo>
                    <a:pt x="1979752" y="1301750"/>
                  </a:lnTo>
                  <a:lnTo>
                    <a:pt x="1979752" y="994410"/>
                  </a:lnTo>
                  <a:lnTo>
                    <a:pt x="2287117" y="994410"/>
                  </a:lnTo>
                  <a:lnTo>
                    <a:pt x="2287117" y="976630"/>
                  </a:lnTo>
                  <a:lnTo>
                    <a:pt x="1961680" y="976630"/>
                  </a:lnTo>
                  <a:lnTo>
                    <a:pt x="1961680" y="994410"/>
                  </a:lnTo>
                  <a:lnTo>
                    <a:pt x="1961680" y="1301750"/>
                  </a:lnTo>
                  <a:lnTo>
                    <a:pt x="1654314" y="1301750"/>
                  </a:lnTo>
                  <a:lnTo>
                    <a:pt x="1654314" y="994410"/>
                  </a:lnTo>
                  <a:lnTo>
                    <a:pt x="1961680" y="994410"/>
                  </a:lnTo>
                  <a:lnTo>
                    <a:pt x="1961680" y="976630"/>
                  </a:lnTo>
                  <a:lnTo>
                    <a:pt x="1654314" y="976630"/>
                  </a:lnTo>
                  <a:lnTo>
                    <a:pt x="1654314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52" y="976312"/>
                  </a:lnTo>
                  <a:lnTo>
                    <a:pt x="1979752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55" y="669290"/>
                  </a:lnTo>
                  <a:lnTo>
                    <a:pt x="2612555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7992" y="669290"/>
                  </a:lnTo>
                  <a:lnTo>
                    <a:pt x="2937992" y="976312"/>
                  </a:lnTo>
                  <a:lnTo>
                    <a:pt x="2956077" y="976312"/>
                  </a:lnTo>
                  <a:lnTo>
                    <a:pt x="2956077" y="669290"/>
                  </a:lnTo>
                  <a:lnTo>
                    <a:pt x="3272472" y="669290"/>
                  </a:lnTo>
                  <a:lnTo>
                    <a:pt x="3272472" y="651510"/>
                  </a:lnTo>
                  <a:lnTo>
                    <a:pt x="1654314" y="651510"/>
                  </a:lnTo>
                  <a:lnTo>
                    <a:pt x="1654314" y="342900"/>
                  </a:lnTo>
                  <a:lnTo>
                    <a:pt x="3272472" y="342900"/>
                  </a:lnTo>
                  <a:lnTo>
                    <a:pt x="3272472" y="325120"/>
                  </a:lnTo>
                  <a:lnTo>
                    <a:pt x="2956077" y="325120"/>
                  </a:lnTo>
                  <a:lnTo>
                    <a:pt x="2956077" y="18072"/>
                  </a:lnTo>
                  <a:lnTo>
                    <a:pt x="2937992" y="18072"/>
                  </a:lnTo>
                  <a:lnTo>
                    <a:pt x="2937992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55" y="18072"/>
                  </a:lnTo>
                  <a:lnTo>
                    <a:pt x="2612555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52" y="325120"/>
                  </a:lnTo>
                  <a:lnTo>
                    <a:pt x="1979752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14" y="325120"/>
                  </a:lnTo>
                  <a:lnTo>
                    <a:pt x="1654314" y="17780"/>
                  </a:lnTo>
                  <a:lnTo>
                    <a:pt x="3272472" y="17780"/>
                  </a:lnTo>
                  <a:lnTo>
                    <a:pt x="3272472" y="8890"/>
                  </a:lnTo>
                  <a:lnTo>
                    <a:pt x="3272472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453685" y="11"/>
              <a:ext cx="4909185" cy="10287635"/>
            </a:xfrm>
            <a:custGeom>
              <a:avLst/>
              <a:gdLst/>
              <a:ahLst/>
              <a:cxnLst/>
              <a:rect l="l" t="t" r="r" b="b"/>
              <a:pathLst>
                <a:path w="4909184" h="10287635">
                  <a:moveTo>
                    <a:pt x="18072" y="9500730"/>
                  </a:moveTo>
                  <a:lnTo>
                    <a:pt x="0" y="9500730"/>
                  </a:lnTo>
                  <a:lnTo>
                    <a:pt x="0" y="9816960"/>
                  </a:lnTo>
                  <a:lnTo>
                    <a:pt x="18072" y="9816960"/>
                  </a:lnTo>
                  <a:lnTo>
                    <a:pt x="18072" y="9500730"/>
                  </a:lnTo>
                  <a:close/>
                </a:path>
                <a:path w="4909184" h="10287635">
                  <a:moveTo>
                    <a:pt x="343509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09" y="10286987"/>
                  </a:lnTo>
                  <a:lnTo>
                    <a:pt x="343509" y="10160952"/>
                  </a:lnTo>
                  <a:close/>
                </a:path>
                <a:path w="4909184" h="10287635">
                  <a:moveTo>
                    <a:pt x="668959" y="10160952"/>
                  </a:moveTo>
                  <a:lnTo>
                    <a:pt x="650875" y="10160952"/>
                  </a:lnTo>
                  <a:lnTo>
                    <a:pt x="650875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4909184" h="10287635">
                  <a:moveTo>
                    <a:pt x="994397" y="10160952"/>
                  </a:moveTo>
                  <a:lnTo>
                    <a:pt x="976312" y="10160952"/>
                  </a:lnTo>
                  <a:lnTo>
                    <a:pt x="976312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4909184" h="10287635">
                  <a:moveTo>
                    <a:pt x="1319834" y="10160952"/>
                  </a:moveTo>
                  <a:lnTo>
                    <a:pt x="1301750" y="10160952"/>
                  </a:lnTo>
                  <a:lnTo>
                    <a:pt x="1301750" y="10286987"/>
                  </a:lnTo>
                  <a:lnTo>
                    <a:pt x="1319834" y="10286987"/>
                  </a:lnTo>
                  <a:lnTo>
                    <a:pt x="1319834" y="10160952"/>
                  </a:lnTo>
                  <a:close/>
                </a:path>
                <a:path w="4909184" h="10287635">
                  <a:moveTo>
                    <a:pt x="1979752" y="10160952"/>
                  </a:moveTo>
                  <a:lnTo>
                    <a:pt x="1961680" y="10160952"/>
                  </a:lnTo>
                  <a:lnTo>
                    <a:pt x="1961680" y="10286987"/>
                  </a:lnTo>
                  <a:lnTo>
                    <a:pt x="1979752" y="10286987"/>
                  </a:lnTo>
                  <a:lnTo>
                    <a:pt x="1979752" y="10160952"/>
                  </a:lnTo>
                  <a:close/>
                </a:path>
                <a:path w="4909184" h="10287635">
                  <a:moveTo>
                    <a:pt x="1979752" y="1319834"/>
                  </a:moveTo>
                  <a:lnTo>
                    <a:pt x="1961680" y="1319834"/>
                  </a:lnTo>
                  <a:lnTo>
                    <a:pt x="1961680" y="1370482"/>
                  </a:lnTo>
                  <a:lnTo>
                    <a:pt x="1979752" y="1370482"/>
                  </a:lnTo>
                  <a:lnTo>
                    <a:pt x="1979752" y="1319834"/>
                  </a:lnTo>
                  <a:close/>
                </a:path>
                <a:path w="4909184" h="10287635">
                  <a:moveTo>
                    <a:pt x="1979752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52" y="650875"/>
                  </a:lnTo>
                  <a:lnTo>
                    <a:pt x="1979752" y="343509"/>
                  </a:lnTo>
                  <a:close/>
                </a:path>
                <a:path w="4909184" h="10287635">
                  <a:moveTo>
                    <a:pt x="2305189" y="10160952"/>
                  </a:moveTo>
                  <a:lnTo>
                    <a:pt x="2287117" y="10160952"/>
                  </a:lnTo>
                  <a:lnTo>
                    <a:pt x="2287117" y="10286987"/>
                  </a:lnTo>
                  <a:lnTo>
                    <a:pt x="2305189" y="10286987"/>
                  </a:lnTo>
                  <a:lnTo>
                    <a:pt x="2305189" y="10160952"/>
                  </a:lnTo>
                  <a:close/>
                </a:path>
                <a:path w="4909184" h="10287635">
                  <a:moveTo>
                    <a:pt x="2305189" y="1319834"/>
                  </a:moveTo>
                  <a:lnTo>
                    <a:pt x="2287117" y="1319834"/>
                  </a:lnTo>
                  <a:lnTo>
                    <a:pt x="2287117" y="1370482"/>
                  </a:lnTo>
                  <a:lnTo>
                    <a:pt x="2305189" y="1370482"/>
                  </a:lnTo>
                  <a:lnTo>
                    <a:pt x="2305189" y="1319834"/>
                  </a:lnTo>
                  <a:close/>
                </a:path>
                <a:path w="4909184" h="10287635">
                  <a:moveTo>
                    <a:pt x="2305189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189" y="650875"/>
                  </a:lnTo>
                  <a:lnTo>
                    <a:pt x="2305189" y="343509"/>
                  </a:lnTo>
                  <a:close/>
                </a:path>
                <a:path w="4909184" h="10287635">
                  <a:moveTo>
                    <a:pt x="2630640" y="10160952"/>
                  </a:moveTo>
                  <a:lnTo>
                    <a:pt x="2612555" y="10160952"/>
                  </a:lnTo>
                  <a:lnTo>
                    <a:pt x="2612555" y="10286987"/>
                  </a:lnTo>
                  <a:lnTo>
                    <a:pt x="2630640" y="10286987"/>
                  </a:lnTo>
                  <a:lnTo>
                    <a:pt x="2630640" y="10160952"/>
                  </a:lnTo>
                  <a:close/>
                </a:path>
                <a:path w="4909184" h="10287635">
                  <a:moveTo>
                    <a:pt x="2630640" y="1319834"/>
                  </a:moveTo>
                  <a:lnTo>
                    <a:pt x="2612555" y="1319834"/>
                  </a:lnTo>
                  <a:lnTo>
                    <a:pt x="2612555" y="1370482"/>
                  </a:lnTo>
                  <a:lnTo>
                    <a:pt x="2630640" y="1370482"/>
                  </a:lnTo>
                  <a:lnTo>
                    <a:pt x="2630640" y="1319834"/>
                  </a:lnTo>
                  <a:close/>
                </a:path>
                <a:path w="4909184" h="10287635">
                  <a:moveTo>
                    <a:pt x="2630640" y="343509"/>
                  </a:moveTo>
                  <a:lnTo>
                    <a:pt x="2612555" y="343509"/>
                  </a:lnTo>
                  <a:lnTo>
                    <a:pt x="2612555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4909184" h="10287635">
                  <a:moveTo>
                    <a:pt x="2956077" y="10160952"/>
                  </a:moveTo>
                  <a:lnTo>
                    <a:pt x="2937992" y="10160952"/>
                  </a:lnTo>
                  <a:lnTo>
                    <a:pt x="2937992" y="10286987"/>
                  </a:lnTo>
                  <a:lnTo>
                    <a:pt x="2956077" y="10286987"/>
                  </a:lnTo>
                  <a:lnTo>
                    <a:pt x="2956077" y="10160952"/>
                  </a:lnTo>
                  <a:close/>
                </a:path>
                <a:path w="4909184" h="10287635">
                  <a:moveTo>
                    <a:pt x="2956077" y="1319834"/>
                  </a:moveTo>
                  <a:lnTo>
                    <a:pt x="2937992" y="1319834"/>
                  </a:lnTo>
                  <a:lnTo>
                    <a:pt x="2937992" y="1370482"/>
                  </a:lnTo>
                  <a:lnTo>
                    <a:pt x="2956077" y="1370482"/>
                  </a:lnTo>
                  <a:lnTo>
                    <a:pt x="2956077" y="1319834"/>
                  </a:lnTo>
                  <a:close/>
                </a:path>
                <a:path w="4909184" h="10287635">
                  <a:moveTo>
                    <a:pt x="2956077" y="343509"/>
                  </a:moveTo>
                  <a:lnTo>
                    <a:pt x="2937992" y="343509"/>
                  </a:lnTo>
                  <a:lnTo>
                    <a:pt x="2937992" y="650875"/>
                  </a:lnTo>
                  <a:lnTo>
                    <a:pt x="2956077" y="650875"/>
                  </a:lnTo>
                  <a:lnTo>
                    <a:pt x="2956077" y="343509"/>
                  </a:lnTo>
                  <a:close/>
                </a:path>
                <a:path w="4909184" h="10287635">
                  <a:moveTo>
                    <a:pt x="3272472" y="9817443"/>
                  </a:moveTo>
                  <a:lnTo>
                    <a:pt x="2956077" y="9817443"/>
                  </a:lnTo>
                  <a:lnTo>
                    <a:pt x="2956077" y="9501035"/>
                  </a:lnTo>
                  <a:lnTo>
                    <a:pt x="2937992" y="9501035"/>
                  </a:lnTo>
                  <a:lnTo>
                    <a:pt x="2937992" y="9817443"/>
                  </a:lnTo>
                  <a:lnTo>
                    <a:pt x="2630640" y="9817443"/>
                  </a:lnTo>
                  <a:lnTo>
                    <a:pt x="2630640" y="9501035"/>
                  </a:lnTo>
                  <a:lnTo>
                    <a:pt x="2612555" y="9501035"/>
                  </a:lnTo>
                  <a:lnTo>
                    <a:pt x="2612555" y="9817443"/>
                  </a:lnTo>
                  <a:lnTo>
                    <a:pt x="2305189" y="9817443"/>
                  </a:lnTo>
                  <a:lnTo>
                    <a:pt x="2305189" y="9501035"/>
                  </a:lnTo>
                  <a:lnTo>
                    <a:pt x="2287117" y="9501035"/>
                  </a:lnTo>
                  <a:lnTo>
                    <a:pt x="2287117" y="9817443"/>
                  </a:lnTo>
                  <a:lnTo>
                    <a:pt x="1979752" y="9817443"/>
                  </a:lnTo>
                  <a:lnTo>
                    <a:pt x="1979752" y="9501035"/>
                  </a:lnTo>
                  <a:lnTo>
                    <a:pt x="1961680" y="9501035"/>
                  </a:lnTo>
                  <a:lnTo>
                    <a:pt x="1961680" y="9817443"/>
                  </a:lnTo>
                  <a:lnTo>
                    <a:pt x="1645272" y="9817443"/>
                  </a:lnTo>
                  <a:lnTo>
                    <a:pt x="1645272" y="9826333"/>
                  </a:lnTo>
                  <a:lnTo>
                    <a:pt x="1636229" y="9826333"/>
                  </a:lnTo>
                  <a:lnTo>
                    <a:pt x="1636229" y="9835223"/>
                  </a:lnTo>
                  <a:lnTo>
                    <a:pt x="1636229" y="10142563"/>
                  </a:lnTo>
                  <a:lnTo>
                    <a:pt x="1319834" y="10142563"/>
                  </a:lnTo>
                  <a:lnTo>
                    <a:pt x="1319834" y="9835515"/>
                  </a:lnTo>
                  <a:lnTo>
                    <a:pt x="1301750" y="9835515"/>
                  </a:lnTo>
                  <a:lnTo>
                    <a:pt x="1301750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12" y="9835515"/>
                  </a:lnTo>
                  <a:lnTo>
                    <a:pt x="976312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75" y="9835515"/>
                  </a:lnTo>
                  <a:lnTo>
                    <a:pt x="650875" y="10142563"/>
                  </a:lnTo>
                  <a:lnTo>
                    <a:pt x="343509" y="10142563"/>
                  </a:lnTo>
                  <a:lnTo>
                    <a:pt x="343509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72" y="10142563"/>
                  </a:lnTo>
                  <a:lnTo>
                    <a:pt x="18072" y="9835223"/>
                  </a:lnTo>
                  <a:lnTo>
                    <a:pt x="1636229" y="9835223"/>
                  </a:lnTo>
                  <a:lnTo>
                    <a:pt x="1636229" y="9826333"/>
                  </a:lnTo>
                  <a:lnTo>
                    <a:pt x="1636229" y="9817443"/>
                  </a:lnTo>
                  <a:lnTo>
                    <a:pt x="1319834" y="9817443"/>
                  </a:lnTo>
                  <a:lnTo>
                    <a:pt x="1319834" y="9501035"/>
                  </a:lnTo>
                  <a:lnTo>
                    <a:pt x="1301750" y="9501035"/>
                  </a:lnTo>
                  <a:lnTo>
                    <a:pt x="1301750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12" y="9501035"/>
                  </a:lnTo>
                  <a:lnTo>
                    <a:pt x="976312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75" y="9501035"/>
                  </a:lnTo>
                  <a:lnTo>
                    <a:pt x="650875" y="9817443"/>
                  </a:lnTo>
                  <a:lnTo>
                    <a:pt x="343509" y="9817443"/>
                  </a:lnTo>
                  <a:lnTo>
                    <a:pt x="343509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29" y="9817443"/>
                  </a:lnTo>
                  <a:lnTo>
                    <a:pt x="9029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72" y="10287343"/>
                  </a:lnTo>
                  <a:lnTo>
                    <a:pt x="18072" y="10160343"/>
                  </a:lnTo>
                  <a:lnTo>
                    <a:pt x="1636229" y="10160343"/>
                  </a:lnTo>
                  <a:lnTo>
                    <a:pt x="1636229" y="10287343"/>
                  </a:lnTo>
                  <a:lnTo>
                    <a:pt x="1654314" y="10287343"/>
                  </a:lnTo>
                  <a:lnTo>
                    <a:pt x="1654314" y="10160343"/>
                  </a:lnTo>
                  <a:lnTo>
                    <a:pt x="3272472" y="10160343"/>
                  </a:lnTo>
                  <a:lnTo>
                    <a:pt x="3272472" y="10142563"/>
                  </a:lnTo>
                  <a:lnTo>
                    <a:pt x="2956077" y="10142563"/>
                  </a:lnTo>
                  <a:lnTo>
                    <a:pt x="2956077" y="9835515"/>
                  </a:lnTo>
                  <a:lnTo>
                    <a:pt x="2937992" y="9835515"/>
                  </a:lnTo>
                  <a:lnTo>
                    <a:pt x="2937992" y="10142563"/>
                  </a:lnTo>
                  <a:lnTo>
                    <a:pt x="2630640" y="10142563"/>
                  </a:lnTo>
                  <a:lnTo>
                    <a:pt x="2630640" y="9835515"/>
                  </a:lnTo>
                  <a:lnTo>
                    <a:pt x="2612555" y="9835515"/>
                  </a:lnTo>
                  <a:lnTo>
                    <a:pt x="2612555" y="10142563"/>
                  </a:lnTo>
                  <a:lnTo>
                    <a:pt x="2305189" y="10142563"/>
                  </a:lnTo>
                  <a:lnTo>
                    <a:pt x="2305189" y="9835515"/>
                  </a:lnTo>
                  <a:lnTo>
                    <a:pt x="2287117" y="9835515"/>
                  </a:lnTo>
                  <a:lnTo>
                    <a:pt x="2287117" y="10142563"/>
                  </a:lnTo>
                  <a:lnTo>
                    <a:pt x="1979752" y="10142563"/>
                  </a:lnTo>
                  <a:lnTo>
                    <a:pt x="1979752" y="9835515"/>
                  </a:lnTo>
                  <a:lnTo>
                    <a:pt x="1961680" y="9835515"/>
                  </a:lnTo>
                  <a:lnTo>
                    <a:pt x="1961680" y="10142563"/>
                  </a:lnTo>
                  <a:lnTo>
                    <a:pt x="1654314" y="10142563"/>
                  </a:lnTo>
                  <a:lnTo>
                    <a:pt x="1654314" y="9835223"/>
                  </a:lnTo>
                  <a:lnTo>
                    <a:pt x="3272472" y="9835223"/>
                  </a:lnTo>
                  <a:lnTo>
                    <a:pt x="3272472" y="9826333"/>
                  </a:lnTo>
                  <a:lnTo>
                    <a:pt x="3272472" y="9817443"/>
                  </a:lnTo>
                  <a:close/>
                </a:path>
                <a:path w="4909184" h="10287635">
                  <a:moveTo>
                    <a:pt x="3272472" y="9498089"/>
                  </a:moveTo>
                  <a:lnTo>
                    <a:pt x="1636229" y="9498089"/>
                  </a:lnTo>
                  <a:lnTo>
                    <a:pt x="1636229" y="9500730"/>
                  </a:lnTo>
                  <a:lnTo>
                    <a:pt x="1636229" y="9816960"/>
                  </a:lnTo>
                  <a:lnTo>
                    <a:pt x="1654314" y="9816960"/>
                  </a:lnTo>
                  <a:lnTo>
                    <a:pt x="1654314" y="9500730"/>
                  </a:lnTo>
                  <a:lnTo>
                    <a:pt x="3272472" y="9500730"/>
                  </a:lnTo>
                  <a:lnTo>
                    <a:pt x="3272472" y="9498089"/>
                  </a:lnTo>
                  <a:close/>
                </a:path>
                <a:path w="4909184" h="10287635">
                  <a:moveTo>
                    <a:pt x="4908715" y="0"/>
                  </a:moveTo>
                  <a:lnTo>
                    <a:pt x="3281515" y="0"/>
                  </a:lnTo>
                  <a:lnTo>
                    <a:pt x="3281515" y="8890"/>
                  </a:lnTo>
                  <a:lnTo>
                    <a:pt x="3272472" y="8890"/>
                  </a:lnTo>
                  <a:lnTo>
                    <a:pt x="3272472" y="0"/>
                  </a:lnTo>
                  <a:lnTo>
                    <a:pt x="1645272" y="0"/>
                  </a:lnTo>
                  <a:lnTo>
                    <a:pt x="1645272" y="8890"/>
                  </a:lnTo>
                  <a:lnTo>
                    <a:pt x="1636229" y="8890"/>
                  </a:lnTo>
                  <a:lnTo>
                    <a:pt x="1636229" y="1370482"/>
                  </a:lnTo>
                  <a:lnTo>
                    <a:pt x="1654314" y="1370482"/>
                  </a:lnTo>
                  <a:lnTo>
                    <a:pt x="1654314" y="1319530"/>
                  </a:lnTo>
                  <a:lnTo>
                    <a:pt x="3272472" y="1319530"/>
                  </a:lnTo>
                  <a:lnTo>
                    <a:pt x="3272472" y="1301750"/>
                  </a:lnTo>
                  <a:lnTo>
                    <a:pt x="2956077" y="1301750"/>
                  </a:lnTo>
                  <a:lnTo>
                    <a:pt x="2956077" y="994410"/>
                  </a:lnTo>
                  <a:lnTo>
                    <a:pt x="3272472" y="994410"/>
                  </a:lnTo>
                  <a:lnTo>
                    <a:pt x="3272472" y="976630"/>
                  </a:lnTo>
                  <a:lnTo>
                    <a:pt x="2937992" y="976630"/>
                  </a:lnTo>
                  <a:lnTo>
                    <a:pt x="2937992" y="994410"/>
                  </a:lnTo>
                  <a:lnTo>
                    <a:pt x="2937992" y="1301750"/>
                  </a:lnTo>
                  <a:lnTo>
                    <a:pt x="2630640" y="1301750"/>
                  </a:lnTo>
                  <a:lnTo>
                    <a:pt x="2630640" y="994410"/>
                  </a:lnTo>
                  <a:lnTo>
                    <a:pt x="2937992" y="994410"/>
                  </a:lnTo>
                  <a:lnTo>
                    <a:pt x="2937992" y="976630"/>
                  </a:lnTo>
                  <a:lnTo>
                    <a:pt x="2612555" y="976630"/>
                  </a:lnTo>
                  <a:lnTo>
                    <a:pt x="2612555" y="994410"/>
                  </a:lnTo>
                  <a:lnTo>
                    <a:pt x="2612555" y="1301750"/>
                  </a:lnTo>
                  <a:lnTo>
                    <a:pt x="2305189" y="1301750"/>
                  </a:lnTo>
                  <a:lnTo>
                    <a:pt x="2305189" y="994410"/>
                  </a:lnTo>
                  <a:lnTo>
                    <a:pt x="2612555" y="994410"/>
                  </a:lnTo>
                  <a:lnTo>
                    <a:pt x="2612555" y="976630"/>
                  </a:lnTo>
                  <a:lnTo>
                    <a:pt x="2287117" y="976630"/>
                  </a:lnTo>
                  <a:lnTo>
                    <a:pt x="2287117" y="994410"/>
                  </a:lnTo>
                  <a:lnTo>
                    <a:pt x="2287117" y="1301750"/>
                  </a:lnTo>
                  <a:lnTo>
                    <a:pt x="1979752" y="1301750"/>
                  </a:lnTo>
                  <a:lnTo>
                    <a:pt x="1979752" y="994410"/>
                  </a:lnTo>
                  <a:lnTo>
                    <a:pt x="2287117" y="994410"/>
                  </a:lnTo>
                  <a:lnTo>
                    <a:pt x="2287117" y="976630"/>
                  </a:lnTo>
                  <a:lnTo>
                    <a:pt x="1961680" y="976630"/>
                  </a:lnTo>
                  <a:lnTo>
                    <a:pt x="1961680" y="994410"/>
                  </a:lnTo>
                  <a:lnTo>
                    <a:pt x="1961680" y="1301750"/>
                  </a:lnTo>
                  <a:lnTo>
                    <a:pt x="1654314" y="1301750"/>
                  </a:lnTo>
                  <a:lnTo>
                    <a:pt x="1654314" y="994410"/>
                  </a:lnTo>
                  <a:lnTo>
                    <a:pt x="1961680" y="994410"/>
                  </a:lnTo>
                  <a:lnTo>
                    <a:pt x="1961680" y="976630"/>
                  </a:lnTo>
                  <a:lnTo>
                    <a:pt x="1654314" y="976630"/>
                  </a:lnTo>
                  <a:lnTo>
                    <a:pt x="1654314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52" y="976312"/>
                  </a:lnTo>
                  <a:lnTo>
                    <a:pt x="1979752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189" y="976312"/>
                  </a:lnTo>
                  <a:lnTo>
                    <a:pt x="2305189" y="669290"/>
                  </a:lnTo>
                  <a:lnTo>
                    <a:pt x="2612555" y="669290"/>
                  </a:lnTo>
                  <a:lnTo>
                    <a:pt x="2612555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7992" y="669290"/>
                  </a:lnTo>
                  <a:lnTo>
                    <a:pt x="2937992" y="976312"/>
                  </a:lnTo>
                  <a:lnTo>
                    <a:pt x="2956077" y="976312"/>
                  </a:lnTo>
                  <a:lnTo>
                    <a:pt x="2956077" y="669290"/>
                  </a:lnTo>
                  <a:lnTo>
                    <a:pt x="3272472" y="669290"/>
                  </a:lnTo>
                  <a:lnTo>
                    <a:pt x="3272472" y="651510"/>
                  </a:lnTo>
                  <a:lnTo>
                    <a:pt x="1654314" y="651510"/>
                  </a:lnTo>
                  <a:lnTo>
                    <a:pt x="1654314" y="342900"/>
                  </a:lnTo>
                  <a:lnTo>
                    <a:pt x="3272472" y="342900"/>
                  </a:lnTo>
                  <a:lnTo>
                    <a:pt x="3272472" y="325120"/>
                  </a:lnTo>
                  <a:lnTo>
                    <a:pt x="2956077" y="325120"/>
                  </a:lnTo>
                  <a:lnTo>
                    <a:pt x="2956077" y="18072"/>
                  </a:lnTo>
                  <a:lnTo>
                    <a:pt x="2937992" y="18072"/>
                  </a:lnTo>
                  <a:lnTo>
                    <a:pt x="2937992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55" y="18072"/>
                  </a:lnTo>
                  <a:lnTo>
                    <a:pt x="2612555" y="325120"/>
                  </a:lnTo>
                  <a:lnTo>
                    <a:pt x="2305189" y="325120"/>
                  </a:lnTo>
                  <a:lnTo>
                    <a:pt x="2305189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52" y="325120"/>
                  </a:lnTo>
                  <a:lnTo>
                    <a:pt x="1979752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14" y="325120"/>
                  </a:lnTo>
                  <a:lnTo>
                    <a:pt x="1654314" y="17780"/>
                  </a:lnTo>
                  <a:lnTo>
                    <a:pt x="3272472" y="17780"/>
                  </a:lnTo>
                  <a:lnTo>
                    <a:pt x="3272472" y="325120"/>
                  </a:lnTo>
                  <a:lnTo>
                    <a:pt x="3290557" y="325120"/>
                  </a:lnTo>
                  <a:lnTo>
                    <a:pt x="3290557" y="17780"/>
                  </a:lnTo>
                  <a:lnTo>
                    <a:pt x="4908715" y="17780"/>
                  </a:lnTo>
                  <a:lnTo>
                    <a:pt x="4908715" y="8890"/>
                  </a:lnTo>
                  <a:lnTo>
                    <a:pt x="4908715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726158" y="11"/>
              <a:ext cx="3272790" cy="10287635"/>
            </a:xfrm>
            <a:custGeom>
              <a:avLst/>
              <a:gdLst/>
              <a:ahLst/>
              <a:cxnLst/>
              <a:rect l="l" t="t" r="r" b="b"/>
              <a:pathLst>
                <a:path w="3272790" h="10287635">
                  <a:moveTo>
                    <a:pt x="343522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3272790" h="10287635">
                  <a:moveTo>
                    <a:pt x="343522" y="1319834"/>
                  </a:moveTo>
                  <a:lnTo>
                    <a:pt x="325437" y="1319834"/>
                  </a:lnTo>
                  <a:lnTo>
                    <a:pt x="325437" y="1370482"/>
                  </a:lnTo>
                  <a:lnTo>
                    <a:pt x="343522" y="1370482"/>
                  </a:lnTo>
                  <a:lnTo>
                    <a:pt x="343522" y="1319834"/>
                  </a:lnTo>
                  <a:close/>
                </a:path>
                <a:path w="3272790" h="10287635">
                  <a:moveTo>
                    <a:pt x="343522" y="343509"/>
                  </a:moveTo>
                  <a:lnTo>
                    <a:pt x="325437" y="343509"/>
                  </a:lnTo>
                  <a:lnTo>
                    <a:pt x="325437" y="650875"/>
                  </a:lnTo>
                  <a:lnTo>
                    <a:pt x="343522" y="650875"/>
                  </a:lnTo>
                  <a:lnTo>
                    <a:pt x="343522" y="343509"/>
                  </a:lnTo>
                  <a:close/>
                </a:path>
                <a:path w="3272790" h="10287635">
                  <a:moveTo>
                    <a:pt x="668959" y="10160952"/>
                  </a:moveTo>
                  <a:lnTo>
                    <a:pt x="650887" y="10160952"/>
                  </a:lnTo>
                  <a:lnTo>
                    <a:pt x="650887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3272790" h="10287635">
                  <a:moveTo>
                    <a:pt x="668959" y="1319834"/>
                  </a:moveTo>
                  <a:lnTo>
                    <a:pt x="650887" y="1319834"/>
                  </a:lnTo>
                  <a:lnTo>
                    <a:pt x="650887" y="1370482"/>
                  </a:lnTo>
                  <a:lnTo>
                    <a:pt x="668959" y="1370482"/>
                  </a:lnTo>
                  <a:lnTo>
                    <a:pt x="668959" y="1319834"/>
                  </a:lnTo>
                  <a:close/>
                </a:path>
                <a:path w="3272790" h="10287635">
                  <a:moveTo>
                    <a:pt x="668959" y="343509"/>
                  </a:moveTo>
                  <a:lnTo>
                    <a:pt x="650887" y="343509"/>
                  </a:lnTo>
                  <a:lnTo>
                    <a:pt x="650887" y="650875"/>
                  </a:lnTo>
                  <a:lnTo>
                    <a:pt x="668959" y="650875"/>
                  </a:lnTo>
                  <a:lnTo>
                    <a:pt x="668959" y="343509"/>
                  </a:lnTo>
                  <a:close/>
                </a:path>
                <a:path w="3272790" h="10287635">
                  <a:moveTo>
                    <a:pt x="994397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3272790" h="10287635">
                  <a:moveTo>
                    <a:pt x="994397" y="1319834"/>
                  </a:moveTo>
                  <a:lnTo>
                    <a:pt x="976325" y="1319834"/>
                  </a:lnTo>
                  <a:lnTo>
                    <a:pt x="976325" y="1370482"/>
                  </a:lnTo>
                  <a:lnTo>
                    <a:pt x="994397" y="1370482"/>
                  </a:lnTo>
                  <a:lnTo>
                    <a:pt x="994397" y="1319834"/>
                  </a:lnTo>
                  <a:close/>
                </a:path>
                <a:path w="3272790" h="10287635">
                  <a:moveTo>
                    <a:pt x="994397" y="343509"/>
                  </a:moveTo>
                  <a:lnTo>
                    <a:pt x="976325" y="343509"/>
                  </a:lnTo>
                  <a:lnTo>
                    <a:pt x="976325" y="650875"/>
                  </a:lnTo>
                  <a:lnTo>
                    <a:pt x="994397" y="650875"/>
                  </a:lnTo>
                  <a:lnTo>
                    <a:pt x="994397" y="343509"/>
                  </a:lnTo>
                  <a:close/>
                </a:path>
                <a:path w="3272790" h="10287635">
                  <a:moveTo>
                    <a:pt x="1319847" y="10160952"/>
                  </a:moveTo>
                  <a:lnTo>
                    <a:pt x="1301762" y="10160952"/>
                  </a:lnTo>
                  <a:lnTo>
                    <a:pt x="1301762" y="10286987"/>
                  </a:lnTo>
                  <a:lnTo>
                    <a:pt x="1319847" y="10286987"/>
                  </a:lnTo>
                  <a:lnTo>
                    <a:pt x="1319847" y="10160952"/>
                  </a:lnTo>
                  <a:close/>
                </a:path>
                <a:path w="3272790" h="10287635">
                  <a:moveTo>
                    <a:pt x="1319847" y="1319834"/>
                  </a:moveTo>
                  <a:lnTo>
                    <a:pt x="1301762" y="1319834"/>
                  </a:lnTo>
                  <a:lnTo>
                    <a:pt x="1301762" y="1370482"/>
                  </a:lnTo>
                  <a:lnTo>
                    <a:pt x="1319847" y="1370482"/>
                  </a:lnTo>
                  <a:lnTo>
                    <a:pt x="1319847" y="1319834"/>
                  </a:lnTo>
                  <a:close/>
                </a:path>
                <a:path w="3272790" h="10287635">
                  <a:moveTo>
                    <a:pt x="1319847" y="343509"/>
                  </a:moveTo>
                  <a:lnTo>
                    <a:pt x="1301762" y="343509"/>
                  </a:lnTo>
                  <a:lnTo>
                    <a:pt x="1301762" y="650875"/>
                  </a:lnTo>
                  <a:lnTo>
                    <a:pt x="1319847" y="650875"/>
                  </a:lnTo>
                  <a:lnTo>
                    <a:pt x="1319847" y="343509"/>
                  </a:lnTo>
                  <a:close/>
                </a:path>
                <a:path w="3272790" h="10287635">
                  <a:moveTo>
                    <a:pt x="1636242" y="9817443"/>
                  </a:moveTo>
                  <a:lnTo>
                    <a:pt x="1319847" y="9817443"/>
                  </a:lnTo>
                  <a:lnTo>
                    <a:pt x="1319847" y="9501035"/>
                  </a:lnTo>
                  <a:lnTo>
                    <a:pt x="1301762" y="9501035"/>
                  </a:lnTo>
                  <a:lnTo>
                    <a:pt x="1301762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25" y="9501035"/>
                  </a:lnTo>
                  <a:lnTo>
                    <a:pt x="976325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87" y="9501035"/>
                  </a:lnTo>
                  <a:lnTo>
                    <a:pt x="650887" y="9817443"/>
                  </a:lnTo>
                  <a:lnTo>
                    <a:pt x="343522" y="9817443"/>
                  </a:lnTo>
                  <a:lnTo>
                    <a:pt x="343522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42" y="9817443"/>
                  </a:lnTo>
                  <a:lnTo>
                    <a:pt x="9042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84" y="10287343"/>
                  </a:lnTo>
                  <a:lnTo>
                    <a:pt x="18084" y="10160343"/>
                  </a:lnTo>
                  <a:lnTo>
                    <a:pt x="1636242" y="10160343"/>
                  </a:lnTo>
                  <a:lnTo>
                    <a:pt x="1636242" y="10142563"/>
                  </a:lnTo>
                  <a:lnTo>
                    <a:pt x="1319847" y="10142563"/>
                  </a:lnTo>
                  <a:lnTo>
                    <a:pt x="1319847" y="9835515"/>
                  </a:lnTo>
                  <a:lnTo>
                    <a:pt x="1301762" y="9835515"/>
                  </a:lnTo>
                  <a:lnTo>
                    <a:pt x="1301762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25" y="9835515"/>
                  </a:lnTo>
                  <a:lnTo>
                    <a:pt x="976325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87" y="9835515"/>
                  </a:lnTo>
                  <a:lnTo>
                    <a:pt x="650887" y="10142563"/>
                  </a:lnTo>
                  <a:lnTo>
                    <a:pt x="343522" y="10142563"/>
                  </a:lnTo>
                  <a:lnTo>
                    <a:pt x="343522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84" y="10142563"/>
                  </a:lnTo>
                  <a:lnTo>
                    <a:pt x="18084" y="9835223"/>
                  </a:lnTo>
                  <a:lnTo>
                    <a:pt x="1636242" y="9835223"/>
                  </a:lnTo>
                  <a:lnTo>
                    <a:pt x="1636242" y="9826333"/>
                  </a:lnTo>
                  <a:lnTo>
                    <a:pt x="1636242" y="9817443"/>
                  </a:lnTo>
                  <a:close/>
                </a:path>
                <a:path w="3272790" h="10287635">
                  <a:moveTo>
                    <a:pt x="1636242" y="9498089"/>
                  </a:moveTo>
                  <a:lnTo>
                    <a:pt x="0" y="9498089"/>
                  </a:lnTo>
                  <a:lnTo>
                    <a:pt x="0" y="9500730"/>
                  </a:lnTo>
                  <a:lnTo>
                    <a:pt x="0" y="9816960"/>
                  </a:lnTo>
                  <a:lnTo>
                    <a:pt x="18084" y="9816960"/>
                  </a:lnTo>
                  <a:lnTo>
                    <a:pt x="18084" y="9500730"/>
                  </a:lnTo>
                  <a:lnTo>
                    <a:pt x="1636242" y="9500730"/>
                  </a:lnTo>
                  <a:lnTo>
                    <a:pt x="1636242" y="9498089"/>
                  </a:lnTo>
                  <a:close/>
                </a:path>
                <a:path w="3272790" h="10287635">
                  <a:moveTo>
                    <a:pt x="1979764" y="343509"/>
                  </a:moveTo>
                  <a:lnTo>
                    <a:pt x="1961680" y="343509"/>
                  </a:lnTo>
                  <a:lnTo>
                    <a:pt x="1961680" y="650875"/>
                  </a:lnTo>
                  <a:lnTo>
                    <a:pt x="1979764" y="650875"/>
                  </a:lnTo>
                  <a:lnTo>
                    <a:pt x="1979764" y="343509"/>
                  </a:lnTo>
                  <a:close/>
                </a:path>
                <a:path w="3272790" h="10287635">
                  <a:moveTo>
                    <a:pt x="2305202" y="343509"/>
                  </a:moveTo>
                  <a:lnTo>
                    <a:pt x="2287117" y="343509"/>
                  </a:lnTo>
                  <a:lnTo>
                    <a:pt x="2287117" y="650875"/>
                  </a:lnTo>
                  <a:lnTo>
                    <a:pt x="2305202" y="650875"/>
                  </a:lnTo>
                  <a:lnTo>
                    <a:pt x="2305202" y="343509"/>
                  </a:lnTo>
                  <a:close/>
                </a:path>
                <a:path w="3272790" h="10287635">
                  <a:moveTo>
                    <a:pt x="2630640" y="343509"/>
                  </a:moveTo>
                  <a:lnTo>
                    <a:pt x="2612567" y="343509"/>
                  </a:lnTo>
                  <a:lnTo>
                    <a:pt x="2612567" y="650875"/>
                  </a:lnTo>
                  <a:lnTo>
                    <a:pt x="2630640" y="650875"/>
                  </a:lnTo>
                  <a:lnTo>
                    <a:pt x="2630640" y="343509"/>
                  </a:lnTo>
                  <a:close/>
                </a:path>
                <a:path w="3272790" h="10287635">
                  <a:moveTo>
                    <a:pt x="2956077" y="343509"/>
                  </a:moveTo>
                  <a:lnTo>
                    <a:pt x="2938005" y="343509"/>
                  </a:lnTo>
                  <a:lnTo>
                    <a:pt x="2938005" y="650875"/>
                  </a:lnTo>
                  <a:lnTo>
                    <a:pt x="2956077" y="650875"/>
                  </a:lnTo>
                  <a:lnTo>
                    <a:pt x="2956077" y="343509"/>
                  </a:lnTo>
                  <a:close/>
                </a:path>
                <a:path w="3272790" h="10287635">
                  <a:moveTo>
                    <a:pt x="3272485" y="0"/>
                  </a:moveTo>
                  <a:lnTo>
                    <a:pt x="1645285" y="0"/>
                  </a:lnTo>
                  <a:lnTo>
                    <a:pt x="1645285" y="8890"/>
                  </a:lnTo>
                  <a:lnTo>
                    <a:pt x="1636242" y="8890"/>
                  </a:lnTo>
                  <a:lnTo>
                    <a:pt x="1636242" y="1301750"/>
                  </a:lnTo>
                  <a:lnTo>
                    <a:pt x="1319847" y="1301750"/>
                  </a:lnTo>
                  <a:lnTo>
                    <a:pt x="1319847" y="994410"/>
                  </a:lnTo>
                  <a:lnTo>
                    <a:pt x="1636242" y="994410"/>
                  </a:lnTo>
                  <a:lnTo>
                    <a:pt x="1636242" y="976630"/>
                  </a:lnTo>
                  <a:lnTo>
                    <a:pt x="1301762" y="976630"/>
                  </a:lnTo>
                  <a:lnTo>
                    <a:pt x="1301762" y="994410"/>
                  </a:lnTo>
                  <a:lnTo>
                    <a:pt x="1301762" y="1301750"/>
                  </a:lnTo>
                  <a:lnTo>
                    <a:pt x="994397" y="1301750"/>
                  </a:lnTo>
                  <a:lnTo>
                    <a:pt x="994397" y="994410"/>
                  </a:lnTo>
                  <a:lnTo>
                    <a:pt x="1301762" y="994410"/>
                  </a:lnTo>
                  <a:lnTo>
                    <a:pt x="1301762" y="976630"/>
                  </a:lnTo>
                  <a:lnTo>
                    <a:pt x="976325" y="976630"/>
                  </a:lnTo>
                  <a:lnTo>
                    <a:pt x="976325" y="994410"/>
                  </a:lnTo>
                  <a:lnTo>
                    <a:pt x="976325" y="1301750"/>
                  </a:lnTo>
                  <a:lnTo>
                    <a:pt x="668959" y="1301750"/>
                  </a:lnTo>
                  <a:lnTo>
                    <a:pt x="668959" y="994410"/>
                  </a:lnTo>
                  <a:lnTo>
                    <a:pt x="976325" y="994410"/>
                  </a:lnTo>
                  <a:lnTo>
                    <a:pt x="976325" y="976630"/>
                  </a:lnTo>
                  <a:lnTo>
                    <a:pt x="650887" y="976630"/>
                  </a:lnTo>
                  <a:lnTo>
                    <a:pt x="650887" y="994410"/>
                  </a:lnTo>
                  <a:lnTo>
                    <a:pt x="650887" y="1301750"/>
                  </a:lnTo>
                  <a:lnTo>
                    <a:pt x="343522" y="1301750"/>
                  </a:lnTo>
                  <a:lnTo>
                    <a:pt x="343522" y="994410"/>
                  </a:lnTo>
                  <a:lnTo>
                    <a:pt x="650887" y="994410"/>
                  </a:lnTo>
                  <a:lnTo>
                    <a:pt x="650887" y="976630"/>
                  </a:lnTo>
                  <a:lnTo>
                    <a:pt x="325437" y="976630"/>
                  </a:lnTo>
                  <a:lnTo>
                    <a:pt x="325437" y="994410"/>
                  </a:lnTo>
                  <a:lnTo>
                    <a:pt x="325437" y="1301750"/>
                  </a:lnTo>
                  <a:lnTo>
                    <a:pt x="18084" y="1301750"/>
                  </a:lnTo>
                  <a:lnTo>
                    <a:pt x="18084" y="994410"/>
                  </a:lnTo>
                  <a:lnTo>
                    <a:pt x="325437" y="994410"/>
                  </a:lnTo>
                  <a:lnTo>
                    <a:pt x="325437" y="976630"/>
                  </a:lnTo>
                  <a:lnTo>
                    <a:pt x="18084" y="976630"/>
                  </a:lnTo>
                  <a:lnTo>
                    <a:pt x="18084" y="669290"/>
                  </a:lnTo>
                  <a:lnTo>
                    <a:pt x="325437" y="669290"/>
                  </a:lnTo>
                  <a:lnTo>
                    <a:pt x="325437" y="976312"/>
                  </a:lnTo>
                  <a:lnTo>
                    <a:pt x="343522" y="976312"/>
                  </a:lnTo>
                  <a:lnTo>
                    <a:pt x="343522" y="669290"/>
                  </a:lnTo>
                  <a:lnTo>
                    <a:pt x="650887" y="669290"/>
                  </a:lnTo>
                  <a:lnTo>
                    <a:pt x="650887" y="976312"/>
                  </a:lnTo>
                  <a:lnTo>
                    <a:pt x="668959" y="976312"/>
                  </a:lnTo>
                  <a:lnTo>
                    <a:pt x="668959" y="669290"/>
                  </a:lnTo>
                  <a:lnTo>
                    <a:pt x="976325" y="669290"/>
                  </a:lnTo>
                  <a:lnTo>
                    <a:pt x="976325" y="976312"/>
                  </a:lnTo>
                  <a:lnTo>
                    <a:pt x="994397" y="976312"/>
                  </a:lnTo>
                  <a:lnTo>
                    <a:pt x="994397" y="669290"/>
                  </a:lnTo>
                  <a:lnTo>
                    <a:pt x="1301762" y="669290"/>
                  </a:lnTo>
                  <a:lnTo>
                    <a:pt x="1301762" y="976312"/>
                  </a:lnTo>
                  <a:lnTo>
                    <a:pt x="1319847" y="976312"/>
                  </a:lnTo>
                  <a:lnTo>
                    <a:pt x="1319847" y="669290"/>
                  </a:lnTo>
                  <a:lnTo>
                    <a:pt x="1636242" y="669290"/>
                  </a:lnTo>
                  <a:lnTo>
                    <a:pt x="1636242" y="651510"/>
                  </a:lnTo>
                  <a:lnTo>
                    <a:pt x="18084" y="651510"/>
                  </a:lnTo>
                  <a:lnTo>
                    <a:pt x="18084" y="342900"/>
                  </a:lnTo>
                  <a:lnTo>
                    <a:pt x="1636242" y="342900"/>
                  </a:lnTo>
                  <a:lnTo>
                    <a:pt x="1636242" y="325120"/>
                  </a:lnTo>
                  <a:lnTo>
                    <a:pt x="1319847" y="325120"/>
                  </a:lnTo>
                  <a:lnTo>
                    <a:pt x="1319847" y="18072"/>
                  </a:lnTo>
                  <a:lnTo>
                    <a:pt x="1301762" y="18072"/>
                  </a:lnTo>
                  <a:lnTo>
                    <a:pt x="1301762" y="325120"/>
                  </a:lnTo>
                  <a:lnTo>
                    <a:pt x="994397" y="325120"/>
                  </a:lnTo>
                  <a:lnTo>
                    <a:pt x="994397" y="18072"/>
                  </a:lnTo>
                  <a:lnTo>
                    <a:pt x="976325" y="18072"/>
                  </a:lnTo>
                  <a:lnTo>
                    <a:pt x="976325" y="325120"/>
                  </a:lnTo>
                  <a:lnTo>
                    <a:pt x="668959" y="325120"/>
                  </a:lnTo>
                  <a:lnTo>
                    <a:pt x="668959" y="18072"/>
                  </a:lnTo>
                  <a:lnTo>
                    <a:pt x="650887" y="18072"/>
                  </a:lnTo>
                  <a:lnTo>
                    <a:pt x="650887" y="325120"/>
                  </a:lnTo>
                  <a:lnTo>
                    <a:pt x="343522" y="325120"/>
                  </a:lnTo>
                  <a:lnTo>
                    <a:pt x="343522" y="18072"/>
                  </a:lnTo>
                  <a:lnTo>
                    <a:pt x="325437" y="18072"/>
                  </a:lnTo>
                  <a:lnTo>
                    <a:pt x="325437" y="325120"/>
                  </a:lnTo>
                  <a:lnTo>
                    <a:pt x="18084" y="325120"/>
                  </a:lnTo>
                  <a:lnTo>
                    <a:pt x="18084" y="17780"/>
                  </a:lnTo>
                  <a:lnTo>
                    <a:pt x="0" y="17780"/>
                  </a:lnTo>
                  <a:lnTo>
                    <a:pt x="0" y="1370482"/>
                  </a:lnTo>
                  <a:lnTo>
                    <a:pt x="18084" y="1370482"/>
                  </a:lnTo>
                  <a:lnTo>
                    <a:pt x="18084" y="1319530"/>
                  </a:lnTo>
                  <a:lnTo>
                    <a:pt x="1636242" y="1319530"/>
                  </a:lnTo>
                  <a:lnTo>
                    <a:pt x="1636242" y="1370482"/>
                  </a:lnTo>
                  <a:lnTo>
                    <a:pt x="1654327" y="1370482"/>
                  </a:lnTo>
                  <a:lnTo>
                    <a:pt x="1654327" y="1319530"/>
                  </a:lnTo>
                  <a:lnTo>
                    <a:pt x="3272485" y="1319530"/>
                  </a:lnTo>
                  <a:lnTo>
                    <a:pt x="3272485" y="1301750"/>
                  </a:lnTo>
                  <a:lnTo>
                    <a:pt x="1654327" y="1301750"/>
                  </a:lnTo>
                  <a:lnTo>
                    <a:pt x="1654327" y="994410"/>
                  </a:lnTo>
                  <a:lnTo>
                    <a:pt x="3272485" y="994410"/>
                  </a:lnTo>
                  <a:lnTo>
                    <a:pt x="3272485" y="976630"/>
                  </a:lnTo>
                  <a:lnTo>
                    <a:pt x="1654327" y="976630"/>
                  </a:lnTo>
                  <a:lnTo>
                    <a:pt x="1654327" y="669290"/>
                  </a:lnTo>
                  <a:lnTo>
                    <a:pt x="1961680" y="669290"/>
                  </a:lnTo>
                  <a:lnTo>
                    <a:pt x="1961680" y="976312"/>
                  </a:lnTo>
                  <a:lnTo>
                    <a:pt x="1979764" y="976312"/>
                  </a:lnTo>
                  <a:lnTo>
                    <a:pt x="1979764" y="669290"/>
                  </a:lnTo>
                  <a:lnTo>
                    <a:pt x="2287117" y="669290"/>
                  </a:lnTo>
                  <a:lnTo>
                    <a:pt x="2287117" y="976312"/>
                  </a:lnTo>
                  <a:lnTo>
                    <a:pt x="2305202" y="976312"/>
                  </a:lnTo>
                  <a:lnTo>
                    <a:pt x="2305202" y="669290"/>
                  </a:lnTo>
                  <a:lnTo>
                    <a:pt x="2612567" y="669290"/>
                  </a:lnTo>
                  <a:lnTo>
                    <a:pt x="2612567" y="976312"/>
                  </a:lnTo>
                  <a:lnTo>
                    <a:pt x="2630640" y="976312"/>
                  </a:lnTo>
                  <a:lnTo>
                    <a:pt x="2630640" y="669290"/>
                  </a:lnTo>
                  <a:lnTo>
                    <a:pt x="2938005" y="669290"/>
                  </a:lnTo>
                  <a:lnTo>
                    <a:pt x="2938005" y="976312"/>
                  </a:lnTo>
                  <a:lnTo>
                    <a:pt x="2956077" y="976312"/>
                  </a:lnTo>
                  <a:lnTo>
                    <a:pt x="2956077" y="669290"/>
                  </a:lnTo>
                  <a:lnTo>
                    <a:pt x="3272485" y="669290"/>
                  </a:lnTo>
                  <a:lnTo>
                    <a:pt x="3272485" y="651510"/>
                  </a:lnTo>
                  <a:lnTo>
                    <a:pt x="1654327" y="651510"/>
                  </a:lnTo>
                  <a:lnTo>
                    <a:pt x="1654327" y="342900"/>
                  </a:lnTo>
                  <a:lnTo>
                    <a:pt x="3272485" y="342900"/>
                  </a:lnTo>
                  <a:lnTo>
                    <a:pt x="3272485" y="325120"/>
                  </a:lnTo>
                  <a:lnTo>
                    <a:pt x="2956077" y="325120"/>
                  </a:lnTo>
                  <a:lnTo>
                    <a:pt x="2956077" y="18072"/>
                  </a:lnTo>
                  <a:lnTo>
                    <a:pt x="2938005" y="18072"/>
                  </a:lnTo>
                  <a:lnTo>
                    <a:pt x="2938005" y="325120"/>
                  </a:lnTo>
                  <a:lnTo>
                    <a:pt x="2630640" y="325120"/>
                  </a:lnTo>
                  <a:lnTo>
                    <a:pt x="2630640" y="18072"/>
                  </a:lnTo>
                  <a:lnTo>
                    <a:pt x="2612567" y="18072"/>
                  </a:lnTo>
                  <a:lnTo>
                    <a:pt x="2612567" y="325120"/>
                  </a:lnTo>
                  <a:lnTo>
                    <a:pt x="2305202" y="325120"/>
                  </a:lnTo>
                  <a:lnTo>
                    <a:pt x="2305202" y="18072"/>
                  </a:lnTo>
                  <a:lnTo>
                    <a:pt x="2287117" y="18072"/>
                  </a:lnTo>
                  <a:lnTo>
                    <a:pt x="2287117" y="325120"/>
                  </a:lnTo>
                  <a:lnTo>
                    <a:pt x="1979764" y="325120"/>
                  </a:lnTo>
                  <a:lnTo>
                    <a:pt x="1979764" y="18072"/>
                  </a:lnTo>
                  <a:lnTo>
                    <a:pt x="1961680" y="18072"/>
                  </a:lnTo>
                  <a:lnTo>
                    <a:pt x="1961680" y="325120"/>
                  </a:lnTo>
                  <a:lnTo>
                    <a:pt x="1654327" y="325120"/>
                  </a:lnTo>
                  <a:lnTo>
                    <a:pt x="1654327" y="17780"/>
                  </a:lnTo>
                  <a:lnTo>
                    <a:pt x="3272485" y="17780"/>
                  </a:lnTo>
                  <a:lnTo>
                    <a:pt x="3272485" y="8890"/>
                  </a:lnTo>
                  <a:lnTo>
                    <a:pt x="3272485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687839" y="668971"/>
              <a:ext cx="1311275" cy="5876290"/>
            </a:xfrm>
            <a:custGeom>
              <a:avLst/>
              <a:gdLst/>
              <a:ahLst/>
              <a:cxnLst/>
              <a:rect l="l" t="t" r="r" b="b"/>
              <a:pathLst>
                <a:path w="1311275" h="5876290">
                  <a:moveTo>
                    <a:pt x="18084" y="650875"/>
                  </a:moveTo>
                  <a:lnTo>
                    <a:pt x="0" y="650875"/>
                  </a:lnTo>
                  <a:lnTo>
                    <a:pt x="0" y="701522"/>
                  </a:lnTo>
                  <a:lnTo>
                    <a:pt x="18084" y="701522"/>
                  </a:lnTo>
                  <a:lnTo>
                    <a:pt x="18084" y="650875"/>
                  </a:lnTo>
                  <a:close/>
                </a:path>
                <a:path w="1311275" h="5876290">
                  <a:moveTo>
                    <a:pt x="18084" y="325437"/>
                  </a:moveTo>
                  <a:lnTo>
                    <a:pt x="0" y="325437"/>
                  </a:lnTo>
                  <a:lnTo>
                    <a:pt x="0" y="632790"/>
                  </a:lnTo>
                  <a:lnTo>
                    <a:pt x="18084" y="632790"/>
                  </a:lnTo>
                  <a:lnTo>
                    <a:pt x="18084" y="325437"/>
                  </a:lnTo>
                  <a:close/>
                </a:path>
                <a:path w="1311275" h="5876290">
                  <a:moveTo>
                    <a:pt x="343522" y="5559603"/>
                  </a:moveTo>
                  <a:lnTo>
                    <a:pt x="325437" y="5559603"/>
                  </a:lnTo>
                  <a:lnTo>
                    <a:pt x="325437" y="5875998"/>
                  </a:lnTo>
                  <a:lnTo>
                    <a:pt x="343522" y="5875998"/>
                  </a:lnTo>
                  <a:lnTo>
                    <a:pt x="343522" y="5559603"/>
                  </a:lnTo>
                  <a:close/>
                </a:path>
                <a:path w="1311275" h="5876290">
                  <a:moveTo>
                    <a:pt x="343522" y="4583277"/>
                  </a:moveTo>
                  <a:lnTo>
                    <a:pt x="325437" y="4583277"/>
                  </a:lnTo>
                  <a:lnTo>
                    <a:pt x="325437" y="4890630"/>
                  </a:lnTo>
                  <a:lnTo>
                    <a:pt x="343522" y="4890630"/>
                  </a:lnTo>
                  <a:lnTo>
                    <a:pt x="343522" y="4583277"/>
                  </a:lnTo>
                  <a:close/>
                </a:path>
                <a:path w="1311275" h="5876290">
                  <a:moveTo>
                    <a:pt x="343522" y="2947035"/>
                  </a:moveTo>
                  <a:lnTo>
                    <a:pt x="325437" y="2947035"/>
                  </a:lnTo>
                  <a:lnTo>
                    <a:pt x="325437" y="3254400"/>
                  </a:lnTo>
                  <a:lnTo>
                    <a:pt x="343522" y="3254400"/>
                  </a:lnTo>
                  <a:lnTo>
                    <a:pt x="343522" y="2947035"/>
                  </a:lnTo>
                  <a:close/>
                </a:path>
                <a:path w="1311275" h="5876290">
                  <a:moveTo>
                    <a:pt x="343522" y="1310792"/>
                  </a:moveTo>
                  <a:lnTo>
                    <a:pt x="325437" y="1310792"/>
                  </a:lnTo>
                  <a:lnTo>
                    <a:pt x="325437" y="1618157"/>
                  </a:lnTo>
                  <a:lnTo>
                    <a:pt x="343522" y="1618157"/>
                  </a:lnTo>
                  <a:lnTo>
                    <a:pt x="343522" y="1310792"/>
                  </a:lnTo>
                  <a:close/>
                </a:path>
                <a:path w="1311275" h="5876290">
                  <a:moveTo>
                    <a:pt x="343522" y="325437"/>
                  </a:moveTo>
                  <a:lnTo>
                    <a:pt x="325437" y="325437"/>
                  </a:lnTo>
                  <a:lnTo>
                    <a:pt x="325437" y="632790"/>
                  </a:lnTo>
                  <a:lnTo>
                    <a:pt x="343522" y="632790"/>
                  </a:lnTo>
                  <a:lnTo>
                    <a:pt x="343522" y="325437"/>
                  </a:lnTo>
                  <a:close/>
                </a:path>
                <a:path w="1311275" h="5876290">
                  <a:moveTo>
                    <a:pt x="668959" y="5559603"/>
                  </a:moveTo>
                  <a:lnTo>
                    <a:pt x="650887" y="5559603"/>
                  </a:lnTo>
                  <a:lnTo>
                    <a:pt x="650887" y="5875998"/>
                  </a:lnTo>
                  <a:lnTo>
                    <a:pt x="668959" y="5875998"/>
                  </a:lnTo>
                  <a:lnTo>
                    <a:pt x="668959" y="5559603"/>
                  </a:lnTo>
                  <a:close/>
                </a:path>
                <a:path w="1311275" h="5876290">
                  <a:moveTo>
                    <a:pt x="668959" y="4583277"/>
                  </a:moveTo>
                  <a:lnTo>
                    <a:pt x="650887" y="4583277"/>
                  </a:lnTo>
                  <a:lnTo>
                    <a:pt x="650887" y="4890630"/>
                  </a:lnTo>
                  <a:lnTo>
                    <a:pt x="668959" y="4890630"/>
                  </a:lnTo>
                  <a:lnTo>
                    <a:pt x="668959" y="4583277"/>
                  </a:lnTo>
                  <a:close/>
                </a:path>
                <a:path w="1311275" h="5876290">
                  <a:moveTo>
                    <a:pt x="668959" y="2947035"/>
                  </a:moveTo>
                  <a:lnTo>
                    <a:pt x="650887" y="2947035"/>
                  </a:lnTo>
                  <a:lnTo>
                    <a:pt x="650887" y="3254400"/>
                  </a:lnTo>
                  <a:lnTo>
                    <a:pt x="668959" y="3254400"/>
                  </a:lnTo>
                  <a:lnTo>
                    <a:pt x="668959" y="2947035"/>
                  </a:lnTo>
                  <a:close/>
                </a:path>
                <a:path w="1311275" h="5876290">
                  <a:moveTo>
                    <a:pt x="668959" y="1310792"/>
                  </a:moveTo>
                  <a:lnTo>
                    <a:pt x="650887" y="1310792"/>
                  </a:lnTo>
                  <a:lnTo>
                    <a:pt x="650887" y="1618157"/>
                  </a:lnTo>
                  <a:lnTo>
                    <a:pt x="668959" y="1618157"/>
                  </a:lnTo>
                  <a:lnTo>
                    <a:pt x="668959" y="1310792"/>
                  </a:lnTo>
                  <a:close/>
                </a:path>
                <a:path w="1311275" h="5876290">
                  <a:moveTo>
                    <a:pt x="668959" y="325437"/>
                  </a:moveTo>
                  <a:lnTo>
                    <a:pt x="650887" y="325437"/>
                  </a:lnTo>
                  <a:lnTo>
                    <a:pt x="650887" y="632790"/>
                  </a:lnTo>
                  <a:lnTo>
                    <a:pt x="668959" y="632790"/>
                  </a:lnTo>
                  <a:lnTo>
                    <a:pt x="668959" y="325437"/>
                  </a:lnTo>
                  <a:close/>
                </a:path>
                <a:path w="1311275" h="5876290">
                  <a:moveTo>
                    <a:pt x="994397" y="4583277"/>
                  </a:moveTo>
                  <a:lnTo>
                    <a:pt x="976325" y="4583277"/>
                  </a:lnTo>
                  <a:lnTo>
                    <a:pt x="976325" y="4890630"/>
                  </a:lnTo>
                  <a:lnTo>
                    <a:pt x="994397" y="4890630"/>
                  </a:lnTo>
                  <a:lnTo>
                    <a:pt x="994397" y="4583277"/>
                  </a:lnTo>
                  <a:close/>
                </a:path>
                <a:path w="1311275" h="5876290">
                  <a:moveTo>
                    <a:pt x="994397" y="2947035"/>
                  </a:moveTo>
                  <a:lnTo>
                    <a:pt x="976325" y="2947035"/>
                  </a:lnTo>
                  <a:lnTo>
                    <a:pt x="976325" y="3254400"/>
                  </a:lnTo>
                  <a:lnTo>
                    <a:pt x="994397" y="3254400"/>
                  </a:lnTo>
                  <a:lnTo>
                    <a:pt x="994397" y="2947035"/>
                  </a:lnTo>
                  <a:close/>
                </a:path>
                <a:path w="1311275" h="5876290">
                  <a:moveTo>
                    <a:pt x="994397" y="1310792"/>
                  </a:moveTo>
                  <a:lnTo>
                    <a:pt x="976325" y="1310792"/>
                  </a:lnTo>
                  <a:lnTo>
                    <a:pt x="976325" y="1618157"/>
                  </a:lnTo>
                  <a:lnTo>
                    <a:pt x="994397" y="1618157"/>
                  </a:lnTo>
                  <a:lnTo>
                    <a:pt x="994397" y="1310792"/>
                  </a:lnTo>
                  <a:close/>
                </a:path>
                <a:path w="1311275" h="5876290">
                  <a:moveTo>
                    <a:pt x="994397" y="325437"/>
                  </a:moveTo>
                  <a:lnTo>
                    <a:pt x="976325" y="325437"/>
                  </a:lnTo>
                  <a:lnTo>
                    <a:pt x="976325" y="632790"/>
                  </a:lnTo>
                  <a:lnTo>
                    <a:pt x="994397" y="632790"/>
                  </a:lnTo>
                  <a:lnTo>
                    <a:pt x="994397" y="325437"/>
                  </a:lnTo>
                  <a:close/>
                </a:path>
                <a:path w="1311275" h="5876290">
                  <a:moveTo>
                    <a:pt x="994397" y="0"/>
                  </a:moveTo>
                  <a:lnTo>
                    <a:pt x="976325" y="0"/>
                  </a:lnTo>
                  <a:lnTo>
                    <a:pt x="976325" y="307352"/>
                  </a:lnTo>
                  <a:lnTo>
                    <a:pt x="994397" y="307352"/>
                  </a:lnTo>
                  <a:lnTo>
                    <a:pt x="994397" y="0"/>
                  </a:lnTo>
                  <a:close/>
                </a:path>
                <a:path w="1311275" h="5876290">
                  <a:moveTo>
                    <a:pt x="1310805" y="5216385"/>
                  </a:moveTo>
                  <a:lnTo>
                    <a:pt x="976325" y="5216385"/>
                  </a:lnTo>
                  <a:lnTo>
                    <a:pt x="976325" y="5234165"/>
                  </a:lnTo>
                  <a:lnTo>
                    <a:pt x="976325" y="5541505"/>
                  </a:lnTo>
                  <a:lnTo>
                    <a:pt x="668959" y="5541505"/>
                  </a:lnTo>
                  <a:lnTo>
                    <a:pt x="668959" y="5234165"/>
                  </a:lnTo>
                  <a:lnTo>
                    <a:pt x="976325" y="5234165"/>
                  </a:lnTo>
                  <a:lnTo>
                    <a:pt x="976325" y="5216385"/>
                  </a:lnTo>
                  <a:lnTo>
                    <a:pt x="650887" y="5216385"/>
                  </a:lnTo>
                  <a:lnTo>
                    <a:pt x="650887" y="5234165"/>
                  </a:lnTo>
                  <a:lnTo>
                    <a:pt x="650887" y="5541505"/>
                  </a:lnTo>
                  <a:lnTo>
                    <a:pt x="343522" y="5541505"/>
                  </a:lnTo>
                  <a:lnTo>
                    <a:pt x="343522" y="5234165"/>
                  </a:lnTo>
                  <a:lnTo>
                    <a:pt x="650887" y="5234165"/>
                  </a:lnTo>
                  <a:lnTo>
                    <a:pt x="650887" y="5216385"/>
                  </a:lnTo>
                  <a:lnTo>
                    <a:pt x="313550" y="5216385"/>
                  </a:lnTo>
                  <a:lnTo>
                    <a:pt x="313550" y="5234165"/>
                  </a:lnTo>
                  <a:lnTo>
                    <a:pt x="325437" y="5234165"/>
                  </a:lnTo>
                  <a:lnTo>
                    <a:pt x="325437" y="5541505"/>
                  </a:lnTo>
                  <a:lnTo>
                    <a:pt x="313550" y="5541505"/>
                  </a:lnTo>
                  <a:lnTo>
                    <a:pt x="313550" y="5559285"/>
                  </a:lnTo>
                  <a:lnTo>
                    <a:pt x="1310805" y="5559285"/>
                  </a:lnTo>
                  <a:lnTo>
                    <a:pt x="1310805" y="5541505"/>
                  </a:lnTo>
                  <a:lnTo>
                    <a:pt x="994397" y="5541505"/>
                  </a:lnTo>
                  <a:lnTo>
                    <a:pt x="994397" y="5234165"/>
                  </a:lnTo>
                  <a:lnTo>
                    <a:pt x="1310805" y="5234165"/>
                  </a:lnTo>
                  <a:lnTo>
                    <a:pt x="1310805" y="5216385"/>
                  </a:lnTo>
                  <a:close/>
                </a:path>
                <a:path w="1311275" h="5876290">
                  <a:moveTo>
                    <a:pt x="1310805" y="4891265"/>
                  </a:moveTo>
                  <a:lnTo>
                    <a:pt x="313550" y="4891265"/>
                  </a:lnTo>
                  <a:lnTo>
                    <a:pt x="313550" y="4909045"/>
                  </a:lnTo>
                  <a:lnTo>
                    <a:pt x="325437" y="4909045"/>
                  </a:lnTo>
                  <a:lnTo>
                    <a:pt x="325437" y="5216080"/>
                  </a:lnTo>
                  <a:lnTo>
                    <a:pt x="343522" y="5216080"/>
                  </a:lnTo>
                  <a:lnTo>
                    <a:pt x="343522" y="4909045"/>
                  </a:lnTo>
                  <a:lnTo>
                    <a:pt x="650887" y="4909045"/>
                  </a:lnTo>
                  <a:lnTo>
                    <a:pt x="650887" y="5216080"/>
                  </a:lnTo>
                  <a:lnTo>
                    <a:pt x="668959" y="5216080"/>
                  </a:lnTo>
                  <a:lnTo>
                    <a:pt x="668959" y="4909045"/>
                  </a:lnTo>
                  <a:lnTo>
                    <a:pt x="976325" y="4909045"/>
                  </a:lnTo>
                  <a:lnTo>
                    <a:pt x="976325" y="5216080"/>
                  </a:lnTo>
                  <a:lnTo>
                    <a:pt x="994397" y="5216080"/>
                  </a:lnTo>
                  <a:lnTo>
                    <a:pt x="994397" y="4909045"/>
                  </a:lnTo>
                  <a:lnTo>
                    <a:pt x="1310805" y="4909045"/>
                  </a:lnTo>
                  <a:lnTo>
                    <a:pt x="1310805" y="4891265"/>
                  </a:lnTo>
                  <a:close/>
                </a:path>
                <a:path w="1311275" h="5876290">
                  <a:moveTo>
                    <a:pt x="1310805" y="4564875"/>
                  </a:moveTo>
                  <a:lnTo>
                    <a:pt x="994397" y="4564875"/>
                  </a:lnTo>
                  <a:lnTo>
                    <a:pt x="994397" y="4257840"/>
                  </a:lnTo>
                  <a:lnTo>
                    <a:pt x="976325" y="4257840"/>
                  </a:lnTo>
                  <a:lnTo>
                    <a:pt x="976325" y="4564875"/>
                  </a:lnTo>
                  <a:lnTo>
                    <a:pt x="668959" y="4564875"/>
                  </a:lnTo>
                  <a:lnTo>
                    <a:pt x="668959" y="4257840"/>
                  </a:lnTo>
                  <a:lnTo>
                    <a:pt x="650887" y="4257840"/>
                  </a:lnTo>
                  <a:lnTo>
                    <a:pt x="650887" y="4564875"/>
                  </a:lnTo>
                  <a:lnTo>
                    <a:pt x="343522" y="4564875"/>
                  </a:lnTo>
                  <a:lnTo>
                    <a:pt x="343522" y="4257840"/>
                  </a:lnTo>
                  <a:lnTo>
                    <a:pt x="325437" y="4257840"/>
                  </a:lnTo>
                  <a:lnTo>
                    <a:pt x="325437" y="4564875"/>
                  </a:lnTo>
                  <a:lnTo>
                    <a:pt x="313550" y="4564875"/>
                  </a:lnTo>
                  <a:lnTo>
                    <a:pt x="313550" y="4582655"/>
                  </a:lnTo>
                  <a:lnTo>
                    <a:pt x="1310805" y="4582655"/>
                  </a:lnTo>
                  <a:lnTo>
                    <a:pt x="1310805" y="4564875"/>
                  </a:lnTo>
                  <a:close/>
                </a:path>
                <a:path w="1311275" h="5876290">
                  <a:moveTo>
                    <a:pt x="1310805" y="4239755"/>
                  </a:moveTo>
                  <a:lnTo>
                    <a:pt x="994397" y="4239755"/>
                  </a:lnTo>
                  <a:lnTo>
                    <a:pt x="994397" y="3923360"/>
                  </a:lnTo>
                  <a:lnTo>
                    <a:pt x="976325" y="3923360"/>
                  </a:lnTo>
                  <a:lnTo>
                    <a:pt x="976325" y="4239755"/>
                  </a:lnTo>
                  <a:lnTo>
                    <a:pt x="668959" y="4239755"/>
                  </a:lnTo>
                  <a:lnTo>
                    <a:pt x="668959" y="3923360"/>
                  </a:lnTo>
                  <a:lnTo>
                    <a:pt x="650887" y="3923360"/>
                  </a:lnTo>
                  <a:lnTo>
                    <a:pt x="650887" y="4239755"/>
                  </a:lnTo>
                  <a:lnTo>
                    <a:pt x="343522" y="4239755"/>
                  </a:lnTo>
                  <a:lnTo>
                    <a:pt x="343522" y="3923360"/>
                  </a:lnTo>
                  <a:lnTo>
                    <a:pt x="325437" y="3923360"/>
                  </a:lnTo>
                  <a:lnTo>
                    <a:pt x="325437" y="4239755"/>
                  </a:lnTo>
                  <a:lnTo>
                    <a:pt x="313550" y="4239755"/>
                  </a:lnTo>
                  <a:lnTo>
                    <a:pt x="313550" y="4248645"/>
                  </a:lnTo>
                  <a:lnTo>
                    <a:pt x="313550" y="4257535"/>
                  </a:lnTo>
                  <a:lnTo>
                    <a:pt x="1310805" y="4257535"/>
                  </a:lnTo>
                  <a:lnTo>
                    <a:pt x="1310805" y="4248645"/>
                  </a:lnTo>
                  <a:lnTo>
                    <a:pt x="1310805" y="4239755"/>
                  </a:lnTo>
                  <a:close/>
                </a:path>
                <a:path w="1311275" h="5876290">
                  <a:moveTo>
                    <a:pt x="1310805" y="3580142"/>
                  </a:moveTo>
                  <a:lnTo>
                    <a:pt x="976325" y="3580142"/>
                  </a:lnTo>
                  <a:lnTo>
                    <a:pt x="976325" y="3597922"/>
                  </a:lnTo>
                  <a:lnTo>
                    <a:pt x="976325" y="3905262"/>
                  </a:lnTo>
                  <a:lnTo>
                    <a:pt x="668959" y="3905262"/>
                  </a:lnTo>
                  <a:lnTo>
                    <a:pt x="668959" y="3597922"/>
                  </a:lnTo>
                  <a:lnTo>
                    <a:pt x="976325" y="3597922"/>
                  </a:lnTo>
                  <a:lnTo>
                    <a:pt x="976325" y="3580142"/>
                  </a:lnTo>
                  <a:lnTo>
                    <a:pt x="650887" y="3580142"/>
                  </a:lnTo>
                  <a:lnTo>
                    <a:pt x="650887" y="3597922"/>
                  </a:lnTo>
                  <a:lnTo>
                    <a:pt x="650887" y="3905262"/>
                  </a:lnTo>
                  <a:lnTo>
                    <a:pt x="343522" y="3905262"/>
                  </a:lnTo>
                  <a:lnTo>
                    <a:pt x="343522" y="3597922"/>
                  </a:lnTo>
                  <a:lnTo>
                    <a:pt x="650887" y="3597922"/>
                  </a:lnTo>
                  <a:lnTo>
                    <a:pt x="650887" y="3580142"/>
                  </a:lnTo>
                  <a:lnTo>
                    <a:pt x="313550" y="3580142"/>
                  </a:lnTo>
                  <a:lnTo>
                    <a:pt x="313550" y="3597922"/>
                  </a:lnTo>
                  <a:lnTo>
                    <a:pt x="325437" y="3597922"/>
                  </a:lnTo>
                  <a:lnTo>
                    <a:pt x="325437" y="3905262"/>
                  </a:lnTo>
                  <a:lnTo>
                    <a:pt x="313550" y="3905262"/>
                  </a:lnTo>
                  <a:lnTo>
                    <a:pt x="313550" y="3923042"/>
                  </a:lnTo>
                  <a:lnTo>
                    <a:pt x="1310805" y="3923042"/>
                  </a:lnTo>
                  <a:lnTo>
                    <a:pt x="1310805" y="3905262"/>
                  </a:lnTo>
                  <a:lnTo>
                    <a:pt x="994397" y="3905262"/>
                  </a:lnTo>
                  <a:lnTo>
                    <a:pt x="994397" y="3597922"/>
                  </a:lnTo>
                  <a:lnTo>
                    <a:pt x="1310805" y="3597922"/>
                  </a:lnTo>
                  <a:lnTo>
                    <a:pt x="1310805" y="3580142"/>
                  </a:lnTo>
                  <a:close/>
                </a:path>
                <a:path w="1311275" h="5876290">
                  <a:moveTo>
                    <a:pt x="1310805" y="3255022"/>
                  </a:moveTo>
                  <a:lnTo>
                    <a:pt x="313550" y="3255022"/>
                  </a:lnTo>
                  <a:lnTo>
                    <a:pt x="313550" y="3272802"/>
                  </a:lnTo>
                  <a:lnTo>
                    <a:pt x="325437" y="3272802"/>
                  </a:lnTo>
                  <a:lnTo>
                    <a:pt x="325437" y="3579838"/>
                  </a:lnTo>
                  <a:lnTo>
                    <a:pt x="343522" y="3579838"/>
                  </a:lnTo>
                  <a:lnTo>
                    <a:pt x="343522" y="3272802"/>
                  </a:lnTo>
                  <a:lnTo>
                    <a:pt x="650887" y="3272802"/>
                  </a:lnTo>
                  <a:lnTo>
                    <a:pt x="650887" y="3579838"/>
                  </a:lnTo>
                  <a:lnTo>
                    <a:pt x="668959" y="3579838"/>
                  </a:lnTo>
                  <a:lnTo>
                    <a:pt x="668959" y="3272802"/>
                  </a:lnTo>
                  <a:lnTo>
                    <a:pt x="976325" y="3272802"/>
                  </a:lnTo>
                  <a:lnTo>
                    <a:pt x="976325" y="3579838"/>
                  </a:lnTo>
                  <a:lnTo>
                    <a:pt x="994397" y="3579838"/>
                  </a:lnTo>
                  <a:lnTo>
                    <a:pt x="994397" y="3272802"/>
                  </a:lnTo>
                  <a:lnTo>
                    <a:pt x="1310805" y="3272802"/>
                  </a:lnTo>
                  <a:lnTo>
                    <a:pt x="1310805" y="3255022"/>
                  </a:lnTo>
                  <a:close/>
                </a:path>
                <a:path w="1311275" h="5876290">
                  <a:moveTo>
                    <a:pt x="1310805" y="2928632"/>
                  </a:moveTo>
                  <a:lnTo>
                    <a:pt x="994397" y="2928632"/>
                  </a:lnTo>
                  <a:lnTo>
                    <a:pt x="994397" y="2621597"/>
                  </a:lnTo>
                  <a:lnTo>
                    <a:pt x="976325" y="2621597"/>
                  </a:lnTo>
                  <a:lnTo>
                    <a:pt x="976325" y="2928632"/>
                  </a:lnTo>
                  <a:lnTo>
                    <a:pt x="668959" y="2928632"/>
                  </a:lnTo>
                  <a:lnTo>
                    <a:pt x="668959" y="2621597"/>
                  </a:lnTo>
                  <a:lnTo>
                    <a:pt x="650887" y="2621597"/>
                  </a:lnTo>
                  <a:lnTo>
                    <a:pt x="650887" y="2928632"/>
                  </a:lnTo>
                  <a:lnTo>
                    <a:pt x="343522" y="2928632"/>
                  </a:lnTo>
                  <a:lnTo>
                    <a:pt x="343522" y="2621597"/>
                  </a:lnTo>
                  <a:lnTo>
                    <a:pt x="325437" y="2621597"/>
                  </a:lnTo>
                  <a:lnTo>
                    <a:pt x="325437" y="2928632"/>
                  </a:lnTo>
                  <a:lnTo>
                    <a:pt x="313550" y="2928632"/>
                  </a:lnTo>
                  <a:lnTo>
                    <a:pt x="313550" y="2946412"/>
                  </a:lnTo>
                  <a:lnTo>
                    <a:pt x="1310805" y="2946412"/>
                  </a:lnTo>
                  <a:lnTo>
                    <a:pt x="1310805" y="2928632"/>
                  </a:lnTo>
                  <a:close/>
                </a:path>
                <a:path w="1311275" h="5876290">
                  <a:moveTo>
                    <a:pt x="1310805" y="2603512"/>
                  </a:moveTo>
                  <a:lnTo>
                    <a:pt x="994397" y="2603512"/>
                  </a:lnTo>
                  <a:lnTo>
                    <a:pt x="994397" y="2287117"/>
                  </a:lnTo>
                  <a:lnTo>
                    <a:pt x="976325" y="2287117"/>
                  </a:lnTo>
                  <a:lnTo>
                    <a:pt x="976325" y="2603512"/>
                  </a:lnTo>
                  <a:lnTo>
                    <a:pt x="668959" y="2603512"/>
                  </a:lnTo>
                  <a:lnTo>
                    <a:pt x="668959" y="2287117"/>
                  </a:lnTo>
                  <a:lnTo>
                    <a:pt x="650887" y="2287117"/>
                  </a:lnTo>
                  <a:lnTo>
                    <a:pt x="650887" y="2603512"/>
                  </a:lnTo>
                  <a:lnTo>
                    <a:pt x="343522" y="2603512"/>
                  </a:lnTo>
                  <a:lnTo>
                    <a:pt x="343522" y="2287117"/>
                  </a:lnTo>
                  <a:lnTo>
                    <a:pt x="325437" y="2287117"/>
                  </a:lnTo>
                  <a:lnTo>
                    <a:pt x="325437" y="2603512"/>
                  </a:lnTo>
                  <a:lnTo>
                    <a:pt x="313550" y="2603512"/>
                  </a:lnTo>
                  <a:lnTo>
                    <a:pt x="313550" y="2612402"/>
                  </a:lnTo>
                  <a:lnTo>
                    <a:pt x="313550" y="2621292"/>
                  </a:lnTo>
                  <a:lnTo>
                    <a:pt x="1310805" y="2621292"/>
                  </a:lnTo>
                  <a:lnTo>
                    <a:pt x="1310805" y="2612402"/>
                  </a:lnTo>
                  <a:lnTo>
                    <a:pt x="1310805" y="2603512"/>
                  </a:lnTo>
                  <a:close/>
                </a:path>
                <a:path w="1311275" h="5876290">
                  <a:moveTo>
                    <a:pt x="1310805" y="1943900"/>
                  </a:moveTo>
                  <a:lnTo>
                    <a:pt x="976325" y="1943900"/>
                  </a:lnTo>
                  <a:lnTo>
                    <a:pt x="976325" y="1961680"/>
                  </a:lnTo>
                  <a:lnTo>
                    <a:pt x="976325" y="2269020"/>
                  </a:lnTo>
                  <a:lnTo>
                    <a:pt x="668959" y="2269020"/>
                  </a:lnTo>
                  <a:lnTo>
                    <a:pt x="668959" y="1961680"/>
                  </a:lnTo>
                  <a:lnTo>
                    <a:pt x="976325" y="1961680"/>
                  </a:lnTo>
                  <a:lnTo>
                    <a:pt x="976325" y="1943900"/>
                  </a:lnTo>
                  <a:lnTo>
                    <a:pt x="650887" y="1943900"/>
                  </a:lnTo>
                  <a:lnTo>
                    <a:pt x="650887" y="1961680"/>
                  </a:lnTo>
                  <a:lnTo>
                    <a:pt x="650887" y="2269020"/>
                  </a:lnTo>
                  <a:lnTo>
                    <a:pt x="343522" y="2269020"/>
                  </a:lnTo>
                  <a:lnTo>
                    <a:pt x="343522" y="1961680"/>
                  </a:lnTo>
                  <a:lnTo>
                    <a:pt x="650887" y="1961680"/>
                  </a:lnTo>
                  <a:lnTo>
                    <a:pt x="650887" y="1943900"/>
                  </a:lnTo>
                  <a:lnTo>
                    <a:pt x="313550" y="1943900"/>
                  </a:lnTo>
                  <a:lnTo>
                    <a:pt x="313550" y="1961680"/>
                  </a:lnTo>
                  <a:lnTo>
                    <a:pt x="325437" y="1961680"/>
                  </a:lnTo>
                  <a:lnTo>
                    <a:pt x="325437" y="2269020"/>
                  </a:lnTo>
                  <a:lnTo>
                    <a:pt x="313550" y="2269020"/>
                  </a:lnTo>
                  <a:lnTo>
                    <a:pt x="313550" y="2286800"/>
                  </a:lnTo>
                  <a:lnTo>
                    <a:pt x="1310805" y="2286800"/>
                  </a:lnTo>
                  <a:lnTo>
                    <a:pt x="1310805" y="2269020"/>
                  </a:lnTo>
                  <a:lnTo>
                    <a:pt x="994397" y="2269020"/>
                  </a:lnTo>
                  <a:lnTo>
                    <a:pt x="994397" y="1961680"/>
                  </a:lnTo>
                  <a:lnTo>
                    <a:pt x="1310805" y="1961680"/>
                  </a:lnTo>
                  <a:lnTo>
                    <a:pt x="1310805" y="1943900"/>
                  </a:lnTo>
                  <a:close/>
                </a:path>
                <a:path w="1311275" h="5876290">
                  <a:moveTo>
                    <a:pt x="1310805" y="1618780"/>
                  </a:moveTo>
                  <a:lnTo>
                    <a:pt x="313550" y="1618780"/>
                  </a:lnTo>
                  <a:lnTo>
                    <a:pt x="313550" y="1636560"/>
                  </a:lnTo>
                  <a:lnTo>
                    <a:pt x="325437" y="1636560"/>
                  </a:lnTo>
                  <a:lnTo>
                    <a:pt x="325437" y="1943595"/>
                  </a:lnTo>
                  <a:lnTo>
                    <a:pt x="343522" y="1943595"/>
                  </a:lnTo>
                  <a:lnTo>
                    <a:pt x="343522" y="1636560"/>
                  </a:lnTo>
                  <a:lnTo>
                    <a:pt x="650887" y="1636560"/>
                  </a:lnTo>
                  <a:lnTo>
                    <a:pt x="650887" y="1943595"/>
                  </a:lnTo>
                  <a:lnTo>
                    <a:pt x="668959" y="1943595"/>
                  </a:lnTo>
                  <a:lnTo>
                    <a:pt x="668959" y="1636560"/>
                  </a:lnTo>
                  <a:lnTo>
                    <a:pt x="976325" y="1636560"/>
                  </a:lnTo>
                  <a:lnTo>
                    <a:pt x="976325" y="1943595"/>
                  </a:lnTo>
                  <a:lnTo>
                    <a:pt x="994397" y="1943595"/>
                  </a:lnTo>
                  <a:lnTo>
                    <a:pt x="994397" y="1636560"/>
                  </a:lnTo>
                  <a:lnTo>
                    <a:pt x="1310805" y="1636560"/>
                  </a:lnTo>
                  <a:lnTo>
                    <a:pt x="1310805" y="1618780"/>
                  </a:lnTo>
                  <a:close/>
                </a:path>
                <a:path w="1311275" h="5876290">
                  <a:moveTo>
                    <a:pt x="1310805" y="1292390"/>
                  </a:moveTo>
                  <a:lnTo>
                    <a:pt x="994397" y="1292390"/>
                  </a:lnTo>
                  <a:lnTo>
                    <a:pt x="994397" y="985354"/>
                  </a:lnTo>
                  <a:lnTo>
                    <a:pt x="976325" y="985354"/>
                  </a:lnTo>
                  <a:lnTo>
                    <a:pt x="976325" y="1292390"/>
                  </a:lnTo>
                  <a:lnTo>
                    <a:pt x="668959" y="1292390"/>
                  </a:lnTo>
                  <a:lnTo>
                    <a:pt x="668959" y="985354"/>
                  </a:lnTo>
                  <a:lnTo>
                    <a:pt x="650887" y="985354"/>
                  </a:lnTo>
                  <a:lnTo>
                    <a:pt x="650887" y="1292390"/>
                  </a:lnTo>
                  <a:lnTo>
                    <a:pt x="343522" y="1292390"/>
                  </a:lnTo>
                  <a:lnTo>
                    <a:pt x="343522" y="985354"/>
                  </a:lnTo>
                  <a:lnTo>
                    <a:pt x="325437" y="985354"/>
                  </a:lnTo>
                  <a:lnTo>
                    <a:pt x="325437" y="1292390"/>
                  </a:lnTo>
                  <a:lnTo>
                    <a:pt x="313550" y="1292390"/>
                  </a:lnTo>
                  <a:lnTo>
                    <a:pt x="313550" y="1310170"/>
                  </a:lnTo>
                  <a:lnTo>
                    <a:pt x="1310805" y="1310170"/>
                  </a:lnTo>
                  <a:lnTo>
                    <a:pt x="1310805" y="1292390"/>
                  </a:lnTo>
                  <a:close/>
                </a:path>
                <a:path w="1311275" h="5876290">
                  <a:moveTo>
                    <a:pt x="1310805" y="967270"/>
                  </a:moveTo>
                  <a:lnTo>
                    <a:pt x="994397" y="967270"/>
                  </a:lnTo>
                  <a:lnTo>
                    <a:pt x="994397" y="650875"/>
                  </a:lnTo>
                  <a:lnTo>
                    <a:pt x="976325" y="650875"/>
                  </a:lnTo>
                  <a:lnTo>
                    <a:pt x="976325" y="967270"/>
                  </a:lnTo>
                  <a:lnTo>
                    <a:pt x="668959" y="967270"/>
                  </a:lnTo>
                  <a:lnTo>
                    <a:pt x="668959" y="650875"/>
                  </a:lnTo>
                  <a:lnTo>
                    <a:pt x="650887" y="650875"/>
                  </a:lnTo>
                  <a:lnTo>
                    <a:pt x="650887" y="967270"/>
                  </a:lnTo>
                  <a:lnTo>
                    <a:pt x="343522" y="967270"/>
                  </a:lnTo>
                  <a:lnTo>
                    <a:pt x="343522" y="650875"/>
                  </a:lnTo>
                  <a:lnTo>
                    <a:pt x="325437" y="650875"/>
                  </a:lnTo>
                  <a:lnTo>
                    <a:pt x="325437" y="967270"/>
                  </a:lnTo>
                  <a:lnTo>
                    <a:pt x="313550" y="967270"/>
                  </a:lnTo>
                  <a:lnTo>
                    <a:pt x="313550" y="976160"/>
                  </a:lnTo>
                  <a:lnTo>
                    <a:pt x="313550" y="985050"/>
                  </a:lnTo>
                  <a:lnTo>
                    <a:pt x="1310805" y="985050"/>
                  </a:lnTo>
                  <a:lnTo>
                    <a:pt x="1310805" y="976160"/>
                  </a:lnTo>
                  <a:lnTo>
                    <a:pt x="1310805" y="96727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62401" y="11"/>
              <a:ext cx="1925955" cy="10287635"/>
            </a:xfrm>
            <a:custGeom>
              <a:avLst/>
              <a:gdLst/>
              <a:ahLst/>
              <a:cxnLst/>
              <a:rect l="l" t="t" r="r" b="b"/>
              <a:pathLst>
                <a:path w="1925955" h="10287635">
                  <a:moveTo>
                    <a:pt x="343522" y="10160952"/>
                  </a:moveTo>
                  <a:lnTo>
                    <a:pt x="325437" y="10160952"/>
                  </a:lnTo>
                  <a:lnTo>
                    <a:pt x="325437" y="10286987"/>
                  </a:lnTo>
                  <a:lnTo>
                    <a:pt x="343522" y="10286987"/>
                  </a:lnTo>
                  <a:lnTo>
                    <a:pt x="343522" y="10160952"/>
                  </a:lnTo>
                  <a:close/>
                </a:path>
                <a:path w="1925955" h="10287635">
                  <a:moveTo>
                    <a:pt x="668959" y="10160952"/>
                  </a:moveTo>
                  <a:lnTo>
                    <a:pt x="650875" y="10160952"/>
                  </a:lnTo>
                  <a:lnTo>
                    <a:pt x="650875" y="10286987"/>
                  </a:lnTo>
                  <a:lnTo>
                    <a:pt x="668959" y="10286987"/>
                  </a:lnTo>
                  <a:lnTo>
                    <a:pt x="668959" y="10160952"/>
                  </a:lnTo>
                  <a:close/>
                </a:path>
                <a:path w="1925955" h="10287635">
                  <a:moveTo>
                    <a:pt x="668959" y="8524723"/>
                  </a:moveTo>
                  <a:lnTo>
                    <a:pt x="650875" y="8524723"/>
                  </a:lnTo>
                  <a:lnTo>
                    <a:pt x="650875" y="8832075"/>
                  </a:lnTo>
                  <a:lnTo>
                    <a:pt x="668959" y="8832075"/>
                  </a:lnTo>
                  <a:lnTo>
                    <a:pt x="668959" y="8524723"/>
                  </a:lnTo>
                  <a:close/>
                </a:path>
                <a:path w="1925955" h="10287635">
                  <a:moveTo>
                    <a:pt x="668959" y="6888480"/>
                  </a:moveTo>
                  <a:lnTo>
                    <a:pt x="650875" y="6888480"/>
                  </a:lnTo>
                  <a:lnTo>
                    <a:pt x="650875" y="7195833"/>
                  </a:lnTo>
                  <a:lnTo>
                    <a:pt x="668959" y="7195833"/>
                  </a:lnTo>
                  <a:lnTo>
                    <a:pt x="668959" y="6888480"/>
                  </a:lnTo>
                  <a:close/>
                </a:path>
                <a:path w="1925955" h="10287635">
                  <a:moveTo>
                    <a:pt x="994397" y="10160952"/>
                  </a:moveTo>
                  <a:lnTo>
                    <a:pt x="976325" y="10160952"/>
                  </a:lnTo>
                  <a:lnTo>
                    <a:pt x="976325" y="10286987"/>
                  </a:lnTo>
                  <a:lnTo>
                    <a:pt x="994397" y="10286987"/>
                  </a:lnTo>
                  <a:lnTo>
                    <a:pt x="994397" y="10160952"/>
                  </a:lnTo>
                  <a:close/>
                </a:path>
                <a:path w="1925955" h="10287635">
                  <a:moveTo>
                    <a:pt x="994397" y="8524723"/>
                  </a:moveTo>
                  <a:lnTo>
                    <a:pt x="976325" y="8524723"/>
                  </a:lnTo>
                  <a:lnTo>
                    <a:pt x="976325" y="8832075"/>
                  </a:lnTo>
                  <a:lnTo>
                    <a:pt x="994397" y="8832075"/>
                  </a:lnTo>
                  <a:lnTo>
                    <a:pt x="994397" y="8524723"/>
                  </a:lnTo>
                  <a:close/>
                </a:path>
                <a:path w="1925955" h="10287635">
                  <a:moveTo>
                    <a:pt x="994397" y="6888480"/>
                  </a:moveTo>
                  <a:lnTo>
                    <a:pt x="976325" y="6888480"/>
                  </a:lnTo>
                  <a:lnTo>
                    <a:pt x="976325" y="7195833"/>
                  </a:lnTo>
                  <a:lnTo>
                    <a:pt x="994397" y="7195833"/>
                  </a:lnTo>
                  <a:lnTo>
                    <a:pt x="994397" y="6888480"/>
                  </a:lnTo>
                  <a:close/>
                </a:path>
                <a:path w="1925955" h="10287635">
                  <a:moveTo>
                    <a:pt x="1319834" y="10160952"/>
                  </a:moveTo>
                  <a:lnTo>
                    <a:pt x="1301762" y="10160952"/>
                  </a:lnTo>
                  <a:lnTo>
                    <a:pt x="1301762" y="10286987"/>
                  </a:lnTo>
                  <a:lnTo>
                    <a:pt x="1319834" y="10286987"/>
                  </a:lnTo>
                  <a:lnTo>
                    <a:pt x="1319834" y="10160952"/>
                  </a:lnTo>
                  <a:close/>
                </a:path>
                <a:path w="1925955" h="10287635">
                  <a:moveTo>
                    <a:pt x="1319834" y="8524723"/>
                  </a:moveTo>
                  <a:lnTo>
                    <a:pt x="1301762" y="8524723"/>
                  </a:lnTo>
                  <a:lnTo>
                    <a:pt x="1301762" y="8832075"/>
                  </a:lnTo>
                  <a:lnTo>
                    <a:pt x="1319834" y="8832075"/>
                  </a:lnTo>
                  <a:lnTo>
                    <a:pt x="1319834" y="8524723"/>
                  </a:lnTo>
                  <a:close/>
                </a:path>
                <a:path w="1925955" h="10287635">
                  <a:moveTo>
                    <a:pt x="1319834" y="6888480"/>
                  </a:moveTo>
                  <a:lnTo>
                    <a:pt x="1301762" y="6888480"/>
                  </a:lnTo>
                  <a:lnTo>
                    <a:pt x="1301762" y="7195833"/>
                  </a:lnTo>
                  <a:lnTo>
                    <a:pt x="1319834" y="7195833"/>
                  </a:lnTo>
                  <a:lnTo>
                    <a:pt x="1319834" y="6888480"/>
                  </a:lnTo>
                  <a:close/>
                </a:path>
                <a:path w="1925955" h="10287635">
                  <a:moveTo>
                    <a:pt x="1636242" y="9817443"/>
                  </a:moveTo>
                  <a:lnTo>
                    <a:pt x="1319834" y="9817443"/>
                  </a:lnTo>
                  <a:lnTo>
                    <a:pt x="1319834" y="9501035"/>
                  </a:lnTo>
                  <a:lnTo>
                    <a:pt x="1301762" y="9501035"/>
                  </a:lnTo>
                  <a:lnTo>
                    <a:pt x="1301762" y="9817443"/>
                  </a:lnTo>
                  <a:lnTo>
                    <a:pt x="994397" y="9817443"/>
                  </a:lnTo>
                  <a:lnTo>
                    <a:pt x="994397" y="9501035"/>
                  </a:lnTo>
                  <a:lnTo>
                    <a:pt x="976325" y="9501035"/>
                  </a:lnTo>
                  <a:lnTo>
                    <a:pt x="976325" y="9817443"/>
                  </a:lnTo>
                  <a:lnTo>
                    <a:pt x="668959" y="9817443"/>
                  </a:lnTo>
                  <a:lnTo>
                    <a:pt x="668959" y="9501035"/>
                  </a:lnTo>
                  <a:lnTo>
                    <a:pt x="650875" y="9501035"/>
                  </a:lnTo>
                  <a:lnTo>
                    <a:pt x="650875" y="9817443"/>
                  </a:lnTo>
                  <a:lnTo>
                    <a:pt x="343522" y="9817443"/>
                  </a:lnTo>
                  <a:lnTo>
                    <a:pt x="343522" y="9501035"/>
                  </a:lnTo>
                  <a:lnTo>
                    <a:pt x="325437" y="9501035"/>
                  </a:lnTo>
                  <a:lnTo>
                    <a:pt x="325437" y="9817443"/>
                  </a:lnTo>
                  <a:lnTo>
                    <a:pt x="9042" y="9817443"/>
                  </a:lnTo>
                  <a:lnTo>
                    <a:pt x="9042" y="9826333"/>
                  </a:lnTo>
                  <a:lnTo>
                    <a:pt x="0" y="9826333"/>
                  </a:lnTo>
                  <a:lnTo>
                    <a:pt x="0" y="9835223"/>
                  </a:lnTo>
                  <a:lnTo>
                    <a:pt x="0" y="10142563"/>
                  </a:lnTo>
                  <a:lnTo>
                    <a:pt x="0" y="10160343"/>
                  </a:lnTo>
                  <a:lnTo>
                    <a:pt x="0" y="10287343"/>
                  </a:lnTo>
                  <a:lnTo>
                    <a:pt x="18084" y="10287343"/>
                  </a:lnTo>
                  <a:lnTo>
                    <a:pt x="18084" y="10160343"/>
                  </a:lnTo>
                  <a:lnTo>
                    <a:pt x="1636242" y="10160343"/>
                  </a:lnTo>
                  <a:lnTo>
                    <a:pt x="1636242" y="10142563"/>
                  </a:lnTo>
                  <a:lnTo>
                    <a:pt x="1319834" y="10142563"/>
                  </a:lnTo>
                  <a:lnTo>
                    <a:pt x="1319834" y="9835515"/>
                  </a:lnTo>
                  <a:lnTo>
                    <a:pt x="1301762" y="9835515"/>
                  </a:lnTo>
                  <a:lnTo>
                    <a:pt x="1301762" y="10142563"/>
                  </a:lnTo>
                  <a:lnTo>
                    <a:pt x="994397" y="10142563"/>
                  </a:lnTo>
                  <a:lnTo>
                    <a:pt x="994397" y="9835515"/>
                  </a:lnTo>
                  <a:lnTo>
                    <a:pt x="976325" y="9835515"/>
                  </a:lnTo>
                  <a:lnTo>
                    <a:pt x="976325" y="10142563"/>
                  </a:lnTo>
                  <a:lnTo>
                    <a:pt x="668959" y="10142563"/>
                  </a:lnTo>
                  <a:lnTo>
                    <a:pt x="668959" y="9835515"/>
                  </a:lnTo>
                  <a:lnTo>
                    <a:pt x="650875" y="9835515"/>
                  </a:lnTo>
                  <a:lnTo>
                    <a:pt x="650875" y="10142563"/>
                  </a:lnTo>
                  <a:lnTo>
                    <a:pt x="343522" y="10142563"/>
                  </a:lnTo>
                  <a:lnTo>
                    <a:pt x="343522" y="9835515"/>
                  </a:lnTo>
                  <a:lnTo>
                    <a:pt x="325437" y="9835515"/>
                  </a:lnTo>
                  <a:lnTo>
                    <a:pt x="325437" y="10142563"/>
                  </a:lnTo>
                  <a:lnTo>
                    <a:pt x="18084" y="10142563"/>
                  </a:lnTo>
                  <a:lnTo>
                    <a:pt x="18084" y="9835223"/>
                  </a:lnTo>
                  <a:lnTo>
                    <a:pt x="1636242" y="9835223"/>
                  </a:lnTo>
                  <a:lnTo>
                    <a:pt x="1636242" y="9826333"/>
                  </a:lnTo>
                  <a:lnTo>
                    <a:pt x="1636242" y="9817443"/>
                  </a:lnTo>
                  <a:close/>
                </a:path>
                <a:path w="1925955" h="10287635">
                  <a:moveTo>
                    <a:pt x="1636242" y="9157830"/>
                  </a:moveTo>
                  <a:lnTo>
                    <a:pt x="1301762" y="9157830"/>
                  </a:lnTo>
                  <a:lnTo>
                    <a:pt x="1301762" y="9175610"/>
                  </a:lnTo>
                  <a:lnTo>
                    <a:pt x="1301762" y="9482950"/>
                  </a:lnTo>
                  <a:lnTo>
                    <a:pt x="994397" y="9482950"/>
                  </a:lnTo>
                  <a:lnTo>
                    <a:pt x="994397" y="9175610"/>
                  </a:lnTo>
                  <a:lnTo>
                    <a:pt x="1301762" y="9175610"/>
                  </a:lnTo>
                  <a:lnTo>
                    <a:pt x="1301762" y="9157830"/>
                  </a:lnTo>
                  <a:lnTo>
                    <a:pt x="976325" y="9157830"/>
                  </a:lnTo>
                  <a:lnTo>
                    <a:pt x="976325" y="9175610"/>
                  </a:lnTo>
                  <a:lnTo>
                    <a:pt x="976325" y="9482950"/>
                  </a:lnTo>
                  <a:lnTo>
                    <a:pt x="668959" y="9482950"/>
                  </a:lnTo>
                  <a:lnTo>
                    <a:pt x="668959" y="9175610"/>
                  </a:lnTo>
                  <a:lnTo>
                    <a:pt x="976325" y="9175610"/>
                  </a:lnTo>
                  <a:lnTo>
                    <a:pt x="976325" y="9157830"/>
                  </a:lnTo>
                  <a:lnTo>
                    <a:pt x="638987" y="9157830"/>
                  </a:lnTo>
                  <a:lnTo>
                    <a:pt x="638987" y="9175610"/>
                  </a:lnTo>
                  <a:lnTo>
                    <a:pt x="650875" y="9175610"/>
                  </a:lnTo>
                  <a:lnTo>
                    <a:pt x="650875" y="9482950"/>
                  </a:lnTo>
                  <a:lnTo>
                    <a:pt x="638987" y="9482950"/>
                  </a:lnTo>
                  <a:lnTo>
                    <a:pt x="638987" y="9498089"/>
                  </a:lnTo>
                  <a:lnTo>
                    <a:pt x="0" y="9498089"/>
                  </a:lnTo>
                  <a:lnTo>
                    <a:pt x="0" y="9500730"/>
                  </a:lnTo>
                  <a:lnTo>
                    <a:pt x="0" y="9816960"/>
                  </a:lnTo>
                  <a:lnTo>
                    <a:pt x="18084" y="9816960"/>
                  </a:lnTo>
                  <a:lnTo>
                    <a:pt x="18084" y="9500730"/>
                  </a:lnTo>
                  <a:lnTo>
                    <a:pt x="1636242" y="9500730"/>
                  </a:lnTo>
                  <a:lnTo>
                    <a:pt x="1636242" y="9498089"/>
                  </a:lnTo>
                  <a:lnTo>
                    <a:pt x="1636242" y="9482950"/>
                  </a:lnTo>
                  <a:lnTo>
                    <a:pt x="1319834" y="9482950"/>
                  </a:lnTo>
                  <a:lnTo>
                    <a:pt x="1319834" y="9175610"/>
                  </a:lnTo>
                  <a:lnTo>
                    <a:pt x="1636242" y="9175610"/>
                  </a:lnTo>
                  <a:lnTo>
                    <a:pt x="1636242" y="9157830"/>
                  </a:lnTo>
                  <a:close/>
                </a:path>
                <a:path w="1925955" h="10287635">
                  <a:moveTo>
                    <a:pt x="1636242" y="8832710"/>
                  </a:moveTo>
                  <a:lnTo>
                    <a:pt x="638987" y="8832710"/>
                  </a:lnTo>
                  <a:lnTo>
                    <a:pt x="638987" y="8850490"/>
                  </a:lnTo>
                  <a:lnTo>
                    <a:pt x="650875" y="8850490"/>
                  </a:lnTo>
                  <a:lnTo>
                    <a:pt x="650875" y="9157513"/>
                  </a:lnTo>
                  <a:lnTo>
                    <a:pt x="668959" y="9157513"/>
                  </a:lnTo>
                  <a:lnTo>
                    <a:pt x="668959" y="8850490"/>
                  </a:lnTo>
                  <a:lnTo>
                    <a:pt x="976325" y="8850490"/>
                  </a:lnTo>
                  <a:lnTo>
                    <a:pt x="976325" y="9157513"/>
                  </a:lnTo>
                  <a:lnTo>
                    <a:pt x="994397" y="9157513"/>
                  </a:lnTo>
                  <a:lnTo>
                    <a:pt x="994397" y="8850490"/>
                  </a:lnTo>
                  <a:lnTo>
                    <a:pt x="1301762" y="8850490"/>
                  </a:lnTo>
                  <a:lnTo>
                    <a:pt x="1301762" y="9157513"/>
                  </a:lnTo>
                  <a:lnTo>
                    <a:pt x="1319834" y="9157513"/>
                  </a:lnTo>
                  <a:lnTo>
                    <a:pt x="1319834" y="8850490"/>
                  </a:lnTo>
                  <a:lnTo>
                    <a:pt x="1636242" y="8850490"/>
                  </a:lnTo>
                  <a:lnTo>
                    <a:pt x="1636242" y="8832710"/>
                  </a:lnTo>
                  <a:close/>
                </a:path>
                <a:path w="1925955" h="10287635">
                  <a:moveTo>
                    <a:pt x="1636242" y="8506320"/>
                  </a:moveTo>
                  <a:lnTo>
                    <a:pt x="1319834" y="8506320"/>
                  </a:lnTo>
                  <a:lnTo>
                    <a:pt x="1319834" y="8199272"/>
                  </a:lnTo>
                  <a:lnTo>
                    <a:pt x="1301762" y="8199272"/>
                  </a:lnTo>
                  <a:lnTo>
                    <a:pt x="1301762" y="8506320"/>
                  </a:lnTo>
                  <a:lnTo>
                    <a:pt x="994397" y="8506320"/>
                  </a:lnTo>
                  <a:lnTo>
                    <a:pt x="994397" y="8199272"/>
                  </a:lnTo>
                  <a:lnTo>
                    <a:pt x="976325" y="8199272"/>
                  </a:lnTo>
                  <a:lnTo>
                    <a:pt x="976325" y="8506320"/>
                  </a:lnTo>
                  <a:lnTo>
                    <a:pt x="668959" y="8506320"/>
                  </a:lnTo>
                  <a:lnTo>
                    <a:pt x="668959" y="8199272"/>
                  </a:lnTo>
                  <a:lnTo>
                    <a:pt x="650875" y="8199272"/>
                  </a:lnTo>
                  <a:lnTo>
                    <a:pt x="650875" y="8506320"/>
                  </a:lnTo>
                  <a:lnTo>
                    <a:pt x="638987" y="8506320"/>
                  </a:lnTo>
                  <a:lnTo>
                    <a:pt x="638987" y="8524100"/>
                  </a:lnTo>
                  <a:lnTo>
                    <a:pt x="1636242" y="8524100"/>
                  </a:lnTo>
                  <a:lnTo>
                    <a:pt x="1636242" y="8506320"/>
                  </a:lnTo>
                  <a:close/>
                </a:path>
                <a:path w="1925955" h="10287635">
                  <a:moveTo>
                    <a:pt x="1636242" y="8181200"/>
                  </a:moveTo>
                  <a:lnTo>
                    <a:pt x="1319834" y="8181200"/>
                  </a:lnTo>
                  <a:lnTo>
                    <a:pt x="1319834" y="7864792"/>
                  </a:lnTo>
                  <a:lnTo>
                    <a:pt x="1301762" y="7864792"/>
                  </a:lnTo>
                  <a:lnTo>
                    <a:pt x="1301762" y="8181200"/>
                  </a:lnTo>
                  <a:lnTo>
                    <a:pt x="994397" y="8181200"/>
                  </a:lnTo>
                  <a:lnTo>
                    <a:pt x="994397" y="7864792"/>
                  </a:lnTo>
                  <a:lnTo>
                    <a:pt x="976325" y="7864792"/>
                  </a:lnTo>
                  <a:lnTo>
                    <a:pt x="976325" y="8181200"/>
                  </a:lnTo>
                  <a:lnTo>
                    <a:pt x="668959" y="8181200"/>
                  </a:lnTo>
                  <a:lnTo>
                    <a:pt x="668959" y="7864792"/>
                  </a:lnTo>
                  <a:lnTo>
                    <a:pt x="650875" y="7864792"/>
                  </a:lnTo>
                  <a:lnTo>
                    <a:pt x="650875" y="8181200"/>
                  </a:lnTo>
                  <a:lnTo>
                    <a:pt x="638987" y="8181200"/>
                  </a:lnTo>
                  <a:lnTo>
                    <a:pt x="638987" y="8190090"/>
                  </a:lnTo>
                  <a:lnTo>
                    <a:pt x="638987" y="8198980"/>
                  </a:lnTo>
                  <a:lnTo>
                    <a:pt x="1636242" y="8198980"/>
                  </a:lnTo>
                  <a:lnTo>
                    <a:pt x="1636242" y="8190090"/>
                  </a:lnTo>
                  <a:lnTo>
                    <a:pt x="1636242" y="8181200"/>
                  </a:lnTo>
                  <a:close/>
                </a:path>
                <a:path w="1925955" h="10287635">
                  <a:moveTo>
                    <a:pt x="1636242" y="7521588"/>
                  </a:moveTo>
                  <a:lnTo>
                    <a:pt x="1301762" y="7521588"/>
                  </a:lnTo>
                  <a:lnTo>
                    <a:pt x="1301762" y="7539368"/>
                  </a:lnTo>
                  <a:lnTo>
                    <a:pt x="1301762" y="7846708"/>
                  </a:lnTo>
                  <a:lnTo>
                    <a:pt x="994397" y="7846708"/>
                  </a:lnTo>
                  <a:lnTo>
                    <a:pt x="994397" y="7539368"/>
                  </a:lnTo>
                  <a:lnTo>
                    <a:pt x="1301762" y="7539368"/>
                  </a:lnTo>
                  <a:lnTo>
                    <a:pt x="1301762" y="7521588"/>
                  </a:lnTo>
                  <a:lnTo>
                    <a:pt x="976325" y="7521588"/>
                  </a:lnTo>
                  <a:lnTo>
                    <a:pt x="976325" y="7539368"/>
                  </a:lnTo>
                  <a:lnTo>
                    <a:pt x="976325" y="7846708"/>
                  </a:lnTo>
                  <a:lnTo>
                    <a:pt x="668959" y="7846708"/>
                  </a:lnTo>
                  <a:lnTo>
                    <a:pt x="668959" y="7539368"/>
                  </a:lnTo>
                  <a:lnTo>
                    <a:pt x="976325" y="7539368"/>
                  </a:lnTo>
                  <a:lnTo>
                    <a:pt x="976325" y="7521588"/>
                  </a:lnTo>
                  <a:lnTo>
                    <a:pt x="638987" y="7521588"/>
                  </a:lnTo>
                  <a:lnTo>
                    <a:pt x="638987" y="7539368"/>
                  </a:lnTo>
                  <a:lnTo>
                    <a:pt x="650875" y="7539368"/>
                  </a:lnTo>
                  <a:lnTo>
                    <a:pt x="650875" y="7846708"/>
                  </a:lnTo>
                  <a:lnTo>
                    <a:pt x="638987" y="7846708"/>
                  </a:lnTo>
                  <a:lnTo>
                    <a:pt x="638987" y="7864488"/>
                  </a:lnTo>
                  <a:lnTo>
                    <a:pt x="1636242" y="7864488"/>
                  </a:lnTo>
                  <a:lnTo>
                    <a:pt x="1636242" y="7846708"/>
                  </a:lnTo>
                  <a:lnTo>
                    <a:pt x="1319834" y="7846708"/>
                  </a:lnTo>
                  <a:lnTo>
                    <a:pt x="1319834" y="7539368"/>
                  </a:lnTo>
                  <a:lnTo>
                    <a:pt x="1636242" y="7539368"/>
                  </a:lnTo>
                  <a:lnTo>
                    <a:pt x="1636242" y="7521588"/>
                  </a:lnTo>
                  <a:close/>
                </a:path>
                <a:path w="1925955" h="10287635">
                  <a:moveTo>
                    <a:pt x="1636242" y="7196468"/>
                  </a:moveTo>
                  <a:lnTo>
                    <a:pt x="638987" y="7196468"/>
                  </a:lnTo>
                  <a:lnTo>
                    <a:pt x="638987" y="7214248"/>
                  </a:lnTo>
                  <a:lnTo>
                    <a:pt x="650875" y="7214248"/>
                  </a:lnTo>
                  <a:lnTo>
                    <a:pt x="650875" y="7521283"/>
                  </a:lnTo>
                  <a:lnTo>
                    <a:pt x="668959" y="7521283"/>
                  </a:lnTo>
                  <a:lnTo>
                    <a:pt x="668959" y="7214248"/>
                  </a:lnTo>
                  <a:lnTo>
                    <a:pt x="976325" y="7214248"/>
                  </a:lnTo>
                  <a:lnTo>
                    <a:pt x="976325" y="7521283"/>
                  </a:lnTo>
                  <a:lnTo>
                    <a:pt x="994397" y="7521283"/>
                  </a:lnTo>
                  <a:lnTo>
                    <a:pt x="994397" y="7214248"/>
                  </a:lnTo>
                  <a:lnTo>
                    <a:pt x="1301762" y="7214248"/>
                  </a:lnTo>
                  <a:lnTo>
                    <a:pt x="1301762" y="7521283"/>
                  </a:lnTo>
                  <a:lnTo>
                    <a:pt x="1319834" y="7521283"/>
                  </a:lnTo>
                  <a:lnTo>
                    <a:pt x="1319834" y="7214248"/>
                  </a:lnTo>
                  <a:lnTo>
                    <a:pt x="1636242" y="7214248"/>
                  </a:lnTo>
                  <a:lnTo>
                    <a:pt x="1636242" y="7196468"/>
                  </a:lnTo>
                  <a:close/>
                </a:path>
                <a:path w="1925955" h="10287635">
                  <a:moveTo>
                    <a:pt x="1636242" y="6870078"/>
                  </a:moveTo>
                  <a:lnTo>
                    <a:pt x="1319834" y="6870078"/>
                  </a:lnTo>
                  <a:lnTo>
                    <a:pt x="1319834" y="6563042"/>
                  </a:lnTo>
                  <a:lnTo>
                    <a:pt x="1301762" y="6563042"/>
                  </a:lnTo>
                  <a:lnTo>
                    <a:pt x="1301762" y="6870078"/>
                  </a:lnTo>
                  <a:lnTo>
                    <a:pt x="994397" y="6870078"/>
                  </a:lnTo>
                  <a:lnTo>
                    <a:pt x="994397" y="6563042"/>
                  </a:lnTo>
                  <a:lnTo>
                    <a:pt x="976325" y="6563042"/>
                  </a:lnTo>
                  <a:lnTo>
                    <a:pt x="976325" y="6870078"/>
                  </a:lnTo>
                  <a:lnTo>
                    <a:pt x="668959" y="6870078"/>
                  </a:lnTo>
                  <a:lnTo>
                    <a:pt x="668959" y="6563042"/>
                  </a:lnTo>
                  <a:lnTo>
                    <a:pt x="650875" y="6563042"/>
                  </a:lnTo>
                  <a:lnTo>
                    <a:pt x="650875" y="6870078"/>
                  </a:lnTo>
                  <a:lnTo>
                    <a:pt x="638987" y="6870078"/>
                  </a:lnTo>
                  <a:lnTo>
                    <a:pt x="638987" y="6887858"/>
                  </a:lnTo>
                  <a:lnTo>
                    <a:pt x="1636242" y="6887858"/>
                  </a:lnTo>
                  <a:lnTo>
                    <a:pt x="1636242" y="6870078"/>
                  </a:lnTo>
                  <a:close/>
                </a:path>
                <a:path w="1925955" h="10287635">
                  <a:moveTo>
                    <a:pt x="1636242" y="6544958"/>
                  </a:moveTo>
                  <a:lnTo>
                    <a:pt x="1319834" y="6544958"/>
                  </a:lnTo>
                  <a:lnTo>
                    <a:pt x="1319834" y="6228562"/>
                  </a:lnTo>
                  <a:lnTo>
                    <a:pt x="1301762" y="6228562"/>
                  </a:lnTo>
                  <a:lnTo>
                    <a:pt x="1301762" y="6544958"/>
                  </a:lnTo>
                  <a:lnTo>
                    <a:pt x="994397" y="6544958"/>
                  </a:lnTo>
                  <a:lnTo>
                    <a:pt x="994397" y="6228562"/>
                  </a:lnTo>
                  <a:lnTo>
                    <a:pt x="976325" y="6228562"/>
                  </a:lnTo>
                  <a:lnTo>
                    <a:pt x="976325" y="6544958"/>
                  </a:lnTo>
                  <a:lnTo>
                    <a:pt x="638987" y="6544958"/>
                  </a:lnTo>
                  <a:lnTo>
                    <a:pt x="638987" y="6553848"/>
                  </a:lnTo>
                  <a:lnTo>
                    <a:pt x="638987" y="6562738"/>
                  </a:lnTo>
                  <a:lnTo>
                    <a:pt x="1636242" y="6562738"/>
                  </a:lnTo>
                  <a:lnTo>
                    <a:pt x="1636242" y="6553848"/>
                  </a:lnTo>
                  <a:lnTo>
                    <a:pt x="1636242" y="6544958"/>
                  </a:lnTo>
                  <a:close/>
                </a:path>
                <a:path w="1925955" h="10287635">
                  <a:moveTo>
                    <a:pt x="1925599" y="0"/>
                  </a:moveTo>
                  <a:lnTo>
                    <a:pt x="1645285" y="0"/>
                  </a:lnTo>
                  <a:lnTo>
                    <a:pt x="1645285" y="8890"/>
                  </a:lnTo>
                  <a:lnTo>
                    <a:pt x="1636242" y="8890"/>
                  </a:lnTo>
                  <a:lnTo>
                    <a:pt x="1636242" y="1635760"/>
                  </a:lnTo>
                  <a:lnTo>
                    <a:pt x="1654314" y="1635760"/>
                  </a:lnTo>
                  <a:lnTo>
                    <a:pt x="1654314" y="1319530"/>
                  </a:lnTo>
                  <a:lnTo>
                    <a:pt x="1925599" y="1319530"/>
                  </a:lnTo>
                  <a:lnTo>
                    <a:pt x="1925599" y="1301750"/>
                  </a:lnTo>
                  <a:lnTo>
                    <a:pt x="1654314" y="1301750"/>
                  </a:lnTo>
                  <a:lnTo>
                    <a:pt x="1654314" y="994410"/>
                  </a:lnTo>
                  <a:lnTo>
                    <a:pt x="1925599" y="994410"/>
                  </a:lnTo>
                  <a:lnTo>
                    <a:pt x="1925599" y="976630"/>
                  </a:lnTo>
                  <a:lnTo>
                    <a:pt x="1654314" y="976630"/>
                  </a:lnTo>
                  <a:lnTo>
                    <a:pt x="1654314" y="669290"/>
                  </a:lnTo>
                  <a:lnTo>
                    <a:pt x="1925599" y="669290"/>
                  </a:lnTo>
                  <a:lnTo>
                    <a:pt x="1925599" y="651510"/>
                  </a:lnTo>
                  <a:lnTo>
                    <a:pt x="1654314" y="651510"/>
                  </a:lnTo>
                  <a:lnTo>
                    <a:pt x="1654314" y="342900"/>
                  </a:lnTo>
                  <a:lnTo>
                    <a:pt x="1925599" y="342900"/>
                  </a:lnTo>
                  <a:lnTo>
                    <a:pt x="1925599" y="325120"/>
                  </a:lnTo>
                  <a:lnTo>
                    <a:pt x="1654314" y="325120"/>
                  </a:lnTo>
                  <a:lnTo>
                    <a:pt x="1654314" y="17780"/>
                  </a:lnTo>
                  <a:lnTo>
                    <a:pt x="1925599" y="17780"/>
                  </a:lnTo>
                  <a:lnTo>
                    <a:pt x="1925599" y="8890"/>
                  </a:lnTo>
                  <a:lnTo>
                    <a:pt x="1925599" y="0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998644" y="1319542"/>
              <a:ext cx="289560" cy="8968105"/>
            </a:xfrm>
            <a:custGeom>
              <a:avLst/>
              <a:gdLst/>
              <a:ahLst/>
              <a:cxnLst/>
              <a:rect l="l" t="t" r="r" b="b"/>
              <a:pathLst>
                <a:path w="289559" h="8968105">
                  <a:moveTo>
                    <a:pt x="18072" y="0"/>
                  </a:moveTo>
                  <a:lnTo>
                    <a:pt x="0" y="0"/>
                  </a:lnTo>
                  <a:lnTo>
                    <a:pt x="0" y="316230"/>
                  </a:lnTo>
                  <a:lnTo>
                    <a:pt x="18072" y="316230"/>
                  </a:lnTo>
                  <a:lnTo>
                    <a:pt x="18072" y="0"/>
                  </a:lnTo>
                  <a:close/>
                </a:path>
                <a:path w="289559" h="8968105">
                  <a:moveTo>
                    <a:pt x="289356" y="8497913"/>
                  </a:moveTo>
                  <a:lnTo>
                    <a:pt x="9042" y="8497913"/>
                  </a:lnTo>
                  <a:lnTo>
                    <a:pt x="9042" y="8506803"/>
                  </a:lnTo>
                  <a:lnTo>
                    <a:pt x="0" y="8506803"/>
                  </a:lnTo>
                  <a:lnTo>
                    <a:pt x="0" y="8515693"/>
                  </a:lnTo>
                  <a:lnTo>
                    <a:pt x="0" y="8823033"/>
                  </a:lnTo>
                  <a:lnTo>
                    <a:pt x="0" y="8840813"/>
                  </a:lnTo>
                  <a:lnTo>
                    <a:pt x="0" y="8967813"/>
                  </a:lnTo>
                  <a:lnTo>
                    <a:pt x="18072" y="8967813"/>
                  </a:lnTo>
                  <a:lnTo>
                    <a:pt x="18072" y="8840813"/>
                  </a:lnTo>
                  <a:lnTo>
                    <a:pt x="289356" y="8840813"/>
                  </a:lnTo>
                  <a:lnTo>
                    <a:pt x="289356" y="8823033"/>
                  </a:lnTo>
                  <a:lnTo>
                    <a:pt x="18072" y="8823033"/>
                  </a:lnTo>
                  <a:lnTo>
                    <a:pt x="18072" y="8515693"/>
                  </a:lnTo>
                  <a:lnTo>
                    <a:pt x="289356" y="8515693"/>
                  </a:lnTo>
                  <a:lnTo>
                    <a:pt x="289356" y="8506803"/>
                  </a:lnTo>
                  <a:lnTo>
                    <a:pt x="289356" y="8497913"/>
                  </a:lnTo>
                  <a:close/>
                </a:path>
                <a:path w="289559" h="8968105">
                  <a:moveTo>
                    <a:pt x="289356" y="6861670"/>
                  </a:moveTo>
                  <a:lnTo>
                    <a:pt x="9042" y="6861670"/>
                  </a:lnTo>
                  <a:lnTo>
                    <a:pt x="9042" y="6870560"/>
                  </a:lnTo>
                  <a:lnTo>
                    <a:pt x="0" y="6870560"/>
                  </a:lnTo>
                  <a:lnTo>
                    <a:pt x="0" y="8497430"/>
                  </a:lnTo>
                  <a:lnTo>
                    <a:pt x="18072" y="8497430"/>
                  </a:lnTo>
                  <a:lnTo>
                    <a:pt x="18072" y="8181200"/>
                  </a:lnTo>
                  <a:lnTo>
                    <a:pt x="289356" y="8181200"/>
                  </a:lnTo>
                  <a:lnTo>
                    <a:pt x="289356" y="8163420"/>
                  </a:lnTo>
                  <a:lnTo>
                    <a:pt x="18072" y="8163420"/>
                  </a:lnTo>
                  <a:lnTo>
                    <a:pt x="18072" y="7856080"/>
                  </a:lnTo>
                  <a:lnTo>
                    <a:pt x="289356" y="7856080"/>
                  </a:lnTo>
                  <a:lnTo>
                    <a:pt x="289356" y="7838300"/>
                  </a:lnTo>
                  <a:lnTo>
                    <a:pt x="18072" y="7838300"/>
                  </a:lnTo>
                  <a:lnTo>
                    <a:pt x="18072" y="7530960"/>
                  </a:lnTo>
                  <a:lnTo>
                    <a:pt x="289356" y="7530960"/>
                  </a:lnTo>
                  <a:lnTo>
                    <a:pt x="289356" y="7513180"/>
                  </a:lnTo>
                  <a:lnTo>
                    <a:pt x="18072" y="7513180"/>
                  </a:lnTo>
                  <a:lnTo>
                    <a:pt x="18072" y="7204570"/>
                  </a:lnTo>
                  <a:lnTo>
                    <a:pt x="289356" y="7204570"/>
                  </a:lnTo>
                  <a:lnTo>
                    <a:pt x="289356" y="7186790"/>
                  </a:lnTo>
                  <a:lnTo>
                    <a:pt x="18072" y="7186790"/>
                  </a:lnTo>
                  <a:lnTo>
                    <a:pt x="18072" y="6879450"/>
                  </a:lnTo>
                  <a:lnTo>
                    <a:pt x="289356" y="6879450"/>
                  </a:lnTo>
                  <a:lnTo>
                    <a:pt x="289356" y="6870560"/>
                  </a:lnTo>
                  <a:lnTo>
                    <a:pt x="289356" y="6861670"/>
                  </a:lnTo>
                  <a:close/>
                </a:path>
                <a:path w="289559" h="8968105">
                  <a:moveTo>
                    <a:pt x="289356" y="5225427"/>
                  </a:moveTo>
                  <a:lnTo>
                    <a:pt x="9042" y="5225427"/>
                  </a:lnTo>
                  <a:lnTo>
                    <a:pt x="9042" y="5234317"/>
                  </a:lnTo>
                  <a:lnTo>
                    <a:pt x="0" y="5234317"/>
                  </a:lnTo>
                  <a:lnTo>
                    <a:pt x="0" y="6861188"/>
                  </a:lnTo>
                  <a:lnTo>
                    <a:pt x="18072" y="6861188"/>
                  </a:lnTo>
                  <a:lnTo>
                    <a:pt x="18072" y="6544958"/>
                  </a:lnTo>
                  <a:lnTo>
                    <a:pt x="289356" y="6544958"/>
                  </a:lnTo>
                  <a:lnTo>
                    <a:pt x="289356" y="6527178"/>
                  </a:lnTo>
                  <a:lnTo>
                    <a:pt x="18072" y="6527178"/>
                  </a:lnTo>
                  <a:lnTo>
                    <a:pt x="18072" y="6219837"/>
                  </a:lnTo>
                  <a:lnTo>
                    <a:pt x="289356" y="6219837"/>
                  </a:lnTo>
                  <a:lnTo>
                    <a:pt x="289356" y="6202057"/>
                  </a:lnTo>
                  <a:lnTo>
                    <a:pt x="18072" y="6202057"/>
                  </a:lnTo>
                  <a:lnTo>
                    <a:pt x="18072" y="5894717"/>
                  </a:lnTo>
                  <a:lnTo>
                    <a:pt x="289356" y="5894717"/>
                  </a:lnTo>
                  <a:lnTo>
                    <a:pt x="289356" y="5876937"/>
                  </a:lnTo>
                  <a:lnTo>
                    <a:pt x="18072" y="5876937"/>
                  </a:lnTo>
                  <a:lnTo>
                    <a:pt x="18072" y="5568327"/>
                  </a:lnTo>
                  <a:lnTo>
                    <a:pt x="289356" y="5568327"/>
                  </a:lnTo>
                  <a:lnTo>
                    <a:pt x="289356" y="5550547"/>
                  </a:lnTo>
                  <a:lnTo>
                    <a:pt x="18072" y="5550547"/>
                  </a:lnTo>
                  <a:lnTo>
                    <a:pt x="18072" y="5243207"/>
                  </a:lnTo>
                  <a:lnTo>
                    <a:pt x="289356" y="5243207"/>
                  </a:lnTo>
                  <a:lnTo>
                    <a:pt x="289356" y="5234317"/>
                  </a:lnTo>
                  <a:lnTo>
                    <a:pt x="289356" y="5225427"/>
                  </a:lnTo>
                  <a:close/>
                </a:path>
                <a:path w="289559" h="8968105">
                  <a:moveTo>
                    <a:pt x="289356" y="3589185"/>
                  </a:moveTo>
                  <a:lnTo>
                    <a:pt x="9042" y="3589185"/>
                  </a:lnTo>
                  <a:lnTo>
                    <a:pt x="9042" y="3598075"/>
                  </a:lnTo>
                  <a:lnTo>
                    <a:pt x="0" y="3598075"/>
                  </a:lnTo>
                  <a:lnTo>
                    <a:pt x="0" y="5224945"/>
                  </a:lnTo>
                  <a:lnTo>
                    <a:pt x="18072" y="5224945"/>
                  </a:lnTo>
                  <a:lnTo>
                    <a:pt x="18072" y="4908715"/>
                  </a:lnTo>
                  <a:lnTo>
                    <a:pt x="289356" y="4908715"/>
                  </a:lnTo>
                  <a:lnTo>
                    <a:pt x="289356" y="4890935"/>
                  </a:lnTo>
                  <a:lnTo>
                    <a:pt x="18072" y="4890935"/>
                  </a:lnTo>
                  <a:lnTo>
                    <a:pt x="18072" y="4583595"/>
                  </a:lnTo>
                  <a:lnTo>
                    <a:pt x="289356" y="4583595"/>
                  </a:lnTo>
                  <a:lnTo>
                    <a:pt x="289356" y="4565815"/>
                  </a:lnTo>
                  <a:lnTo>
                    <a:pt x="18072" y="4565815"/>
                  </a:lnTo>
                  <a:lnTo>
                    <a:pt x="18072" y="4258475"/>
                  </a:lnTo>
                  <a:lnTo>
                    <a:pt x="289356" y="4258475"/>
                  </a:lnTo>
                  <a:lnTo>
                    <a:pt x="289356" y="4240695"/>
                  </a:lnTo>
                  <a:lnTo>
                    <a:pt x="18072" y="4240695"/>
                  </a:lnTo>
                  <a:lnTo>
                    <a:pt x="18072" y="3932085"/>
                  </a:lnTo>
                  <a:lnTo>
                    <a:pt x="289356" y="3932085"/>
                  </a:lnTo>
                  <a:lnTo>
                    <a:pt x="289356" y="3914305"/>
                  </a:lnTo>
                  <a:lnTo>
                    <a:pt x="18072" y="3914305"/>
                  </a:lnTo>
                  <a:lnTo>
                    <a:pt x="18072" y="3606965"/>
                  </a:lnTo>
                  <a:lnTo>
                    <a:pt x="289356" y="3606965"/>
                  </a:lnTo>
                  <a:lnTo>
                    <a:pt x="289356" y="3598075"/>
                  </a:lnTo>
                  <a:lnTo>
                    <a:pt x="289356" y="3589185"/>
                  </a:lnTo>
                  <a:close/>
                </a:path>
                <a:path w="289559" h="8968105">
                  <a:moveTo>
                    <a:pt x="289356" y="1952942"/>
                  </a:moveTo>
                  <a:lnTo>
                    <a:pt x="9042" y="1952942"/>
                  </a:lnTo>
                  <a:lnTo>
                    <a:pt x="9042" y="1961832"/>
                  </a:lnTo>
                  <a:lnTo>
                    <a:pt x="0" y="1961832"/>
                  </a:lnTo>
                  <a:lnTo>
                    <a:pt x="0" y="3588702"/>
                  </a:lnTo>
                  <a:lnTo>
                    <a:pt x="18072" y="3588702"/>
                  </a:lnTo>
                  <a:lnTo>
                    <a:pt x="18072" y="3272472"/>
                  </a:lnTo>
                  <a:lnTo>
                    <a:pt x="289356" y="3272472"/>
                  </a:lnTo>
                  <a:lnTo>
                    <a:pt x="289356" y="3254692"/>
                  </a:lnTo>
                  <a:lnTo>
                    <a:pt x="18072" y="3254692"/>
                  </a:lnTo>
                  <a:lnTo>
                    <a:pt x="18072" y="2947352"/>
                  </a:lnTo>
                  <a:lnTo>
                    <a:pt x="289356" y="2947352"/>
                  </a:lnTo>
                  <a:lnTo>
                    <a:pt x="289356" y="2929572"/>
                  </a:lnTo>
                  <a:lnTo>
                    <a:pt x="18072" y="2929572"/>
                  </a:lnTo>
                  <a:lnTo>
                    <a:pt x="18072" y="2622232"/>
                  </a:lnTo>
                  <a:lnTo>
                    <a:pt x="289356" y="2622232"/>
                  </a:lnTo>
                  <a:lnTo>
                    <a:pt x="289356" y="2604452"/>
                  </a:lnTo>
                  <a:lnTo>
                    <a:pt x="18072" y="2604452"/>
                  </a:lnTo>
                  <a:lnTo>
                    <a:pt x="18072" y="2295842"/>
                  </a:lnTo>
                  <a:lnTo>
                    <a:pt x="289356" y="2295842"/>
                  </a:lnTo>
                  <a:lnTo>
                    <a:pt x="289356" y="2278062"/>
                  </a:lnTo>
                  <a:lnTo>
                    <a:pt x="18072" y="2278062"/>
                  </a:lnTo>
                  <a:lnTo>
                    <a:pt x="18072" y="1970722"/>
                  </a:lnTo>
                  <a:lnTo>
                    <a:pt x="289356" y="1970722"/>
                  </a:lnTo>
                  <a:lnTo>
                    <a:pt x="289356" y="1961832"/>
                  </a:lnTo>
                  <a:lnTo>
                    <a:pt x="289356" y="1952942"/>
                  </a:lnTo>
                  <a:close/>
                </a:path>
                <a:path w="289559" h="8968105">
                  <a:moveTo>
                    <a:pt x="289356" y="316699"/>
                  </a:moveTo>
                  <a:lnTo>
                    <a:pt x="9042" y="316699"/>
                  </a:lnTo>
                  <a:lnTo>
                    <a:pt x="9042" y="325589"/>
                  </a:lnTo>
                  <a:lnTo>
                    <a:pt x="0" y="325589"/>
                  </a:lnTo>
                  <a:lnTo>
                    <a:pt x="0" y="1952459"/>
                  </a:lnTo>
                  <a:lnTo>
                    <a:pt x="18072" y="1952459"/>
                  </a:lnTo>
                  <a:lnTo>
                    <a:pt x="18072" y="1636229"/>
                  </a:lnTo>
                  <a:lnTo>
                    <a:pt x="289356" y="1636229"/>
                  </a:lnTo>
                  <a:lnTo>
                    <a:pt x="289356" y="1618449"/>
                  </a:lnTo>
                  <a:lnTo>
                    <a:pt x="18072" y="1618449"/>
                  </a:lnTo>
                  <a:lnTo>
                    <a:pt x="18072" y="1311109"/>
                  </a:lnTo>
                  <a:lnTo>
                    <a:pt x="289356" y="1311109"/>
                  </a:lnTo>
                  <a:lnTo>
                    <a:pt x="289356" y="1293329"/>
                  </a:lnTo>
                  <a:lnTo>
                    <a:pt x="18072" y="1293329"/>
                  </a:lnTo>
                  <a:lnTo>
                    <a:pt x="18072" y="985989"/>
                  </a:lnTo>
                  <a:lnTo>
                    <a:pt x="289356" y="985989"/>
                  </a:lnTo>
                  <a:lnTo>
                    <a:pt x="289356" y="968209"/>
                  </a:lnTo>
                  <a:lnTo>
                    <a:pt x="18072" y="968209"/>
                  </a:lnTo>
                  <a:lnTo>
                    <a:pt x="18072" y="659599"/>
                  </a:lnTo>
                  <a:lnTo>
                    <a:pt x="289356" y="659599"/>
                  </a:lnTo>
                  <a:lnTo>
                    <a:pt x="289356" y="641819"/>
                  </a:lnTo>
                  <a:lnTo>
                    <a:pt x="18072" y="641819"/>
                  </a:lnTo>
                  <a:lnTo>
                    <a:pt x="18072" y="334479"/>
                  </a:lnTo>
                  <a:lnTo>
                    <a:pt x="289356" y="334479"/>
                  </a:lnTo>
                  <a:lnTo>
                    <a:pt x="289356" y="325589"/>
                  </a:lnTo>
                  <a:lnTo>
                    <a:pt x="289356" y="316699"/>
                  </a:lnTo>
                  <a:close/>
                </a:path>
              </a:pathLst>
            </a:custGeom>
            <a:solidFill>
              <a:srgbClr val="FFFFFF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44881" y="1362455"/>
              <a:ext cx="10264775" cy="8143875"/>
            </a:xfrm>
            <a:custGeom>
              <a:avLst/>
              <a:gdLst/>
              <a:ahLst/>
              <a:cxnLst/>
              <a:rect l="l" t="t" r="r" b="b"/>
              <a:pathLst>
                <a:path w="10264775" h="8143875">
                  <a:moveTo>
                    <a:pt x="10264546" y="0"/>
                  </a:moveTo>
                  <a:lnTo>
                    <a:pt x="10248481" y="0"/>
                  </a:lnTo>
                  <a:lnTo>
                    <a:pt x="16065" y="0"/>
                  </a:lnTo>
                  <a:lnTo>
                    <a:pt x="0" y="0"/>
                  </a:lnTo>
                  <a:lnTo>
                    <a:pt x="0" y="78524"/>
                  </a:lnTo>
                  <a:lnTo>
                    <a:pt x="8026" y="78524"/>
                  </a:lnTo>
                  <a:lnTo>
                    <a:pt x="8026" y="7914106"/>
                  </a:lnTo>
                  <a:lnTo>
                    <a:pt x="0" y="7914106"/>
                  </a:lnTo>
                  <a:lnTo>
                    <a:pt x="0" y="8143684"/>
                  </a:lnTo>
                  <a:lnTo>
                    <a:pt x="16065" y="8143684"/>
                  </a:lnTo>
                  <a:lnTo>
                    <a:pt x="10248481" y="8143684"/>
                  </a:lnTo>
                  <a:lnTo>
                    <a:pt x="10264546" y="8143684"/>
                  </a:lnTo>
                  <a:lnTo>
                    <a:pt x="10264546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6129" y="1440979"/>
              <a:ext cx="10335192" cy="783557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50165" y="1425028"/>
              <a:ext cx="10367645" cy="7867650"/>
            </a:xfrm>
            <a:custGeom>
              <a:avLst/>
              <a:gdLst/>
              <a:ahLst/>
              <a:cxnLst/>
              <a:rect l="l" t="t" r="r" b="b"/>
              <a:pathLst>
                <a:path w="10367644" h="7867650">
                  <a:moveTo>
                    <a:pt x="10367112" y="0"/>
                  </a:moveTo>
                  <a:lnTo>
                    <a:pt x="10351148" y="0"/>
                  </a:lnTo>
                  <a:lnTo>
                    <a:pt x="10351148" y="52616"/>
                  </a:lnTo>
                  <a:lnTo>
                    <a:pt x="10335196" y="52616"/>
                  </a:lnTo>
                  <a:lnTo>
                    <a:pt x="10335196" y="7835582"/>
                  </a:lnTo>
                  <a:lnTo>
                    <a:pt x="31915" y="7835582"/>
                  </a:lnTo>
                  <a:lnTo>
                    <a:pt x="31915" y="52616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52616"/>
                  </a:lnTo>
                  <a:lnTo>
                    <a:pt x="0" y="7867497"/>
                  </a:lnTo>
                  <a:lnTo>
                    <a:pt x="31915" y="7867497"/>
                  </a:lnTo>
                  <a:lnTo>
                    <a:pt x="10335196" y="7867497"/>
                  </a:lnTo>
                  <a:lnTo>
                    <a:pt x="10367112" y="7867497"/>
                  </a:lnTo>
                  <a:lnTo>
                    <a:pt x="10367112" y="52616"/>
                  </a:lnTo>
                  <a:lnTo>
                    <a:pt x="10367112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584254" y="5559692"/>
            <a:ext cx="8099425" cy="666750"/>
          </a:xfrm>
          <a:prstGeom prst="rect">
            <a:avLst/>
          </a:prstGeom>
          <a:solidFill>
            <a:srgbClr val="D1EDFF"/>
          </a:solidFill>
          <a:ln w="31914">
            <a:solidFill>
              <a:srgbClr val="201138"/>
            </a:solidFill>
          </a:ln>
        </p:spPr>
        <p:txBody>
          <a:bodyPr wrap="square" lIns="0" tIns="155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2000" spc="125" b="1">
                <a:solidFill>
                  <a:srgbClr val="3D386F"/>
                </a:solidFill>
                <a:latin typeface="Arial"/>
                <a:cs typeface="Arial"/>
              </a:rPr>
              <a:t>W</a:t>
            </a:r>
            <a:r>
              <a:rPr dirty="0" sz="2000" spc="-15" b="1">
                <a:solidFill>
                  <a:srgbClr val="3D386F"/>
                </a:solidFill>
                <a:latin typeface="Arial"/>
                <a:cs typeface="Arial"/>
              </a:rPr>
              <a:t>h</a:t>
            </a:r>
            <a:r>
              <a:rPr dirty="0" sz="2000" spc="35" b="1">
                <a:solidFill>
                  <a:srgbClr val="3D386F"/>
                </a:solidFill>
                <a:latin typeface="Arial"/>
                <a:cs typeface="Arial"/>
              </a:rPr>
              <a:t>a</a:t>
            </a:r>
            <a:r>
              <a:rPr dirty="0" sz="2000" spc="175" b="1">
                <a:solidFill>
                  <a:srgbClr val="3D386F"/>
                </a:solidFill>
                <a:latin typeface="Arial"/>
                <a:cs typeface="Arial"/>
              </a:rPr>
              <a:t>t</a:t>
            </a:r>
            <a:r>
              <a:rPr dirty="0" sz="2000" spc="-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30" b="1">
                <a:solidFill>
                  <a:srgbClr val="3D386F"/>
                </a:solidFill>
                <a:latin typeface="Arial"/>
                <a:cs typeface="Arial"/>
              </a:rPr>
              <a:t>i</a:t>
            </a:r>
            <a:r>
              <a:rPr dirty="0" sz="2000" spc="-65" b="1">
                <a:solidFill>
                  <a:srgbClr val="3D386F"/>
                </a:solidFill>
                <a:latin typeface="Arial"/>
                <a:cs typeface="Arial"/>
              </a:rPr>
              <a:t>s</a:t>
            </a:r>
            <a:r>
              <a:rPr dirty="0" sz="2000" spc="-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30" b="1">
                <a:solidFill>
                  <a:srgbClr val="3D386F"/>
                </a:solidFill>
                <a:latin typeface="Arial"/>
                <a:cs typeface="Arial"/>
              </a:rPr>
              <a:t>D</a:t>
            </a:r>
            <a:r>
              <a:rPr dirty="0" sz="2000" spc="-15" b="1">
                <a:solidFill>
                  <a:srgbClr val="3D386F"/>
                </a:solidFill>
                <a:latin typeface="Arial"/>
                <a:cs typeface="Arial"/>
              </a:rPr>
              <a:t>o</a:t>
            </a:r>
            <a:r>
              <a:rPr dirty="0" sz="2000" spc="80" b="1">
                <a:solidFill>
                  <a:srgbClr val="3D386F"/>
                </a:solidFill>
                <a:latin typeface="Arial"/>
                <a:cs typeface="Arial"/>
              </a:rPr>
              <a:t>c</a:t>
            </a:r>
            <a:r>
              <a:rPr dirty="0" sz="2000" spc="15" b="1">
                <a:solidFill>
                  <a:srgbClr val="3D386F"/>
                </a:solidFill>
                <a:latin typeface="Arial"/>
                <a:cs typeface="Arial"/>
              </a:rPr>
              <a:t>k</a:t>
            </a:r>
            <a:r>
              <a:rPr dirty="0" sz="2000" spc="75" b="1">
                <a:solidFill>
                  <a:srgbClr val="3D386F"/>
                </a:solidFill>
                <a:latin typeface="Arial"/>
                <a:cs typeface="Arial"/>
              </a:rPr>
              <a:t>e</a:t>
            </a:r>
            <a:r>
              <a:rPr dirty="0" sz="2000" spc="10" b="1">
                <a:solidFill>
                  <a:srgbClr val="3D386F"/>
                </a:solidFill>
                <a:latin typeface="Arial"/>
                <a:cs typeface="Arial"/>
              </a:rPr>
              <a:t>r</a:t>
            </a:r>
            <a:r>
              <a:rPr dirty="0" sz="2000" spc="-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35" b="1">
                <a:solidFill>
                  <a:srgbClr val="3D386F"/>
                </a:solidFill>
                <a:latin typeface="Arial"/>
                <a:cs typeface="Arial"/>
              </a:rPr>
              <a:t>a</a:t>
            </a:r>
            <a:r>
              <a:rPr dirty="0" sz="2000" spc="-15" b="1">
                <a:solidFill>
                  <a:srgbClr val="3D386F"/>
                </a:solidFill>
                <a:latin typeface="Arial"/>
                <a:cs typeface="Arial"/>
              </a:rPr>
              <a:t>n</a:t>
            </a:r>
            <a:r>
              <a:rPr dirty="0" sz="2000" spc="80" b="1">
                <a:solidFill>
                  <a:srgbClr val="3D386F"/>
                </a:solidFill>
                <a:latin typeface="Arial"/>
                <a:cs typeface="Arial"/>
              </a:rPr>
              <a:t>d</a:t>
            </a:r>
            <a:r>
              <a:rPr dirty="0" sz="2000" spc="-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25" b="1">
                <a:solidFill>
                  <a:srgbClr val="3D386F"/>
                </a:solidFill>
                <a:latin typeface="Arial"/>
                <a:cs typeface="Arial"/>
              </a:rPr>
              <a:t>W</a:t>
            </a:r>
            <a:r>
              <a:rPr dirty="0" sz="2000" spc="-15" b="1">
                <a:solidFill>
                  <a:srgbClr val="3D386F"/>
                </a:solidFill>
                <a:latin typeface="Arial"/>
                <a:cs typeface="Arial"/>
              </a:rPr>
              <a:t>h</a:t>
            </a:r>
            <a:r>
              <a:rPr dirty="0" sz="2000" spc="75" b="1">
                <a:solidFill>
                  <a:srgbClr val="3D386F"/>
                </a:solidFill>
                <a:latin typeface="Arial"/>
                <a:cs typeface="Arial"/>
              </a:rPr>
              <a:t>y</a:t>
            </a:r>
            <a:r>
              <a:rPr dirty="0" sz="2000" spc="-170" b="1">
                <a:solidFill>
                  <a:srgbClr val="3D386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84254" y="6493142"/>
            <a:ext cx="8099425" cy="666750"/>
          </a:xfrm>
          <a:prstGeom prst="rect">
            <a:avLst/>
          </a:prstGeom>
          <a:solidFill>
            <a:srgbClr val="D1EDFF"/>
          </a:solidFill>
          <a:ln w="31914">
            <a:solidFill>
              <a:srgbClr val="201138"/>
            </a:solidFill>
          </a:ln>
        </p:spPr>
        <p:txBody>
          <a:bodyPr wrap="square" lIns="0" tIns="155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2000" spc="80" b="1">
                <a:solidFill>
                  <a:srgbClr val="3D386F"/>
                </a:solidFill>
                <a:latin typeface="Arial"/>
                <a:cs typeface="Arial"/>
              </a:rPr>
              <a:t>What</a:t>
            </a:r>
            <a:r>
              <a:rPr dirty="0" sz="2000" spc="-10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40" b="1">
                <a:solidFill>
                  <a:srgbClr val="3D386F"/>
                </a:solidFill>
                <a:latin typeface="Arial"/>
                <a:cs typeface="Arial"/>
              </a:rPr>
              <a:t>are</a:t>
            </a:r>
            <a:r>
              <a:rPr dirty="0" sz="2000" spc="-9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3D386F"/>
                </a:solidFill>
                <a:latin typeface="Arial"/>
                <a:cs typeface="Arial"/>
              </a:rPr>
              <a:t>Containers?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84254" y="7426591"/>
            <a:ext cx="8099425" cy="666750"/>
          </a:xfrm>
          <a:prstGeom prst="rect">
            <a:avLst/>
          </a:prstGeom>
          <a:solidFill>
            <a:srgbClr val="D1EDFF"/>
          </a:solidFill>
          <a:ln w="31914">
            <a:solidFill>
              <a:srgbClr val="201138"/>
            </a:solidFill>
          </a:ln>
        </p:spPr>
        <p:txBody>
          <a:bodyPr wrap="square" lIns="0" tIns="1555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2000" spc="-5" b="1">
                <a:solidFill>
                  <a:srgbClr val="3D386F"/>
                </a:solidFill>
                <a:latin typeface="Arial"/>
                <a:cs typeface="Arial"/>
              </a:rPr>
              <a:t>How</a:t>
            </a:r>
            <a:r>
              <a:rPr dirty="0" sz="2000" spc="-9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3D386F"/>
                </a:solidFill>
                <a:latin typeface="Arial"/>
                <a:cs typeface="Arial"/>
              </a:rPr>
              <a:t>Container</a:t>
            </a:r>
            <a:r>
              <a:rPr dirty="0" sz="2000" spc="-9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3D386F"/>
                </a:solidFill>
                <a:latin typeface="Arial"/>
                <a:cs typeface="Arial"/>
              </a:rPr>
              <a:t>Works?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90773" y="994486"/>
            <a:ext cx="15527019" cy="9292590"/>
            <a:chOff x="1290773" y="994486"/>
            <a:chExt cx="15527019" cy="9292590"/>
          </a:xfrm>
        </p:grpSpPr>
        <p:sp>
          <p:nvSpPr>
            <p:cNvPr id="29" name="object 29"/>
            <p:cNvSpPr/>
            <p:nvPr/>
          </p:nvSpPr>
          <p:spPr>
            <a:xfrm>
              <a:off x="6466129" y="1010443"/>
              <a:ext cx="10335260" cy="467359"/>
            </a:xfrm>
            <a:custGeom>
              <a:avLst/>
              <a:gdLst/>
              <a:ahLst/>
              <a:cxnLst/>
              <a:rect l="l" t="t" r="r" b="b"/>
              <a:pathLst>
                <a:path w="10335260" h="467359">
                  <a:moveTo>
                    <a:pt x="10335193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0335193" y="0"/>
                  </a:lnTo>
                  <a:lnTo>
                    <a:pt x="10335193" y="467200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50165" y="994498"/>
              <a:ext cx="10367645" cy="499109"/>
            </a:xfrm>
            <a:custGeom>
              <a:avLst/>
              <a:gdLst/>
              <a:ahLst/>
              <a:cxnLst/>
              <a:rect l="l" t="t" r="r" b="b"/>
              <a:pathLst>
                <a:path w="10367644" h="499109">
                  <a:moveTo>
                    <a:pt x="10367112" y="0"/>
                  </a:moveTo>
                  <a:lnTo>
                    <a:pt x="10335196" y="0"/>
                  </a:lnTo>
                  <a:lnTo>
                    <a:pt x="10335196" y="31915"/>
                  </a:lnTo>
                  <a:lnTo>
                    <a:pt x="10335196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0335196" y="31915"/>
                  </a:lnTo>
                  <a:lnTo>
                    <a:pt x="10335196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0335196" y="499110"/>
                  </a:lnTo>
                  <a:lnTo>
                    <a:pt x="10367112" y="499110"/>
                  </a:lnTo>
                  <a:lnTo>
                    <a:pt x="10367112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1506" y="1152364"/>
              <a:ext cx="180974" cy="1809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6000883" y="1175473"/>
              <a:ext cx="195580" cy="160655"/>
            </a:xfrm>
            <a:custGeom>
              <a:avLst/>
              <a:gdLst/>
              <a:ahLst/>
              <a:cxnLst/>
              <a:rect l="l" t="t" r="r" b="b"/>
              <a:pathLst>
                <a:path w="195580" h="160655">
                  <a:moveTo>
                    <a:pt x="194970" y="0"/>
                  </a:moveTo>
                  <a:lnTo>
                    <a:pt x="0" y="0"/>
                  </a:lnTo>
                  <a:lnTo>
                    <a:pt x="0" y="20624"/>
                  </a:lnTo>
                  <a:lnTo>
                    <a:pt x="0" y="138645"/>
                  </a:lnTo>
                  <a:lnTo>
                    <a:pt x="0" y="160426"/>
                  </a:lnTo>
                  <a:lnTo>
                    <a:pt x="194970" y="160426"/>
                  </a:lnTo>
                  <a:lnTo>
                    <a:pt x="194970" y="138772"/>
                  </a:lnTo>
                  <a:lnTo>
                    <a:pt x="194970" y="138645"/>
                  </a:lnTo>
                  <a:lnTo>
                    <a:pt x="194970" y="21043"/>
                  </a:lnTo>
                  <a:lnTo>
                    <a:pt x="173482" y="21043"/>
                  </a:lnTo>
                  <a:lnTo>
                    <a:pt x="173482" y="138645"/>
                  </a:lnTo>
                  <a:lnTo>
                    <a:pt x="21031" y="138645"/>
                  </a:lnTo>
                  <a:lnTo>
                    <a:pt x="21031" y="20624"/>
                  </a:lnTo>
                  <a:lnTo>
                    <a:pt x="194970" y="20624"/>
                  </a:lnTo>
                  <a:lnTo>
                    <a:pt x="194970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616168" y="1314644"/>
              <a:ext cx="154940" cy="0"/>
            </a:xfrm>
            <a:custGeom>
              <a:avLst/>
              <a:gdLst/>
              <a:ahLst/>
              <a:cxnLst/>
              <a:rect l="l" t="t" r="r" b="b"/>
              <a:pathLst>
                <a:path w="154940" h="0">
                  <a:moveTo>
                    <a:pt x="0" y="0"/>
                  </a:moveTo>
                  <a:lnTo>
                    <a:pt x="154782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93734" y="8739406"/>
              <a:ext cx="3086100" cy="1548130"/>
            </a:xfrm>
            <a:custGeom>
              <a:avLst/>
              <a:gdLst/>
              <a:ahLst/>
              <a:cxnLst/>
              <a:rect l="l" t="t" r="r" b="b"/>
              <a:pathLst>
                <a:path w="3086100" h="1548129">
                  <a:moveTo>
                    <a:pt x="3085501" y="1547592"/>
                  </a:moveTo>
                  <a:lnTo>
                    <a:pt x="919" y="1547592"/>
                  </a:lnTo>
                  <a:lnTo>
                    <a:pt x="2885" y="1535561"/>
                  </a:lnTo>
                  <a:lnTo>
                    <a:pt x="0" y="1488530"/>
                  </a:lnTo>
                  <a:lnTo>
                    <a:pt x="63" y="1440966"/>
                  </a:lnTo>
                  <a:lnTo>
                    <a:pt x="2941" y="1393073"/>
                  </a:lnTo>
                  <a:lnTo>
                    <a:pt x="8498" y="1345050"/>
                  </a:lnTo>
                  <a:lnTo>
                    <a:pt x="16601" y="1297102"/>
                  </a:lnTo>
                  <a:lnTo>
                    <a:pt x="27115" y="1249428"/>
                  </a:lnTo>
                  <a:lnTo>
                    <a:pt x="39905" y="1202232"/>
                  </a:lnTo>
                  <a:lnTo>
                    <a:pt x="54837" y="1155715"/>
                  </a:lnTo>
                  <a:lnTo>
                    <a:pt x="71775" y="1110079"/>
                  </a:lnTo>
                  <a:lnTo>
                    <a:pt x="90586" y="1065526"/>
                  </a:lnTo>
                  <a:lnTo>
                    <a:pt x="111135" y="1022258"/>
                  </a:lnTo>
                  <a:lnTo>
                    <a:pt x="133286" y="980477"/>
                  </a:lnTo>
                  <a:lnTo>
                    <a:pt x="157927" y="938180"/>
                  </a:lnTo>
                  <a:lnTo>
                    <a:pt x="183722" y="896673"/>
                  </a:lnTo>
                  <a:lnTo>
                    <a:pt x="210644" y="855965"/>
                  </a:lnTo>
                  <a:lnTo>
                    <a:pt x="238664" y="816068"/>
                  </a:lnTo>
                  <a:lnTo>
                    <a:pt x="267755" y="776991"/>
                  </a:lnTo>
                  <a:lnTo>
                    <a:pt x="297888" y="738744"/>
                  </a:lnTo>
                  <a:lnTo>
                    <a:pt x="329036" y="701337"/>
                  </a:lnTo>
                  <a:lnTo>
                    <a:pt x="361170" y="664780"/>
                  </a:lnTo>
                  <a:lnTo>
                    <a:pt x="394262" y="629084"/>
                  </a:lnTo>
                  <a:lnTo>
                    <a:pt x="428285" y="594259"/>
                  </a:lnTo>
                  <a:lnTo>
                    <a:pt x="463209" y="560313"/>
                  </a:lnTo>
                  <a:lnTo>
                    <a:pt x="499007" y="527259"/>
                  </a:lnTo>
                  <a:lnTo>
                    <a:pt x="535651" y="495105"/>
                  </a:lnTo>
                  <a:lnTo>
                    <a:pt x="573113" y="463862"/>
                  </a:lnTo>
                  <a:lnTo>
                    <a:pt x="611365" y="433540"/>
                  </a:lnTo>
                  <a:lnTo>
                    <a:pt x="650378" y="404148"/>
                  </a:lnTo>
                  <a:lnTo>
                    <a:pt x="690124" y="375698"/>
                  </a:lnTo>
                  <a:lnTo>
                    <a:pt x="730576" y="348199"/>
                  </a:lnTo>
                  <a:lnTo>
                    <a:pt x="771706" y="321661"/>
                  </a:lnTo>
                  <a:lnTo>
                    <a:pt x="813484" y="296094"/>
                  </a:lnTo>
                  <a:lnTo>
                    <a:pt x="855884" y="271508"/>
                  </a:lnTo>
                  <a:lnTo>
                    <a:pt x="898877" y="247914"/>
                  </a:lnTo>
                  <a:lnTo>
                    <a:pt x="942435" y="225321"/>
                  </a:lnTo>
                  <a:lnTo>
                    <a:pt x="986529" y="203740"/>
                  </a:lnTo>
                  <a:lnTo>
                    <a:pt x="1031133" y="183181"/>
                  </a:lnTo>
                  <a:lnTo>
                    <a:pt x="1076217" y="163653"/>
                  </a:lnTo>
                  <a:lnTo>
                    <a:pt x="1121754" y="145167"/>
                  </a:lnTo>
                  <a:lnTo>
                    <a:pt x="1167716" y="127732"/>
                  </a:lnTo>
                  <a:lnTo>
                    <a:pt x="1214074" y="111360"/>
                  </a:lnTo>
                  <a:lnTo>
                    <a:pt x="1260800" y="96060"/>
                  </a:lnTo>
                  <a:lnTo>
                    <a:pt x="1307867" y="81841"/>
                  </a:lnTo>
                  <a:lnTo>
                    <a:pt x="1355246" y="68715"/>
                  </a:lnTo>
                  <a:lnTo>
                    <a:pt x="1402909" y="56692"/>
                  </a:lnTo>
                  <a:lnTo>
                    <a:pt x="1450829" y="45780"/>
                  </a:lnTo>
                  <a:lnTo>
                    <a:pt x="1498976" y="35991"/>
                  </a:lnTo>
                  <a:lnTo>
                    <a:pt x="1547323" y="27334"/>
                  </a:lnTo>
                  <a:lnTo>
                    <a:pt x="1595842" y="19820"/>
                  </a:lnTo>
                  <a:lnTo>
                    <a:pt x="1644504" y="13459"/>
                  </a:lnTo>
                  <a:lnTo>
                    <a:pt x="1693283" y="8260"/>
                  </a:lnTo>
                  <a:lnTo>
                    <a:pt x="1742149" y="4234"/>
                  </a:lnTo>
                  <a:lnTo>
                    <a:pt x="1790393" y="1575"/>
                  </a:lnTo>
                  <a:lnTo>
                    <a:pt x="1838828" y="89"/>
                  </a:lnTo>
                  <a:lnTo>
                    <a:pt x="1887327" y="0"/>
                  </a:lnTo>
                  <a:lnTo>
                    <a:pt x="1935762" y="1527"/>
                  </a:lnTo>
                  <a:lnTo>
                    <a:pt x="1984007" y="4895"/>
                  </a:lnTo>
                  <a:lnTo>
                    <a:pt x="2031934" y="10324"/>
                  </a:lnTo>
                  <a:lnTo>
                    <a:pt x="2079418" y="18037"/>
                  </a:lnTo>
                  <a:lnTo>
                    <a:pt x="2126330" y="28256"/>
                  </a:lnTo>
                  <a:lnTo>
                    <a:pt x="2172545" y="41203"/>
                  </a:lnTo>
                  <a:lnTo>
                    <a:pt x="2217935" y="57099"/>
                  </a:lnTo>
                  <a:lnTo>
                    <a:pt x="2263437" y="75982"/>
                  </a:lnTo>
                  <a:lnTo>
                    <a:pt x="2307551" y="97395"/>
                  </a:lnTo>
                  <a:lnTo>
                    <a:pt x="2350456" y="121017"/>
                  </a:lnTo>
                  <a:lnTo>
                    <a:pt x="2392335" y="146529"/>
                  </a:lnTo>
                  <a:lnTo>
                    <a:pt x="2433366" y="173611"/>
                  </a:lnTo>
                  <a:lnTo>
                    <a:pt x="2473732" y="201941"/>
                  </a:lnTo>
                  <a:lnTo>
                    <a:pt x="2513612" y="231201"/>
                  </a:lnTo>
                  <a:lnTo>
                    <a:pt x="2632148" y="321356"/>
                  </a:lnTo>
                  <a:lnTo>
                    <a:pt x="2671894" y="351132"/>
                  </a:lnTo>
                  <a:lnTo>
                    <a:pt x="2712059" y="380237"/>
                  </a:lnTo>
                  <a:lnTo>
                    <a:pt x="2752822" y="408351"/>
                  </a:lnTo>
                  <a:lnTo>
                    <a:pt x="2794364" y="435154"/>
                  </a:lnTo>
                  <a:lnTo>
                    <a:pt x="2836867" y="460325"/>
                  </a:lnTo>
                  <a:lnTo>
                    <a:pt x="2880511" y="483545"/>
                  </a:lnTo>
                  <a:lnTo>
                    <a:pt x="2900528" y="493952"/>
                  </a:lnTo>
                  <a:lnTo>
                    <a:pt x="2920380" y="504691"/>
                  </a:lnTo>
                  <a:lnTo>
                    <a:pt x="2956285" y="531124"/>
                  </a:lnTo>
                  <a:lnTo>
                    <a:pt x="2984039" y="579941"/>
                  </a:lnTo>
                  <a:lnTo>
                    <a:pt x="3000311" y="650455"/>
                  </a:lnTo>
                  <a:lnTo>
                    <a:pt x="3002762" y="703816"/>
                  </a:lnTo>
                  <a:lnTo>
                    <a:pt x="2996952" y="757177"/>
                  </a:lnTo>
                  <a:lnTo>
                    <a:pt x="2982717" y="809546"/>
                  </a:lnTo>
                  <a:lnTo>
                    <a:pt x="2964462" y="852389"/>
                  </a:lnTo>
                  <a:lnTo>
                    <a:pt x="2943729" y="894571"/>
                  </a:lnTo>
                  <a:lnTo>
                    <a:pt x="2923987" y="937414"/>
                  </a:lnTo>
                  <a:lnTo>
                    <a:pt x="2908706" y="982239"/>
                  </a:lnTo>
                  <a:lnTo>
                    <a:pt x="2909824" y="1020640"/>
                  </a:lnTo>
                  <a:lnTo>
                    <a:pt x="2924696" y="1070935"/>
                  </a:lnTo>
                  <a:lnTo>
                    <a:pt x="2949456" y="1125636"/>
                  </a:lnTo>
                  <a:lnTo>
                    <a:pt x="2980237" y="1177253"/>
                  </a:lnTo>
                  <a:lnTo>
                    <a:pt x="3013172" y="1218296"/>
                  </a:lnTo>
                  <a:lnTo>
                    <a:pt x="3044393" y="1241278"/>
                  </a:lnTo>
                  <a:lnTo>
                    <a:pt x="3077819" y="1449985"/>
                  </a:lnTo>
                  <a:lnTo>
                    <a:pt x="3085501" y="1547592"/>
                  </a:lnTo>
                  <a:close/>
                </a:path>
              </a:pathLst>
            </a:custGeom>
            <a:solidFill>
              <a:srgbClr val="D1E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95315" y="4685360"/>
              <a:ext cx="2349500" cy="4786630"/>
            </a:xfrm>
            <a:custGeom>
              <a:avLst/>
              <a:gdLst/>
              <a:ahLst/>
              <a:cxnLst/>
              <a:rect l="l" t="t" r="r" b="b"/>
              <a:pathLst>
                <a:path w="2349500" h="4786630">
                  <a:moveTo>
                    <a:pt x="1081973" y="4786056"/>
                  </a:moveTo>
                  <a:lnTo>
                    <a:pt x="829321" y="4704088"/>
                  </a:lnTo>
                  <a:lnTo>
                    <a:pt x="682400" y="4559838"/>
                  </a:lnTo>
                  <a:lnTo>
                    <a:pt x="614116" y="4422526"/>
                  </a:lnTo>
                  <a:lnTo>
                    <a:pt x="597376" y="4361373"/>
                  </a:lnTo>
                  <a:lnTo>
                    <a:pt x="0" y="678435"/>
                  </a:lnTo>
                  <a:lnTo>
                    <a:pt x="56389" y="91632"/>
                  </a:lnTo>
                  <a:lnTo>
                    <a:pt x="218508" y="0"/>
                  </a:lnTo>
                  <a:lnTo>
                    <a:pt x="1129551" y="260801"/>
                  </a:lnTo>
                  <a:lnTo>
                    <a:pt x="1272287" y="70486"/>
                  </a:lnTo>
                  <a:lnTo>
                    <a:pt x="1832657" y="600900"/>
                  </a:lnTo>
                  <a:lnTo>
                    <a:pt x="2348974" y="3006263"/>
                  </a:lnTo>
                  <a:lnTo>
                    <a:pt x="2148086" y="4680326"/>
                  </a:lnTo>
                  <a:lnTo>
                    <a:pt x="2019448" y="4657418"/>
                  </a:lnTo>
                  <a:lnTo>
                    <a:pt x="1931945" y="4682722"/>
                  </a:lnTo>
                  <a:lnTo>
                    <a:pt x="1707984" y="4735614"/>
                  </a:lnTo>
                  <a:lnTo>
                    <a:pt x="1405386" y="4781568"/>
                  </a:lnTo>
                  <a:lnTo>
                    <a:pt x="1081973" y="4786056"/>
                  </a:lnTo>
                  <a:close/>
                </a:path>
              </a:pathLst>
            </a:custGeom>
            <a:solidFill>
              <a:srgbClr val="FFD4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773" y="2245878"/>
              <a:ext cx="5457832" cy="8041121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8603735" y="3097011"/>
            <a:ext cx="60604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764" b="0">
                <a:solidFill>
                  <a:srgbClr val="3D386F"/>
                </a:solidFill>
                <a:latin typeface="Arial MT"/>
                <a:cs typeface="Arial MT"/>
              </a:rPr>
              <a:t>Overview</a:t>
            </a:r>
            <a:endParaRPr sz="8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927" y="2107870"/>
            <a:ext cx="11449049" cy="46958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011" y="4284726"/>
            <a:ext cx="228600" cy="228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011" y="5189602"/>
            <a:ext cx="228600" cy="22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011" y="6094476"/>
            <a:ext cx="228600" cy="228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011" y="6999352"/>
            <a:ext cx="228600" cy="2285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05056" y="3840487"/>
            <a:ext cx="5634990" cy="3644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5100" spc="-15" b="1">
                <a:solidFill>
                  <a:srgbClr val="FFFFFF"/>
                </a:solidFill>
                <a:latin typeface="Tahoma"/>
                <a:cs typeface="Tahoma"/>
              </a:rPr>
              <a:t>DockerFile </a:t>
            </a:r>
            <a:r>
              <a:rPr dirty="0" sz="51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100" spc="-20" b="1">
                <a:solidFill>
                  <a:srgbClr val="FFFFFF"/>
                </a:solidFill>
                <a:latin typeface="Tahoma"/>
                <a:cs typeface="Tahoma"/>
              </a:rPr>
              <a:t>Docker </a:t>
            </a:r>
            <a:r>
              <a:rPr dirty="0" sz="5100" spc="-275" b="1">
                <a:solidFill>
                  <a:srgbClr val="FFFFFF"/>
                </a:solidFill>
                <a:latin typeface="Tahoma"/>
                <a:cs typeface="Tahoma"/>
              </a:rPr>
              <a:t>Image </a:t>
            </a:r>
            <a:r>
              <a:rPr dirty="0" sz="5100" spc="-2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100" spc="5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5100" spc="6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100" spc="1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100" spc="-30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510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100" spc="-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100" spc="-2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100" spc="18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100" spc="6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100" spc="-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100" spc="2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100" spc="-1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100" spc="-5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5100" spc="-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100" spc="-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100" spc="-35" b="1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dirty="0" sz="5100" spc="-20" b="1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dirty="0" sz="5100" spc="-3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100" spc="-95" b="1">
                <a:solidFill>
                  <a:srgbClr val="FFFFFF"/>
                </a:solidFill>
                <a:latin typeface="Tahoma"/>
                <a:cs typeface="Tahoma"/>
              </a:rPr>
              <a:t>Registry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6286" y="1692561"/>
            <a:ext cx="11279505" cy="1006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400" spc="-20"/>
              <a:t>Main</a:t>
            </a:r>
            <a:r>
              <a:rPr dirty="0" sz="6400" spc="-390"/>
              <a:t> </a:t>
            </a:r>
            <a:r>
              <a:rPr dirty="0" sz="6400" spc="15"/>
              <a:t>components</a:t>
            </a:r>
            <a:r>
              <a:rPr dirty="0" sz="6400" spc="-385"/>
              <a:t> </a:t>
            </a:r>
            <a:r>
              <a:rPr dirty="0" sz="6400" spc="60"/>
              <a:t>of</a:t>
            </a:r>
            <a:r>
              <a:rPr dirty="0" sz="6400" spc="-390"/>
              <a:t> </a:t>
            </a:r>
            <a:r>
              <a:rPr dirty="0" sz="6400" spc="-25"/>
              <a:t>Docker</a:t>
            </a:r>
            <a:endParaRPr sz="640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1096" y="4007653"/>
            <a:ext cx="4628405" cy="26236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1338" y="3946206"/>
            <a:ext cx="2311400" cy="1543050"/>
          </a:xfrm>
          <a:custGeom>
            <a:avLst/>
            <a:gdLst/>
            <a:ahLst/>
            <a:cxnLst/>
            <a:rect l="l" t="t" r="r" b="b"/>
            <a:pathLst>
              <a:path w="2311400" h="1543050">
                <a:moveTo>
                  <a:pt x="2272042" y="34290"/>
                </a:moveTo>
                <a:lnTo>
                  <a:pt x="2215756" y="34290"/>
                </a:lnTo>
                <a:lnTo>
                  <a:pt x="2215756" y="90170"/>
                </a:lnTo>
                <a:lnTo>
                  <a:pt x="2215616" y="1455420"/>
                </a:lnTo>
                <a:lnTo>
                  <a:pt x="95199" y="1455420"/>
                </a:lnTo>
                <a:lnTo>
                  <a:pt x="95199" y="90170"/>
                </a:lnTo>
                <a:lnTo>
                  <a:pt x="2215756" y="90170"/>
                </a:lnTo>
                <a:lnTo>
                  <a:pt x="2215756" y="34290"/>
                </a:lnTo>
                <a:lnTo>
                  <a:pt x="38811" y="34290"/>
                </a:lnTo>
                <a:lnTo>
                  <a:pt x="38811" y="90170"/>
                </a:lnTo>
                <a:lnTo>
                  <a:pt x="38811" y="1455420"/>
                </a:lnTo>
                <a:lnTo>
                  <a:pt x="38811" y="1511300"/>
                </a:lnTo>
                <a:lnTo>
                  <a:pt x="2272042" y="1511300"/>
                </a:lnTo>
                <a:lnTo>
                  <a:pt x="2272042" y="1455737"/>
                </a:lnTo>
                <a:lnTo>
                  <a:pt x="2272042" y="1455420"/>
                </a:lnTo>
                <a:lnTo>
                  <a:pt x="2272042" y="90170"/>
                </a:lnTo>
                <a:lnTo>
                  <a:pt x="2272042" y="89839"/>
                </a:lnTo>
                <a:lnTo>
                  <a:pt x="2272042" y="34290"/>
                </a:lnTo>
                <a:close/>
              </a:path>
              <a:path w="2311400" h="1543050">
                <a:moveTo>
                  <a:pt x="2310815" y="0"/>
                </a:moveTo>
                <a:lnTo>
                  <a:pt x="2295702" y="0"/>
                </a:lnTo>
                <a:lnTo>
                  <a:pt x="2295702" y="15240"/>
                </a:lnTo>
                <a:lnTo>
                  <a:pt x="2295702" y="1530350"/>
                </a:lnTo>
                <a:lnTo>
                  <a:pt x="15113" y="1530350"/>
                </a:lnTo>
                <a:lnTo>
                  <a:pt x="15113" y="15240"/>
                </a:lnTo>
                <a:lnTo>
                  <a:pt x="2295702" y="15240"/>
                </a:lnTo>
                <a:lnTo>
                  <a:pt x="2295702" y="0"/>
                </a:lnTo>
                <a:lnTo>
                  <a:pt x="0" y="0"/>
                </a:lnTo>
                <a:lnTo>
                  <a:pt x="0" y="15240"/>
                </a:lnTo>
                <a:lnTo>
                  <a:pt x="0" y="1530350"/>
                </a:lnTo>
                <a:lnTo>
                  <a:pt x="0" y="1543050"/>
                </a:lnTo>
                <a:lnTo>
                  <a:pt x="2310815" y="1543050"/>
                </a:lnTo>
                <a:lnTo>
                  <a:pt x="2310815" y="1530464"/>
                </a:lnTo>
                <a:lnTo>
                  <a:pt x="2310815" y="15240"/>
                </a:lnTo>
                <a:lnTo>
                  <a:pt x="2310815" y="15113"/>
                </a:lnTo>
                <a:lnTo>
                  <a:pt x="2310815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72872" y="1780399"/>
            <a:ext cx="2311400" cy="1543050"/>
          </a:xfrm>
          <a:custGeom>
            <a:avLst/>
            <a:gdLst/>
            <a:ahLst/>
            <a:cxnLst/>
            <a:rect l="l" t="t" r="r" b="b"/>
            <a:pathLst>
              <a:path w="2311400" h="1543050">
                <a:moveTo>
                  <a:pt x="2272042" y="34290"/>
                </a:moveTo>
                <a:lnTo>
                  <a:pt x="2215769" y="34290"/>
                </a:lnTo>
                <a:lnTo>
                  <a:pt x="2215769" y="90170"/>
                </a:lnTo>
                <a:lnTo>
                  <a:pt x="2215616" y="1455420"/>
                </a:lnTo>
                <a:lnTo>
                  <a:pt x="95211" y="1455420"/>
                </a:lnTo>
                <a:lnTo>
                  <a:pt x="95211" y="90170"/>
                </a:lnTo>
                <a:lnTo>
                  <a:pt x="2215769" y="90170"/>
                </a:lnTo>
                <a:lnTo>
                  <a:pt x="2215769" y="34290"/>
                </a:lnTo>
                <a:lnTo>
                  <a:pt x="38811" y="34290"/>
                </a:lnTo>
                <a:lnTo>
                  <a:pt x="38811" y="90170"/>
                </a:lnTo>
                <a:lnTo>
                  <a:pt x="38811" y="1455420"/>
                </a:lnTo>
                <a:lnTo>
                  <a:pt x="38811" y="1511300"/>
                </a:lnTo>
                <a:lnTo>
                  <a:pt x="2272042" y="1511300"/>
                </a:lnTo>
                <a:lnTo>
                  <a:pt x="2272042" y="1455737"/>
                </a:lnTo>
                <a:lnTo>
                  <a:pt x="2272042" y="1455420"/>
                </a:lnTo>
                <a:lnTo>
                  <a:pt x="2272042" y="90170"/>
                </a:lnTo>
                <a:lnTo>
                  <a:pt x="2272042" y="89839"/>
                </a:lnTo>
                <a:lnTo>
                  <a:pt x="2272042" y="34290"/>
                </a:lnTo>
                <a:close/>
              </a:path>
              <a:path w="2311400" h="1543050">
                <a:moveTo>
                  <a:pt x="2310828" y="0"/>
                </a:moveTo>
                <a:lnTo>
                  <a:pt x="2295715" y="0"/>
                </a:lnTo>
                <a:lnTo>
                  <a:pt x="2295715" y="15240"/>
                </a:lnTo>
                <a:lnTo>
                  <a:pt x="2295715" y="1530350"/>
                </a:lnTo>
                <a:lnTo>
                  <a:pt x="15113" y="1530350"/>
                </a:lnTo>
                <a:lnTo>
                  <a:pt x="15113" y="15240"/>
                </a:lnTo>
                <a:lnTo>
                  <a:pt x="2295715" y="15240"/>
                </a:lnTo>
                <a:lnTo>
                  <a:pt x="2295715" y="0"/>
                </a:lnTo>
                <a:lnTo>
                  <a:pt x="0" y="0"/>
                </a:lnTo>
                <a:lnTo>
                  <a:pt x="0" y="15240"/>
                </a:lnTo>
                <a:lnTo>
                  <a:pt x="0" y="1530350"/>
                </a:lnTo>
                <a:lnTo>
                  <a:pt x="0" y="1543050"/>
                </a:lnTo>
                <a:lnTo>
                  <a:pt x="2310828" y="1543050"/>
                </a:lnTo>
                <a:lnTo>
                  <a:pt x="2310828" y="1530464"/>
                </a:lnTo>
                <a:lnTo>
                  <a:pt x="2310828" y="15240"/>
                </a:lnTo>
                <a:lnTo>
                  <a:pt x="2310828" y="15113"/>
                </a:lnTo>
                <a:lnTo>
                  <a:pt x="2310828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72872" y="3986884"/>
            <a:ext cx="2311400" cy="1543050"/>
          </a:xfrm>
          <a:custGeom>
            <a:avLst/>
            <a:gdLst/>
            <a:ahLst/>
            <a:cxnLst/>
            <a:rect l="l" t="t" r="r" b="b"/>
            <a:pathLst>
              <a:path w="2311400" h="1543050">
                <a:moveTo>
                  <a:pt x="2272042" y="34290"/>
                </a:moveTo>
                <a:lnTo>
                  <a:pt x="2215769" y="34290"/>
                </a:lnTo>
                <a:lnTo>
                  <a:pt x="2215769" y="90170"/>
                </a:lnTo>
                <a:lnTo>
                  <a:pt x="2215616" y="1455420"/>
                </a:lnTo>
                <a:lnTo>
                  <a:pt x="95211" y="1455420"/>
                </a:lnTo>
                <a:lnTo>
                  <a:pt x="95211" y="90170"/>
                </a:lnTo>
                <a:lnTo>
                  <a:pt x="2215769" y="90170"/>
                </a:lnTo>
                <a:lnTo>
                  <a:pt x="2215769" y="34290"/>
                </a:lnTo>
                <a:lnTo>
                  <a:pt x="38811" y="34290"/>
                </a:lnTo>
                <a:lnTo>
                  <a:pt x="38811" y="90170"/>
                </a:lnTo>
                <a:lnTo>
                  <a:pt x="38811" y="1455420"/>
                </a:lnTo>
                <a:lnTo>
                  <a:pt x="38811" y="1511300"/>
                </a:lnTo>
                <a:lnTo>
                  <a:pt x="2272042" y="1511300"/>
                </a:lnTo>
                <a:lnTo>
                  <a:pt x="2272042" y="1455750"/>
                </a:lnTo>
                <a:lnTo>
                  <a:pt x="2272042" y="1455420"/>
                </a:lnTo>
                <a:lnTo>
                  <a:pt x="2272042" y="90170"/>
                </a:lnTo>
                <a:lnTo>
                  <a:pt x="2272042" y="89852"/>
                </a:lnTo>
                <a:lnTo>
                  <a:pt x="2272042" y="34290"/>
                </a:lnTo>
                <a:close/>
              </a:path>
              <a:path w="2311400" h="1543050">
                <a:moveTo>
                  <a:pt x="2310828" y="0"/>
                </a:moveTo>
                <a:lnTo>
                  <a:pt x="2295715" y="0"/>
                </a:lnTo>
                <a:lnTo>
                  <a:pt x="2295715" y="15240"/>
                </a:lnTo>
                <a:lnTo>
                  <a:pt x="2295715" y="1530350"/>
                </a:lnTo>
                <a:lnTo>
                  <a:pt x="15113" y="1530350"/>
                </a:lnTo>
                <a:lnTo>
                  <a:pt x="15113" y="15240"/>
                </a:lnTo>
                <a:lnTo>
                  <a:pt x="2295715" y="15240"/>
                </a:lnTo>
                <a:lnTo>
                  <a:pt x="2295715" y="0"/>
                </a:lnTo>
                <a:lnTo>
                  <a:pt x="0" y="0"/>
                </a:lnTo>
                <a:lnTo>
                  <a:pt x="0" y="15240"/>
                </a:lnTo>
                <a:lnTo>
                  <a:pt x="0" y="1530350"/>
                </a:lnTo>
                <a:lnTo>
                  <a:pt x="0" y="1543050"/>
                </a:lnTo>
                <a:lnTo>
                  <a:pt x="2310828" y="1543050"/>
                </a:lnTo>
                <a:lnTo>
                  <a:pt x="2310828" y="1530477"/>
                </a:lnTo>
                <a:lnTo>
                  <a:pt x="2310828" y="1530350"/>
                </a:lnTo>
                <a:lnTo>
                  <a:pt x="2310828" y="15240"/>
                </a:lnTo>
                <a:lnTo>
                  <a:pt x="2310828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77240" y="6191008"/>
            <a:ext cx="2311400" cy="1543050"/>
          </a:xfrm>
          <a:custGeom>
            <a:avLst/>
            <a:gdLst/>
            <a:ahLst/>
            <a:cxnLst/>
            <a:rect l="l" t="t" r="r" b="b"/>
            <a:pathLst>
              <a:path w="2311400" h="1543050">
                <a:moveTo>
                  <a:pt x="2272030" y="34290"/>
                </a:moveTo>
                <a:lnTo>
                  <a:pt x="2215756" y="34290"/>
                </a:lnTo>
                <a:lnTo>
                  <a:pt x="2215756" y="90170"/>
                </a:lnTo>
                <a:lnTo>
                  <a:pt x="2215616" y="1455420"/>
                </a:lnTo>
                <a:lnTo>
                  <a:pt x="95199" y="1455420"/>
                </a:lnTo>
                <a:lnTo>
                  <a:pt x="95199" y="90170"/>
                </a:lnTo>
                <a:lnTo>
                  <a:pt x="2215756" y="90170"/>
                </a:lnTo>
                <a:lnTo>
                  <a:pt x="2215756" y="34290"/>
                </a:lnTo>
                <a:lnTo>
                  <a:pt x="38811" y="34290"/>
                </a:lnTo>
                <a:lnTo>
                  <a:pt x="38811" y="90170"/>
                </a:lnTo>
                <a:lnTo>
                  <a:pt x="38811" y="1455420"/>
                </a:lnTo>
                <a:lnTo>
                  <a:pt x="38811" y="1511300"/>
                </a:lnTo>
                <a:lnTo>
                  <a:pt x="2272030" y="1511300"/>
                </a:lnTo>
                <a:lnTo>
                  <a:pt x="2272030" y="1455750"/>
                </a:lnTo>
                <a:lnTo>
                  <a:pt x="2272030" y="1455420"/>
                </a:lnTo>
                <a:lnTo>
                  <a:pt x="2272030" y="90170"/>
                </a:lnTo>
                <a:lnTo>
                  <a:pt x="2272030" y="89839"/>
                </a:lnTo>
                <a:lnTo>
                  <a:pt x="2272030" y="34290"/>
                </a:lnTo>
                <a:close/>
              </a:path>
              <a:path w="2311400" h="1543050">
                <a:moveTo>
                  <a:pt x="2310815" y="0"/>
                </a:moveTo>
                <a:lnTo>
                  <a:pt x="2295702" y="0"/>
                </a:lnTo>
                <a:lnTo>
                  <a:pt x="2295702" y="15240"/>
                </a:lnTo>
                <a:lnTo>
                  <a:pt x="2295702" y="1530350"/>
                </a:lnTo>
                <a:lnTo>
                  <a:pt x="15113" y="1530350"/>
                </a:lnTo>
                <a:lnTo>
                  <a:pt x="15113" y="15240"/>
                </a:lnTo>
                <a:lnTo>
                  <a:pt x="2295702" y="15240"/>
                </a:lnTo>
                <a:lnTo>
                  <a:pt x="2295702" y="0"/>
                </a:lnTo>
                <a:lnTo>
                  <a:pt x="0" y="0"/>
                </a:lnTo>
                <a:lnTo>
                  <a:pt x="0" y="15240"/>
                </a:lnTo>
                <a:lnTo>
                  <a:pt x="0" y="1530350"/>
                </a:lnTo>
                <a:lnTo>
                  <a:pt x="0" y="1543050"/>
                </a:lnTo>
                <a:lnTo>
                  <a:pt x="2310815" y="1543050"/>
                </a:lnTo>
                <a:lnTo>
                  <a:pt x="2310815" y="1530477"/>
                </a:lnTo>
                <a:lnTo>
                  <a:pt x="2310815" y="1530350"/>
                </a:lnTo>
                <a:lnTo>
                  <a:pt x="2310815" y="15240"/>
                </a:lnTo>
                <a:lnTo>
                  <a:pt x="2310815" y="15113"/>
                </a:lnTo>
                <a:lnTo>
                  <a:pt x="2310815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8583155" y="2521529"/>
            <a:ext cx="4791710" cy="4472940"/>
            <a:chOff x="8583155" y="2521529"/>
            <a:chExt cx="4791710" cy="4472940"/>
          </a:xfrm>
        </p:grpSpPr>
        <p:sp>
          <p:nvSpPr>
            <p:cNvPr id="7" name="object 7"/>
            <p:cNvSpPr/>
            <p:nvPr/>
          </p:nvSpPr>
          <p:spPr>
            <a:xfrm>
              <a:off x="8602208" y="4719065"/>
              <a:ext cx="4751705" cy="40640"/>
            </a:xfrm>
            <a:custGeom>
              <a:avLst/>
              <a:gdLst/>
              <a:ahLst/>
              <a:cxnLst/>
              <a:rect l="l" t="t" r="r" b="b"/>
              <a:pathLst>
                <a:path w="4751705" h="40639">
                  <a:moveTo>
                    <a:pt x="0" y="0"/>
                  </a:moveTo>
                  <a:lnTo>
                    <a:pt x="4751622" y="4052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277146" y="470179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974" y="0"/>
                  </a:moveTo>
                  <a:lnTo>
                    <a:pt x="76684" y="57797"/>
                  </a:lnTo>
                  <a:lnTo>
                    <a:pt x="0" y="114295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02205" y="2561118"/>
              <a:ext cx="4753610" cy="2158365"/>
            </a:xfrm>
            <a:custGeom>
              <a:avLst/>
              <a:gdLst/>
              <a:ahLst/>
              <a:cxnLst/>
              <a:rect l="l" t="t" r="r" b="b"/>
              <a:pathLst>
                <a:path w="4753609" h="2158365">
                  <a:moveTo>
                    <a:pt x="0" y="2157930"/>
                  </a:moveTo>
                  <a:lnTo>
                    <a:pt x="47533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262521" y="2540579"/>
              <a:ext cx="93345" cy="104139"/>
            </a:xfrm>
            <a:custGeom>
              <a:avLst/>
              <a:gdLst/>
              <a:ahLst/>
              <a:cxnLst/>
              <a:rect l="l" t="t" r="r" b="b"/>
              <a:pathLst>
                <a:path w="93344" h="104139">
                  <a:moveTo>
                    <a:pt x="0" y="0"/>
                  </a:moveTo>
                  <a:lnTo>
                    <a:pt x="93009" y="20538"/>
                  </a:lnTo>
                  <a:lnTo>
                    <a:pt x="47249" y="104076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602207" y="4719074"/>
              <a:ext cx="4753610" cy="2237105"/>
            </a:xfrm>
            <a:custGeom>
              <a:avLst/>
              <a:gdLst/>
              <a:ahLst/>
              <a:cxnLst/>
              <a:rect l="l" t="t" r="r" b="b"/>
              <a:pathLst>
                <a:path w="4753609" h="2237104">
                  <a:moveTo>
                    <a:pt x="0" y="0"/>
                  </a:moveTo>
                  <a:lnTo>
                    <a:pt x="4753434" y="2236693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262361" y="6871613"/>
              <a:ext cx="93345" cy="103505"/>
            </a:xfrm>
            <a:custGeom>
              <a:avLst/>
              <a:gdLst/>
              <a:ahLst/>
              <a:cxnLst/>
              <a:rect l="l" t="t" r="r" b="b"/>
              <a:pathLst>
                <a:path w="93344" h="103504">
                  <a:moveTo>
                    <a:pt x="48664" y="0"/>
                  </a:moveTo>
                  <a:lnTo>
                    <a:pt x="93280" y="84154"/>
                  </a:lnTo>
                  <a:lnTo>
                    <a:pt x="0" y="10342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3448678" y="2296674"/>
            <a:ext cx="2159635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35"/>
              </a:spcBef>
            </a:pP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48678" y="4501980"/>
            <a:ext cx="2159635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35"/>
              </a:spcBef>
            </a:pP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53039" y="6707285"/>
            <a:ext cx="2159635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35"/>
              </a:spcBef>
            </a:pPr>
            <a:r>
              <a:rPr dirty="0" sz="3000" spc="5" b="1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67141" y="4522218"/>
            <a:ext cx="2159635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35"/>
              </a:spcBef>
            </a:pPr>
            <a:r>
              <a:rPr dirty="0" sz="3000" spc="-155" b="1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566419" y="886508"/>
            <a:ext cx="3924300" cy="4889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0" spc="-459"/>
              <a:t>I</a:t>
            </a:r>
            <a:r>
              <a:rPr dirty="0" sz="3000" spc="-10"/>
              <a:t>n</a:t>
            </a:r>
            <a:r>
              <a:rPr dirty="0" sz="3000" spc="-40"/>
              <a:t>s</a:t>
            </a:r>
            <a:r>
              <a:rPr dirty="0" sz="3000" spc="20"/>
              <a:t>t</a:t>
            </a:r>
            <a:r>
              <a:rPr dirty="0" sz="3000" spc="-75"/>
              <a:t>a</a:t>
            </a:r>
            <a:r>
              <a:rPr dirty="0" sz="3000" spc="-10"/>
              <a:t>n</a:t>
            </a:r>
            <a:r>
              <a:rPr dirty="0" sz="3000" spc="100"/>
              <a:t>c</a:t>
            </a:r>
            <a:r>
              <a:rPr dirty="0" sz="3000" spc="-5"/>
              <a:t>e</a:t>
            </a:r>
            <a:r>
              <a:rPr dirty="0" sz="3000" spc="-165"/>
              <a:t> </a:t>
            </a:r>
            <a:r>
              <a:rPr dirty="0" sz="3000" spc="40"/>
              <a:t>o</a:t>
            </a:r>
            <a:r>
              <a:rPr dirty="0" sz="3000" spc="30"/>
              <a:t>f</a:t>
            </a:r>
            <a:r>
              <a:rPr dirty="0" sz="3000" spc="-165"/>
              <a:t> </a:t>
            </a:r>
            <a:r>
              <a:rPr dirty="0" sz="3000" spc="-75"/>
              <a:t>a</a:t>
            </a:r>
            <a:r>
              <a:rPr dirty="0" sz="3000" spc="-5"/>
              <a:t>n</a:t>
            </a:r>
            <a:r>
              <a:rPr dirty="0" sz="3000" spc="-165"/>
              <a:t> </a:t>
            </a:r>
            <a:r>
              <a:rPr dirty="0" sz="3000" spc="-459"/>
              <a:t>I</a:t>
            </a:r>
            <a:r>
              <a:rPr dirty="0" sz="3000" spc="-40"/>
              <a:t>m</a:t>
            </a:r>
            <a:r>
              <a:rPr dirty="0" sz="3000" spc="-75"/>
              <a:t>a</a:t>
            </a:r>
            <a:r>
              <a:rPr dirty="0" sz="3000" spc="-190"/>
              <a:t>g</a:t>
            </a:r>
            <a:r>
              <a:rPr dirty="0" sz="3000" spc="-5"/>
              <a:t>e</a:t>
            </a:r>
            <a:endParaRPr sz="3000"/>
          </a:p>
        </p:txBody>
      </p:sp>
      <p:sp>
        <p:nvSpPr>
          <p:cNvPr id="18" name="object 18"/>
          <p:cNvSpPr txBox="1"/>
          <p:nvPr/>
        </p:nvSpPr>
        <p:spPr>
          <a:xfrm>
            <a:off x="5335552" y="5779352"/>
            <a:ext cx="4149090" cy="1644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17780">
              <a:lnSpc>
                <a:spcPct val="118100"/>
              </a:lnSpc>
              <a:spcBef>
                <a:spcPts val="90"/>
              </a:spcBef>
            </a:pPr>
            <a:r>
              <a:rPr dirty="0" sz="3000" spc="-4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-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000" spc="-19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28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1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3000" spc="45" b="1">
                <a:solidFill>
                  <a:srgbClr val="FFFFFF"/>
                </a:solidFill>
                <a:latin typeface="Tahoma"/>
                <a:cs typeface="Tahoma"/>
              </a:rPr>
              <a:t>dep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lib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20" b="1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r>
              <a:rPr dirty="0" sz="3000" spc="-1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3000" spc="-8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37448" y="3965256"/>
            <a:ext cx="2311400" cy="1543050"/>
          </a:xfrm>
          <a:custGeom>
            <a:avLst/>
            <a:gdLst/>
            <a:ahLst/>
            <a:cxnLst/>
            <a:rect l="l" t="t" r="r" b="b"/>
            <a:pathLst>
              <a:path w="2311400" h="1543050">
                <a:moveTo>
                  <a:pt x="2272042" y="34290"/>
                </a:moveTo>
                <a:lnTo>
                  <a:pt x="2215769" y="34290"/>
                </a:lnTo>
                <a:lnTo>
                  <a:pt x="2215769" y="90170"/>
                </a:lnTo>
                <a:lnTo>
                  <a:pt x="2215616" y="1455420"/>
                </a:lnTo>
                <a:lnTo>
                  <a:pt x="95211" y="1455420"/>
                </a:lnTo>
                <a:lnTo>
                  <a:pt x="95211" y="90170"/>
                </a:lnTo>
                <a:lnTo>
                  <a:pt x="2215769" y="90170"/>
                </a:lnTo>
                <a:lnTo>
                  <a:pt x="2215769" y="34290"/>
                </a:lnTo>
                <a:lnTo>
                  <a:pt x="38811" y="34290"/>
                </a:lnTo>
                <a:lnTo>
                  <a:pt x="38811" y="90170"/>
                </a:lnTo>
                <a:lnTo>
                  <a:pt x="38811" y="1455420"/>
                </a:lnTo>
                <a:lnTo>
                  <a:pt x="38811" y="1511300"/>
                </a:lnTo>
                <a:lnTo>
                  <a:pt x="2272042" y="1511300"/>
                </a:lnTo>
                <a:lnTo>
                  <a:pt x="2272042" y="1455737"/>
                </a:lnTo>
                <a:lnTo>
                  <a:pt x="2272042" y="1455420"/>
                </a:lnTo>
                <a:lnTo>
                  <a:pt x="2272042" y="90170"/>
                </a:lnTo>
                <a:lnTo>
                  <a:pt x="2272042" y="89839"/>
                </a:lnTo>
                <a:lnTo>
                  <a:pt x="2272042" y="34290"/>
                </a:lnTo>
                <a:close/>
              </a:path>
              <a:path w="2311400" h="1543050">
                <a:moveTo>
                  <a:pt x="2310828" y="0"/>
                </a:moveTo>
                <a:lnTo>
                  <a:pt x="2295715" y="0"/>
                </a:lnTo>
                <a:lnTo>
                  <a:pt x="2295715" y="15240"/>
                </a:lnTo>
                <a:lnTo>
                  <a:pt x="2295715" y="1530350"/>
                </a:lnTo>
                <a:lnTo>
                  <a:pt x="15113" y="1530350"/>
                </a:lnTo>
                <a:lnTo>
                  <a:pt x="15113" y="15240"/>
                </a:lnTo>
                <a:lnTo>
                  <a:pt x="2295715" y="15240"/>
                </a:lnTo>
                <a:lnTo>
                  <a:pt x="2295715" y="0"/>
                </a:lnTo>
                <a:lnTo>
                  <a:pt x="0" y="0"/>
                </a:lnTo>
                <a:lnTo>
                  <a:pt x="0" y="15240"/>
                </a:lnTo>
                <a:lnTo>
                  <a:pt x="0" y="1530350"/>
                </a:lnTo>
                <a:lnTo>
                  <a:pt x="0" y="1543050"/>
                </a:lnTo>
                <a:lnTo>
                  <a:pt x="2310828" y="1543050"/>
                </a:lnTo>
                <a:lnTo>
                  <a:pt x="2310828" y="1530464"/>
                </a:lnTo>
                <a:lnTo>
                  <a:pt x="2310828" y="15240"/>
                </a:lnTo>
                <a:lnTo>
                  <a:pt x="2310828" y="15113"/>
                </a:lnTo>
                <a:lnTo>
                  <a:pt x="2310828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13255" y="4481529"/>
            <a:ext cx="2159635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35"/>
              </a:spcBef>
            </a:pPr>
            <a:r>
              <a:rPr dirty="0" sz="3000" b="1">
                <a:solidFill>
                  <a:srgbClr val="FFFFFF"/>
                </a:solidFill>
                <a:latin typeface="Tahoma"/>
                <a:cs typeface="Tahoma"/>
              </a:rPr>
              <a:t>DockerFile</a:t>
            </a:r>
            <a:endParaRPr sz="30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2968" y="4683473"/>
            <a:ext cx="1420495" cy="152400"/>
            <a:chOff x="4532968" y="4683473"/>
            <a:chExt cx="1420495" cy="152400"/>
          </a:xfrm>
        </p:grpSpPr>
        <p:sp>
          <p:nvSpPr>
            <p:cNvPr id="22" name="object 22"/>
            <p:cNvSpPr/>
            <p:nvPr/>
          </p:nvSpPr>
          <p:spPr>
            <a:xfrm>
              <a:off x="4552018" y="4758564"/>
              <a:ext cx="1382395" cy="1270"/>
            </a:xfrm>
            <a:custGeom>
              <a:avLst/>
              <a:gdLst/>
              <a:ahLst/>
              <a:cxnLst/>
              <a:rect l="l" t="t" r="r" b="b"/>
              <a:pathLst>
                <a:path w="1382395" h="1270">
                  <a:moveTo>
                    <a:pt x="0" y="0"/>
                  </a:moveTo>
                  <a:lnTo>
                    <a:pt x="1382189" y="1173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57959" y="4702523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5" h="114300">
                  <a:moveTo>
                    <a:pt x="97" y="0"/>
                  </a:moveTo>
                  <a:lnTo>
                    <a:pt x="76248" y="57214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29690" y="1911414"/>
            <a:ext cx="3903345" cy="1644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8100"/>
              </a:lnSpc>
              <a:spcBef>
                <a:spcPts val="90"/>
              </a:spcBef>
            </a:pPr>
            <a:r>
              <a:rPr dirty="0" sz="3000" spc="-459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000" spc="6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00" spc="-240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3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3000" spc="-285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-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000" spc="-35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000" spc="10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-2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000" spc="4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000" spc="-1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0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000" spc="30" b="1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3000" spc="20" b="1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dirty="0" sz="3000" spc="-1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40" b="1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3000" spc="-1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75" b="1">
                <a:solidFill>
                  <a:srgbClr val="FFFFFF"/>
                </a:solidFill>
                <a:latin typeface="Tahoma"/>
                <a:cs typeface="Tahoma"/>
              </a:rPr>
              <a:t>image.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861" y="1529560"/>
            <a:ext cx="8044815" cy="11969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650" spc="509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7650" spc="-3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650" spc="515" b="1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endParaRPr sz="7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5861" y="4121523"/>
            <a:ext cx="13371194" cy="1435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dirty="0" sz="3950" spc="3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70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60" b="1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65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3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25" b="1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50" b="1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20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90" b="1">
                <a:solidFill>
                  <a:srgbClr val="FFFFFF"/>
                </a:solidFill>
                <a:latin typeface="Trebuchet MS"/>
                <a:cs typeface="Trebuchet MS"/>
              </a:rPr>
              <a:t>storing </a:t>
            </a:r>
            <a:r>
              <a:rPr dirty="0" sz="3950" spc="-1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325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95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54" b="1">
                <a:solidFill>
                  <a:srgbClr val="FFFFFF"/>
                </a:solidFill>
                <a:latin typeface="Trebuchet MS"/>
                <a:cs typeface="Trebuchet MS"/>
              </a:rPr>
              <a:t>distributing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70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3950" spc="-1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254" b="1">
                <a:solidFill>
                  <a:srgbClr val="FFFFFF"/>
                </a:solidFill>
                <a:latin typeface="Trebuchet MS"/>
                <a:cs typeface="Trebuchet MS"/>
              </a:rPr>
              <a:t>images.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9621" y="4840604"/>
            <a:ext cx="1552575" cy="1037590"/>
          </a:xfrm>
          <a:custGeom>
            <a:avLst/>
            <a:gdLst/>
            <a:ahLst/>
            <a:cxnLst/>
            <a:rect l="l" t="t" r="r" b="b"/>
            <a:pathLst>
              <a:path w="1552575" h="1037589">
                <a:moveTo>
                  <a:pt x="1530731" y="22860"/>
                </a:moveTo>
                <a:lnTo>
                  <a:pt x="1492821" y="22860"/>
                </a:lnTo>
                <a:lnTo>
                  <a:pt x="1492821" y="60960"/>
                </a:lnTo>
                <a:lnTo>
                  <a:pt x="1492719" y="980440"/>
                </a:lnTo>
                <a:lnTo>
                  <a:pt x="64135" y="980440"/>
                </a:lnTo>
                <a:lnTo>
                  <a:pt x="64135" y="60960"/>
                </a:lnTo>
                <a:lnTo>
                  <a:pt x="1492821" y="60960"/>
                </a:lnTo>
                <a:lnTo>
                  <a:pt x="1492821" y="22860"/>
                </a:lnTo>
                <a:lnTo>
                  <a:pt x="26149" y="22860"/>
                </a:lnTo>
                <a:lnTo>
                  <a:pt x="26149" y="60960"/>
                </a:lnTo>
                <a:lnTo>
                  <a:pt x="26149" y="980440"/>
                </a:lnTo>
                <a:lnTo>
                  <a:pt x="26149" y="1018540"/>
                </a:lnTo>
                <a:lnTo>
                  <a:pt x="1530731" y="1018540"/>
                </a:lnTo>
                <a:lnTo>
                  <a:pt x="1530731" y="980782"/>
                </a:lnTo>
                <a:lnTo>
                  <a:pt x="1530731" y="980440"/>
                </a:lnTo>
                <a:lnTo>
                  <a:pt x="1530731" y="60960"/>
                </a:lnTo>
                <a:lnTo>
                  <a:pt x="1530731" y="60528"/>
                </a:lnTo>
                <a:lnTo>
                  <a:pt x="1530731" y="22860"/>
                </a:lnTo>
                <a:close/>
              </a:path>
              <a:path w="1552575" h="1037589">
                <a:moveTo>
                  <a:pt x="1552575" y="10185"/>
                </a:moveTo>
                <a:lnTo>
                  <a:pt x="1546682" y="10185"/>
                </a:lnTo>
                <a:lnTo>
                  <a:pt x="1546682" y="1031125"/>
                </a:lnTo>
                <a:lnTo>
                  <a:pt x="1552575" y="1031125"/>
                </a:lnTo>
                <a:lnTo>
                  <a:pt x="1552575" y="10185"/>
                </a:lnTo>
                <a:close/>
              </a:path>
              <a:path w="1552575" h="1037589">
                <a:moveTo>
                  <a:pt x="1552575" y="0"/>
                </a:moveTo>
                <a:lnTo>
                  <a:pt x="0" y="0"/>
                </a:lnTo>
                <a:lnTo>
                  <a:pt x="0" y="10160"/>
                </a:lnTo>
                <a:lnTo>
                  <a:pt x="0" y="1031240"/>
                </a:lnTo>
                <a:lnTo>
                  <a:pt x="0" y="1037590"/>
                </a:lnTo>
                <a:lnTo>
                  <a:pt x="1552575" y="1037590"/>
                </a:lnTo>
                <a:lnTo>
                  <a:pt x="1552575" y="1031240"/>
                </a:lnTo>
                <a:lnTo>
                  <a:pt x="10172" y="1031240"/>
                </a:lnTo>
                <a:lnTo>
                  <a:pt x="10172" y="10160"/>
                </a:lnTo>
                <a:lnTo>
                  <a:pt x="1552575" y="10160"/>
                </a:lnTo>
                <a:lnTo>
                  <a:pt x="1552575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687" y="4853444"/>
            <a:ext cx="1553210" cy="1037590"/>
          </a:xfrm>
          <a:custGeom>
            <a:avLst/>
            <a:gdLst/>
            <a:ahLst/>
            <a:cxnLst/>
            <a:rect l="l" t="t" r="r" b="b"/>
            <a:pathLst>
              <a:path w="1553210" h="1037589">
                <a:moveTo>
                  <a:pt x="1530743" y="22860"/>
                </a:moveTo>
                <a:lnTo>
                  <a:pt x="1492821" y="22860"/>
                </a:lnTo>
                <a:lnTo>
                  <a:pt x="1492821" y="60960"/>
                </a:lnTo>
                <a:lnTo>
                  <a:pt x="1492732" y="980440"/>
                </a:lnTo>
                <a:lnTo>
                  <a:pt x="64147" y="980440"/>
                </a:lnTo>
                <a:lnTo>
                  <a:pt x="64147" y="60960"/>
                </a:lnTo>
                <a:lnTo>
                  <a:pt x="1492821" y="60960"/>
                </a:lnTo>
                <a:lnTo>
                  <a:pt x="1492821" y="22860"/>
                </a:lnTo>
                <a:lnTo>
                  <a:pt x="26162" y="22860"/>
                </a:lnTo>
                <a:lnTo>
                  <a:pt x="26162" y="60960"/>
                </a:lnTo>
                <a:lnTo>
                  <a:pt x="26162" y="980440"/>
                </a:lnTo>
                <a:lnTo>
                  <a:pt x="26162" y="1018540"/>
                </a:lnTo>
                <a:lnTo>
                  <a:pt x="1530743" y="1018540"/>
                </a:lnTo>
                <a:lnTo>
                  <a:pt x="1530743" y="980782"/>
                </a:lnTo>
                <a:lnTo>
                  <a:pt x="1530743" y="980440"/>
                </a:lnTo>
                <a:lnTo>
                  <a:pt x="1530743" y="60960"/>
                </a:lnTo>
                <a:lnTo>
                  <a:pt x="1530743" y="60528"/>
                </a:lnTo>
                <a:lnTo>
                  <a:pt x="1530743" y="22860"/>
                </a:lnTo>
                <a:close/>
              </a:path>
              <a:path w="1553210" h="1037589">
                <a:moveTo>
                  <a:pt x="1552587" y="10185"/>
                </a:moveTo>
                <a:lnTo>
                  <a:pt x="1546694" y="10185"/>
                </a:lnTo>
                <a:lnTo>
                  <a:pt x="1546694" y="1031125"/>
                </a:lnTo>
                <a:lnTo>
                  <a:pt x="1552587" y="1031125"/>
                </a:lnTo>
                <a:lnTo>
                  <a:pt x="1552587" y="10185"/>
                </a:lnTo>
                <a:close/>
              </a:path>
              <a:path w="1553210" h="1037589">
                <a:moveTo>
                  <a:pt x="1552587" y="0"/>
                </a:moveTo>
                <a:lnTo>
                  <a:pt x="0" y="0"/>
                </a:lnTo>
                <a:lnTo>
                  <a:pt x="0" y="10160"/>
                </a:lnTo>
                <a:lnTo>
                  <a:pt x="0" y="1031240"/>
                </a:lnTo>
                <a:lnTo>
                  <a:pt x="0" y="1037590"/>
                </a:lnTo>
                <a:lnTo>
                  <a:pt x="1552587" y="1037590"/>
                </a:lnTo>
                <a:lnTo>
                  <a:pt x="1552587" y="1031240"/>
                </a:lnTo>
                <a:lnTo>
                  <a:pt x="10185" y="1031240"/>
                </a:lnTo>
                <a:lnTo>
                  <a:pt x="10185" y="10160"/>
                </a:lnTo>
                <a:lnTo>
                  <a:pt x="1552587" y="10160"/>
                </a:lnTo>
                <a:lnTo>
                  <a:pt x="1552587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30354" y="5345765"/>
            <a:ext cx="57785" cy="85725"/>
          </a:xfrm>
          <a:custGeom>
            <a:avLst/>
            <a:gdLst/>
            <a:ahLst/>
            <a:cxnLst/>
            <a:rect l="l" t="t" r="r" b="b"/>
            <a:pathLst>
              <a:path w="57785" h="85725">
                <a:moveTo>
                  <a:pt x="72" y="0"/>
                </a:moveTo>
                <a:lnTo>
                  <a:pt x="57186" y="42910"/>
                </a:lnTo>
                <a:lnTo>
                  <a:pt x="0" y="8572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996376" y="714175"/>
            <a:ext cx="2703830" cy="2296795"/>
            <a:chOff x="7996376" y="714175"/>
            <a:chExt cx="2703830" cy="2296795"/>
          </a:xfrm>
        </p:grpSpPr>
        <p:sp>
          <p:nvSpPr>
            <p:cNvPr id="6" name="object 6"/>
            <p:cNvSpPr/>
            <p:nvPr/>
          </p:nvSpPr>
          <p:spPr>
            <a:xfrm>
              <a:off x="7996376" y="714175"/>
              <a:ext cx="2334895" cy="1753235"/>
            </a:xfrm>
            <a:custGeom>
              <a:avLst/>
              <a:gdLst/>
              <a:ahLst/>
              <a:cxnLst/>
              <a:rect l="l" t="t" r="r" b="b"/>
              <a:pathLst>
                <a:path w="2334895" h="1753235">
                  <a:moveTo>
                    <a:pt x="820744" y="1753122"/>
                  </a:moveTo>
                  <a:lnTo>
                    <a:pt x="444844" y="1753122"/>
                  </a:lnTo>
                  <a:lnTo>
                    <a:pt x="398446" y="1739852"/>
                  </a:lnTo>
                  <a:lnTo>
                    <a:pt x="353598" y="1723529"/>
                  </a:lnTo>
                  <a:lnTo>
                    <a:pt x="310499" y="1704255"/>
                  </a:lnTo>
                  <a:lnTo>
                    <a:pt x="269348" y="1682132"/>
                  </a:lnTo>
                  <a:lnTo>
                    <a:pt x="230344" y="1657262"/>
                  </a:lnTo>
                  <a:lnTo>
                    <a:pt x="193687" y="1629747"/>
                  </a:lnTo>
                  <a:lnTo>
                    <a:pt x="159576" y="1599690"/>
                  </a:lnTo>
                  <a:lnTo>
                    <a:pt x="128209" y="1567191"/>
                  </a:lnTo>
                  <a:lnTo>
                    <a:pt x="99787" y="1532353"/>
                  </a:lnTo>
                  <a:lnTo>
                    <a:pt x="74508" y="1495279"/>
                  </a:lnTo>
                  <a:lnTo>
                    <a:pt x="52571" y="1456069"/>
                  </a:lnTo>
                  <a:lnTo>
                    <a:pt x="34177" y="1414826"/>
                  </a:lnTo>
                  <a:lnTo>
                    <a:pt x="19523" y="1371653"/>
                  </a:lnTo>
                  <a:lnTo>
                    <a:pt x="8809" y="1326650"/>
                  </a:lnTo>
                  <a:lnTo>
                    <a:pt x="2235" y="1279920"/>
                  </a:lnTo>
                  <a:lnTo>
                    <a:pt x="0" y="1231565"/>
                  </a:lnTo>
                  <a:lnTo>
                    <a:pt x="2439" y="1181936"/>
                  </a:lnTo>
                  <a:lnTo>
                    <a:pt x="9594" y="1133245"/>
                  </a:lnTo>
                  <a:lnTo>
                    <a:pt x="21220" y="1085781"/>
                  </a:lnTo>
                  <a:lnTo>
                    <a:pt x="37074" y="1039831"/>
                  </a:lnTo>
                  <a:lnTo>
                    <a:pt x="56911" y="995683"/>
                  </a:lnTo>
                  <a:lnTo>
                    <a:pt x="80486" y="953625"/>
                  </a:lnTo>
                  <a:lnTo>
                    <a:pt x="107556" y="913943"/>
                  </a:lnTo>
                  <a:lnTo>
                    <a:pt x="137876" y="876926"/>
                  </a:lnTo>
                  <a:lnTo>
                    <a:pt x="171203" y="842860"/>
                  </a:lnTo>
                  <a:lnTo>
                    <a:pt x="207291" y="812034"/>
                  </a:lnTo>
                  <a:lnTo>
                    <a:pt x="245896" y="784735"/>
                  </a:lnTo>
                  <a:lnTo>
                    <a:pt x="286775" y="761250"/>
                  </a:lnTo>
                  <a:lnTo>
                    <a:pt x="329683" y="741868"/>
                  </a:lnTo>
                  <a:lnTo>
                    <a:pt x="326926" y="707614"/>
                  </a:lnTo>
                  <a:lnTo>
                    <a:pt x="327705" y="625174"/>
                  </a:lnTo>
                  <a:lnTo>
                    <a:pt x="332722" y="577970"/>
                  </a:lnTo>
                  <a:lnTo>
                    <a:pt x="340942" y="531799"/>
                  </a:lnTo>
                  <a:lnTo>
                    <a:pt x="352251" y="486775"/>
                  </a:lnTo>
                  <a:lnTo>
                    <a:pt x="366535" y="443010"/>
                  </a:lnTo>
                  <a:lnTo>
                    <a:pt x="383678" y="400619"/>
                  </a:lnTo>
                  <a:lnTo>
                    <a:pt x="403566" y="359714"/>
                  </a:lnTo>
                  <a:lnTo>
                    <a:pt x="426083" y="320409"/>
                  </a:lnTo>
                  <a:lnTo>
                    <a:pt x="451115" y="282818"/>
                  </a:lnTo>
                  <a:lnTo>
                    <a:pt x="478547" y="247054"/>
                  </a:lnTo>
                  <a:lnTo>
                    <a:pt x="508264" y="213230"/>
                  </a:lnTo>
                  <a:lnTo>
                    <a:pt x="540151" y="181460"/>
                  </a:lnTo>
                  <a:lnTo>
                    <a:pt x="574094" y="151858"/>
                  </a:lnTo>
                  <a:lnTo>
                    <a:pt x="609977" y="124536"/>
                  </a:lnTo>
                  <a:lnTo>
                    <a:pt x="647686" y="99609"/>
                  </a:lnTo>
                  <a:lnTo>
                    <a:pt x="687106" y="77190"/>
                  </a:lnTo>
                  <a:lnTo>
                    <a:pt x="728122" y="57391"/>
                  </a:lnTo>
                  <a:lnTo>
                    <a:pt x="770619" y="40328"/>
                  </a:lnTo>
                  <a:lnTo>
                    <a:pt x="814482" y="26112"/>
                  </a:lnTo>
                  <a:lnTo>
                    <a:pt x="859597" y="14858"/>
                  </a:lnTo>
                  <a:lnTo>
                    <a:pt x="905848" y="6679"/>
                  </a:lnTo>
                  <a:lnTo>
                    <a:pt x="953121" y="1688"/>
                  </a:lnTo>
                  <a:lnTo>
                    <a:pt x="1001301" y="0"/>
                  </a:lnTo>
                  <a:lnTo>
                    <a:pt x="1052186" y="1922"/>
                  </a:lnTo>
                  <a:lnTo>
                    <a:pt x="1102381" y="7628"/>
                  </a:lnTo>
                  <a:lnTo>
                    <a:pt x="1151709" y="17024"/>
                  </a:lnTo>
                  <a:lnTo>
                    <a:pt x="1199989" y="30016"/>
                  </a:lnTo>
                  <a:lnTo>
                    <a:pt x="1247044" y="46510"/>
                  </a:lnTo>
                  <a:lnTo>
                    <a:pt x="1292694" y="66413"/>
                  </a:lnTo>
                  <a:lnTo>
                    <a:pt x="1336761" y="89630"/>
                  </a:lnTo>
                  <a:lnTo>
                    <a:pt x="1379066" y="116070"/>
                  </a:lnTo>
                  <a:lnTo>
                    <a:pt x="1419430" y="145637"/>
                  </a:lnTo>
                  <a:lnTo>
                    <a:pt x="1457674" y="178238"/>
                  </a:lnTo>
                  <a:lnTo>
                    <a:pt x="1493620" y="213781"/>
                  </a:lnTo>
                  <a:lnTo>
                    <a:pt x="1527088" y="252170"/>
                  </a:lnTo>
                  <a:lnTo>
                    <a:pt x="1573670" y="231483"/>
                  </a:lnTo>
                  <a:lnTo>
                    <a:pt x="1621934" y="215151"/>
                  </a:lnTo>
                  <a:lnTo>
                    <a:pt x="1671537" y="203407"/>
                  </a:lnTo>
                  <a:lnTo>
                    <a:pt x="1722134" y="196483"/>
                  </a:lnTo>
                  <a:lnTo>
                    <a:pt x="1773379" y="194613"/>
                  </a:lnTo>
                  <a:lnTo>
                    <a:pt x="1819652" y="196753"/>
                  </a:lnTo>
                  <a:lnTo>
                    <a:pt x="1865074" y="203039"/>
                  </a:lnTo>
                  <a:lnTo>
                    <a:pt x="1909468" y="213269"/>
                  </a:lnTo>
                  <a:lnTo>
                    <a:pt x="1952656" y="227239"/>
                  </a:lnTo>
                  <a:lnTo>
                    <a:pt x="1994459" y="244747"/>
                  </a:lnTo>
                  <a:lnTo>
                    <a:pt x="2034699" y="265591"/>
                  </a:lnTo>
                  <a:lnTo>
                    <a:pt x="2073200" y="289567"/>
                  </a:lnTo>
                  <a:lnTo>
                    <a:pt x="2109782" y="316475"/>
                  </a:lnTo>
                  <a:lnTo>
                    <a:pt x="2144268" y="346110"/>
                  </a:lnTo>
                  <a:lnTo>
                    <a:pt x="2176480" y="378271"/>
                  </a:lnTo>
                  <a:lnTo>
                    <a:pt x="2206240" y="412755"/>
                  </a:lnTo>
                  <a:lnTo>
                    <a:pt x="2233370" y="449359"/>
                  </a:lnTo>
                  <a:lnTo>
                    <a:pt x="2257692" y="487880"/>
                  </a:lnTo>
                  <a:lnTo>
                    <a:pt x="2279028" y="528118"/>
                  </a:lnTo>
                  <a:lnTo>
                    <a:pt x="2297201" y="569868"/>
                  </a:lnTo>
                  <a:lnTo>
                    <a:pt x="2312032" y="612928"/>
                  </a:lnTo>
                  <a:lnTo>
                    <a:pt x="2323343" y="657095"/>
                  </a:lnTo>
                  <a:lnTo>
                    <a:pt x="2330956" y="702168"/>
                  </a:lnTo>
                  <a:lnTo>
                    <a:pt x="2334694" y="747944"/>
                  </a:lnTo>
                  <a:lnTo>
                    <a:pt x="1326929" y="333019"/>
                  </a:lnTo>
                  <a:lnTo>
                    <a:pt x="820744" y="635404"/>
                  </a:lnTo>
                  <a:lnTo>
                    <a:pt x="820744" y="1753122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11476" y="1173364"/>
              <a:ext cx="1388745" cy="1836420"/>
            </a:xfrm>
            <a:custGeom>
              <a:avLst/>
              <a:gdLst/>
              <a:ahLst/>
              <a:cxnLst/>
              <a:rect l="l" t="t" r="r" b="b"/>
              <a:pathLst>
                <a:path w="1388745" h="1836420">
                  <a:moveTo>
                    <a:pt x="1388185" y="1040581"/>
                  </a:moveTo>
                  <a:lnTo>
                    <a:pt x="6928" y="746762"/>
                  </a:lnTo>
                  <a:lnTo>
                    <a:pt x="4477" y="0"/>
                  </a:lnTo>
                  <a:lnTo>
                    <a:pt x="1388185" y="520290"/>
                  </a:lnTo>
                  <a:lnTo>
                    <a:pt x="1388185" y="1040581"/>
                  </a:lnTo>
                  <a:close/>
                </a:path>
                <a:path w="1388745" h="1836420">
                  <a:moveTo>
                    <a:pt x="0" y="1836250"/>
                  </a:moveTo>
                  <a:lnTo>
                    <a:pt x="6125" y="861792"/>
                  </a:lnTo>
                  <a:lnTo>
                    <a:pt x="1388607" y="1117633"/>
                  </a:lnTo>
                  <a:lnTo>
                    <a:pt x="1388185" y="1571843"/>
                  </a:lnTo>
                  <a:lnTo>
                    <a:pt x="0" y="183625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42125" y="1173364"/>
              <a:ext cx="1695450" cy="1769110"/>
            </a:xfrm>
            <a:custGeom>
              <a:avLst/>
              <a:gdLst/>
              <a:ahLst/>
              <a:cxnLst/>
              <a:rect l="l" t="t" r="r" b="b"/>
              <a:pathLst>
                <a:path w="1695450" h="1769110">
                  <a:moveTo>
                    <a:pt x="0" y="921838"/>
                  </a:moveTo>
                  <a:lnTo>
                    <a:pt x="0" y="227695"/>
                  </a:lnTo>
                  <a:lnTo>
                    <a:pt x="373872" y="0"/>
                  </a:lnTo>
                  <a:lnTo>
                    <a:pt x="376280" y="746720"/>
                  </a:lnTo>
                  <a:lnTo>
                    <a:pt x="0" y="921838"/>
                  </a:lnTo>
                  <a:close/>
                </a:path>
                <a:path w="1695450" h="1769110">
                  <a:moveTo>
                    <a:pt x="1695014" y="980535"/>
                  </a:moveTo>
                  <a:lnTo>
                    <a:pt x="439986" y="693594"/>
                  </a:lnTo>
                  <a:lnTo>
                    <a:pt x="439986" y="72157"/>
                  </a:lnTo>
                  <a:lnTo>
                    <a:pt x="715550" y="173767"/>
                  </a:lnTo>
                  <a:lnTo>
                    <a:pt x="502509" y="173767"/>
                  </a:lnTo>
                  <a:lnTo>
                    <a:pt x="502510" y="626712"/>
                  </a:lnTo>
                  <a:lnTo>
                    <a:pt x="627555" y="658528"/>
                  </a:lnTo>
                  <a:lnTo>
                    <a:pt x="753785" y="658528"/>
                  </a:lnTo>
                  <a:lnTo>
                    <a:pt x="753785" y="690007"/>
                  </a:lnTo>
                  <a:lnTo>
                    <a:pt x="878832" y="725453"/>
                  </a:lnTo>
                  <a:lnTo>
                    <a:pt x="1004977" y="725453"/>
                  </a:lnTo>
                  <a:lnTo>
                    <a:pt x="1004977" y="757734"/>
                  </a:lnTo>
                  <a:lnTo>
                    <a:pt x="1130023" y="791998"/>
                  </a:lnTo>
                  <a:lnTo>
                    <a:pt x="1256337" y="791998"/>
                  </a:lnTo>
                  <a:lnTo>
                    <a:pt x="1256337" y="826262"/>
                  </a:lnTo>
                  <a:lnTo>
                    <a:pt x="1380116" y="859302"/>
                  </a:lnTo>
                  <a:lnTo>
                    <a:pt x="1507528" y="859302"/>
                  </a:lnTo>
                  <a:lnTo>
                    <a:pt x="1507528" y="891161"/>
                  </a:lnTo>
                  <a:lnTo>
                    <a:pt x="1632575" y="925425"/>
                  </a:lnTo>
                  <a:lnTo>
                    <a:pt x="1695014" y="925425"/>
                  </a:lnTo>
                  <a:lnTo>
                    <a:pt x="1695014" y="980535"/>
                  </a:lnTo>
                  <a:close/>
                </a:path>
                <a:path w="1695450" h="1769110">
                  <a:moveTo>
                    <a:pt x="753785" y="658528"/>
                  </a:moveTo>
                  <a:lnTo>
                    <a:pt x="627555" y="658528"/>
                  </a:lnTo>
                  <a:lnTo>
                    <a:pt x="627555" y="215374"/>
                  </a:lnTo>
                  <a:lnTo>
                    <a:pt x="502509" y="173767"/>
                  </a:lnTo>
                  <a:lnTo>
                    <a:pt x="715550" y="173767"/>
                  </a:lnTo>
                  <a:lnTo>
                    <a:pt x="941448" y="257065"/>
                  </a:lnTo>
                  <a:lnTo>
                    <a:pt x="753785" y="257065"/>
                  </a:lnTo>
                  <a:lnTo>
                    <a:pt x="753785" y="658528"/>
                  </a:lnTo>
                  <a:close/>
                </a:path>
                <a:path w="1695450" h="1769110">
                  <a:moveTo>
                    <a:pt x="1004977" y="725453"/>
                  </a:moveTo>
                  <a:lnTo>
                    <a:pt x="878832" y="725453"/>
                  </a:lnTo>
                  <a:lnTo>
                    <a:pt x="878832" y="302300"/>
                  </a:lnTo>
                  <a:lnTo>
                    <a:pt x="753785" y="257065"/>
                  </a:lnTo>
                  <a:lnTo>
                    <a:pt x="941448" y="257065"/>
                  </a:lnTo>
                  <a:lnTo>
                    <a:pt x="1170436" y="341501"/>
                  </a:lnTo>
                  <a:lnTo>
                    <a:pt x="1004977" y="341501"/>
                  </a:lnTo>
                  <a:lnTo>
                    <a:pt x="1004977" y="725453"/>
                  </a:lnTo>
                  <a:close/>
                </a:path>
                <a:path w="1695450" h="1769110">
                  <a:moveTo>
                    <a:pt x="1256337" y="791998"/>
                  </a:moveTo>
                  <a:lnTo>
                    <a:pt x="1130023" y="791998"/>
                  </a:lnTo>
                  <a:lnTo>
                    <a:pt x="1130023" y="385555"/>
                  </a:lnTo>
                  <a:lnTo>
                    <a:pt x="1004977" y="341501"/>
                  </a:lnTo>
                  <a:lnTo>
                    <a:pt x="1170436" y="341501"/>
                  </a:lnTo>
                  <a:lnTo>
                    <a:pt x="1412699" y="430832"/>
                  </a:lnTo>
                  <a:lnTo>
                    <a:pt x="1256337" y="430832"/>
                  </a:lnTo>
                  <a:lnTo>
                    <a:pt x="1256337" y="791998"/>
                  </a:lnTo>
                  <a:close/>
                </a:path>
                <a:path w="1695450" h="1769110">
                  <a:moveTo>
                    <a:pt x="1507528" y="859302"/>
                  </a:moveTo>
                  <a:lnTo>
                    <a:pt x="1380116" y="859302"/>
                  </a:lnTo>
                  <a:lnTo>
                    <a:pt x="1382566" y="472439"/>
                  </a:lnTo>
                  <a:lnTo>
                    <a:pt x="1256337" y="430832"/>
                  </a:lnTo>
                  <a:lnTo>
                    <a:pt x="1412699" y="430832"/>
                  </a:lnTo>
                  <a:lnTo>
                    <a:pt x="1635164" y="512864"/>
                  </a:lnTo>
                  <a:lnTo>
                    <a:pt x="1507528" y="512864"/>
                  </a:lnTo>
                  <a:lnTo>
                    <a:pt x="1507528" y="859302"/>
                  </a:lnTo>
                  <a:close/>
                </a:path>
                <a:path w="1695450" h="1769110">
                  <a:moveTo>
                    <a:pt x="1695014" y="925425"/>
                  </a:moveTo>
                  <a:lnTo>
                    <a:pt x="1632575" y="925425"/>
                  </a:lnTo>
                  <a:lnTo>
                    <a:pt x="1632575" y="556917"/>
                  </a:lnTo>
                  <a:lnTo>
                    <a:pt x="1507528" y="512864"/>
                  </a:lnTo>
                  <a:lnTo>
                    <a:pt x="1635164" y="512864"/>
                  </a:lnTo>
                  <a:lnTo>
                    <a:pt x="1695014" y="534933"/>
                  </a:lnTo>
                  <a:lnTo>
                    <a:pt x="1695014" y="925425"/>
                  </a:lnTo>
                  <a:close/>
                </a:path>
                <a:path w="1695450" h="1769110">
                  <a:moveTo>
                    <a:pt x="440070" y="1768819"/>
                  </a:moveTo>
                  <a:lnTo>
                    <a:pt x="440070" y="964542"/>
                  </a:lnTo>
                  <a:lnTo>
                    <a:pt x="1026608" y="1055139"/>
                  </a:lnTo>
                  <a:lnTo>
                    <a:pt x="502593" y="1055139"/>
                  </a:lnTo>
                  <a:lnTo>
                    <a:pt x="502593" y="1674593"/>
                  </a:lnTo>
                  <a:lnTo>
                    <a:pt x="953907" y="1674593"/>
                  </a:lnTo>
                  <a:lnTo>
                    <a:pt x="440070" y="1768819"/>
                  </a:lnTo>
                  <a:close/>
                </a:path>
                <a:path w="1695450" h="1769110">
                  <a:moveTo>
                    <a:pt x="953907" y="1674593"/>
                  </a:moveTo>
                  <a:lnTo>
                    <a:pt x="502593" y="1674593"/>
                  </a:lnTo>
                  <a:lnTo>
                    <a:pt x="627640" y="1653368"/>
                  </a:lnTo>
                  <a:lnTo>
                    <a:pt x="627640" y="1071048"/>
                  </a:lnTo>
                  <a:lnTo>
                    <a:pt x="502593" y="1055139"/>
                  </a:lnTo>
                  <a:lnTo>
                    <a:pt x="1026608" y="1055139"/>
                  </a:lnTo>
                  <a:lnTo>
                    <a:pt x="1241061" y="1088264"/>
                  </a:lnTo>
                  <a:lnTo>
                    <a:pt x="753827" y="1088264"/>
                  </a:lnTo>
                  <a:lnTo>
                    <a:pt x="753827" y="1635350"/>
                  </a:lnTo>
                  <a:lnTo>
                    <a:pt x="1167911" y="1635350"/>
                  </a:lnTo>
                  <a:lnTo>
                    <a:pt x="953907" y="1674593"/>
                  </a:lnTo>
                  <a:close/>
                </a:path>
                <a:path w="1695450" h="1769110">
                  <a:moveTo>
                    <a:pt x="1294011" y="1612226"/>
                  </a:moveTo>
                  <a:lnTo>
                    <a:pt x="878874" y="1612226"/>
                  </a:lnTo>
                  <a:lnTo>
                    <a:pt x="878874" y="1106620"/>
                  </a:lnTo>
                  <a:lnTo>
                    <a:pt x="753827" y="1088264"/>
                  </a:lnTo>
                  <a:lnTo>
                    <a:pt x="1241061" y="1088264"/>
                  </a:lnTo>
                  <a:lnTo>
                    <a:pt x="1439122" y="1118857"/>
                  </a:lnTo>
                  <a:lnTo>
                    <a:pt x="1005103" y="1118857"/>
                  </a:lnTo>
                  <a:lnTo>
                    <a:pt x="1005103" y="1593786"/>
                  </a:lnTo>
                  <a:lnTo>
                    <a:pt x="1394571" y="1593786"/>
                  </a:lnTo>
                  <a:lnTo>
                    <a:pt x="1294011" y="1612226"/>
                  </a:lnTo>
                  <a:close/>
                </a:path>
                <a:path w="1695450" h="1769110">
                  <a:moveTo>
                    <a:pt x="1394571" y="1593786"/>
                  </a:moveTo>
                  <a:lnTo>
                    <a:pt x="1005103" y="1593786"/>
                  </a:lnTo>
                  <a:lnTo>
                    <a:pt x="1130149" y="1570662"/>
                  </a:lnTo>
                  <a:lnTo>
                    <a:pt x="1130149" y="1134765"/>
                  </a:lnTo>
                  <a:lnTo>
                    <a:pt x="1005103" y="1118857"/>
                  </a:lnTo>
                  <a:lnTo>
                    <a:pt x="1439122" y="1118857"/>
                  </a:lnTo>
                  <a:lnTo>
                    <a:pt x="1636637" y="1149365"/>
                  </a:lnTo>
                  <a:lnTo>
                    <a:pt x="1256337" y="1149365"/>
                  </a:lnTo>
                  <a:lnTo>
                    <a:pt x="1256337" y="1548466"/>
                  </a:lnTo>
                  <a:lnTo>
                    <a:pt x="1641712" y="1548466"/>
                  </a:lnTo>
                  <a:lnTo>
                    <a:pt x="1394571" y="1593786"/>
                  </a:lnTo>
                  <a:close/>
                </a:path>
                <a:path w="1695450" h="1769110">
                  <a:moveTo>
                    <a:pt x="1641712" y="1548466"/>
                  </a:moveTo>
                  <a:lnTo>
                    <a:pt x="1256337" y="1548466"/>
                  </a:lnTo>
                  <a:lnTo>
                    <a:pt x="1381383" y="1527663"/>
                  </a:lnTo>
                  <a:lnTo>
                    <a:pt x="1381383" y="1167721"/>
                  </a:lnTo>
                  <a:lnTo>
                    <a:pt x="1256337" y="1149365"/>
                  </a:lnTo>
                  <a:lnTo>
                    <a:pt x="1636637" y="1149365"/>
                  </a:lnTo>
                  <a:lnTo>
                    <a:pt x="1695098" y="1158395"/>
                  </a:lnTo>
                  <a:lnTo>
                    <a:pt x="1695098" y="1181182"/>
                  </a:lnTo>
                  <a:lnTo>
                    <a:pt x="1506387" y="1181182"/>
                  </a:lnTo>
                  <a:lnTo>
                    <a:pt x="1506387" y="1509307"/>
                  </a:lnTo>
                  <a:lnTo>
                    <a:pt x="1695098" y="1509307"/>
                  </a:lnTo>
                  <a:lnTo>
                    <a:pt x="1695098" y="1538676"/>
                  </a:lnTo>
                  <a:lnTo>
                    <a:pt x="1641712" y="1548466"/>
                  </a:lnTo>
                  <a:close/>
                </a:path>
                <a:path w="1695450" h="1769110">
                  <a:moveTo>
                    <a:pt x="1695098" y="1509307"/>
                  </a:moveTo>
                  <a:lnTo>
                    <a:pt x="1506387" y="1509307"/>
                  </a:lnTo>
                  <a:lnTo>
                    <a:pt x="1636292" y="1487280"/>
                  </a:lnTo>
                  <a:lnTo>
                    <a:pt x="1627716" y="1195867"/>
                  </a:lnTo>
                  <a:lnTo>
                    <a:pt x="1506387" y="1181182"/>
                  </a:lnTo>
                  <a:lnTo>
                    <a:pt x="1695098" y="1181182"/>
                  </a:lnTo>
                  <a:lnTo>
                    <a:pt x="1695098" y="1509307"/>
                  </a:lnTo>
                  <a:close/>
                </a:path>
                <a:path w="1695450" h="1769110">
                  <a:moveTo>
                    <a:pt x="1167911" y="1635350"/>
                  </a:moveTo>
                  <a:lnTo>
                    <a:pt x="753827" y="1635350"/>
                  </a:lnTo>
                  <a:lnTo>
                    <a:pt x="878874" y="1612142"/>
                  </a:lnTo>
                  <a:lnTo>
                    <a:pt x="1294011" y="1612226"/>
                  </a:lnTo>
                  <a:lnTo>
                    <a:pt x="1167911" y="1635350"/>
                  </a:lnTo>
                  <a:close/>
                </a:path>
              </a:pathLst>
            </a:custGeom>
            <a:solidFill>
              <a:srgbClr val="B3B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07056" y="1345908"/>
              <a:ext cx="187960" cy="598805"/>
            </a:xfrm>
            <a:custGeom>
              <a:avLst/>
              <a:gdLst/>
              <a:ahLst/>
              <a:cxnLst/>
              <a:rect l="l" t="t" r="r" b="b"/>
              <a:pathLst>
                <a:path w="187959" h="598805">
                  <a:moveTo>
                    <a:pt x="0" y="598608"/>
                  </a:moveTo>
                  <a:lnTo>
                    <a:pt x="0" y="105282"/>
                  </a:lnTo>
                  <a:lnTo>
                    <a:pt x="62523" y="71017"/>
                  </a:lnTo>
                  <a:lnTo>
                    <a:pt x="62451" y="561939"/>
                  </a:lnTo>
                  <a:lnTo>
                    <a:pt x="0" y="598608"/>
                  </a:lnTo>
                  <a:close/>
                </a:path>
                <a:path w="187959" h="598805">
                  <a:moveTo>
                    <a:pt x="125046" y="522738"/>
                  </a:moveTo>
                  <a:lnTo>
                    <a:pt x="125046" y="42830"/>
                  </a:lnTo>
                  <a:lnTo>
                    <a:pt x="187569" y="0"/>
                  </a:lnTo>
                  <a:lnTo>
                    <a:pt x="187569" y="488474"/>
                  </a:lnTo>
                  <a:lnTo>
                    <a:pt x="125046" y="52273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39674" y="2033891"/>
              <a:ext cx="380365" cy="977265"/>
            </a:xfrm>
            <a:custGeom>
              <a:avLst/>
              <a:gdLst/>
              <a:ahLst/>
              <a:cxnLst/>
              <a:rect l="l" t="t" r="r" b="b"/>
              <a:pathLst>
                <a:path w="380365" h="977264">
                  <a:moveTo>
                    <a:pt x="379955" y="976864"/>
                  </a:moveTo>
                  <a:lnTo>
                    <a:pt x="2450" y="752923"/>
                  </a:lnTo>
                  <a:lnTo>
                    <a:pt x="0" y="182418"/>
                  </a:lnTo>
                  <a:lnTo>
                    <a:pt x="377505" y="0"/>
                  </a:lnTo>
                  <a:lnTo>
                    <a:pt x="379955" y="976864"/>
                  </a:lnTo>
                  <a:close/>
                </a:path>
              </a:pathLst>
            </a:custGeom>
            <a:solidFill>
              <a:srgbClr val="B3B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03338" y="2188121"/>
              <a:ext cx="193040" cy="668020"/>
            </a:xfrm>
            <a:custGeom>
              <a:avLst/>
              <a:gdLst/>
              <a:ahLst/>
              <a:cxnLst/>
              <a:rect l="l" t="t" r="r" b="b"/>
              <a:pathLst>
                <a:path w="193040" h="668019">
                  <a:moveTo>
                    <a:pt x="57622" y="596245"/>
                  </a:moveTo>
                  <a:lnTo>
                    <a:pt x="0" y="566876"/>
                  </a:lnTo>
                  <a:lnTo>
                    <a:pt x="0" y="85744"/>
                  </a:lnTo>
                  <a:lnTo>
                    <a:pt x="57622" y="60426"/>
                  </a:lnTo>
                  <a:lnTo>
                    <a:pt x="57622" y="596245"/>
                  </a:lnTo>
                  <a:close/>
                </a:path>
                <a:path w="193040" h="668019">
                  <a:moveTo>
                    <a:pt x="192808" y="667600"/>
                  </a:moveTo>
                  <a:lnTo>
                    <a:pt x="127834" y="634560"/>
                  </a:lnTo>
                  <a:lnTo>
                    <a:pt x="130284" y="26921"/>
                  </a:lnTo>
                  <a:lnTo>
                    <a:pt x="192808" y="0"/>
                  </a:lnTo>
                  <a:lnTo>
                    <a:pt x="192808" y="66760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03465" y="1343503"/>
              <a:ext cx="1570355" cy="1068070"/>
            </a:xfrm>
            <a:custGeom>
              <a:avLst/>
              <a:gdLst/>
              <a:ahLst/>
              <a:cxnLst/>
              <a:rect l="l" t="t" r="r" b="b"/>
              <a:pathLst>
                <a:path w="1570354" h="1068070">
                  <a:moveTo>
                    <a:pt x="1569967" y="427203"/>
                  </a:moveTo>
                  <a:lnTo>
                    <a:pt x="442351" y="48948"/>
                  </a:lnTo>
                  <a:lnTo>
                    <a:pt x="443619" y="0"/>
                  </a:lnTo>
                  <a:lnTo>
                    <a:pt x="1569967" y="386863"/>
                  </a:lnTo>
                  <a:lnTo>
                    <a:pt x="1569967" y="427203"/>
                  </a:lnTo>
                  <a:close/>
                </a:path>
                <a:path w="1570354" h="1068070">
                  <a:moveTo>
                    <a:pt x="1567094" y="1067461"/>
                  </a:moveTo>
                  <a:lnTo>
                    <a:pt x="443197" y="935257"/>
                  </a:lnTo>
                  <a:lnTo>
                    <a:pt x="443197" y="886308"/>
                  </a:lnTo>
                  <a:lnTo>
                    <a:pt x="1566292" y="1027078"/>
                  </a:lnTo>
                  <a:lnTo>
                    <a:pt x="1567094" y="1067461"/>
                  </a:lnTo>
                  <a:close/>
                </a:path>
                <a:path w="1570354" h="1068070">
                  <a:moveTo>
                    <a:pt x="6125" y="156720"/>
                  </a:moveTo>
                  <a:lnTo>
                    <a:pt x="8575" y="105323"/>
                  </a:lnTo>
                  <a:lnTo>
                    <a:pt x="191202" y="4894"/>
                  </a:lnTo>
                  <a:lnTo>
                    <a:pt x="191202" y="66080"/>
                  </a:lnTo>
                  <a:lnTo>
                    <a:pt x="6125" y="156720"/>
                  </a:lnTo>
                  <a:close/>
                </a:path>
                <a:path w="1570354" h="1068070">
                  <a:moveTo>
                    <a:pt x="1225" y="967158"/>
                  </a:moveTo>
                  <a:lnTo>
                    <a:pt x="0" y="930362"/>
                  </a:lnTo>
                  <a:lnTo>
                    <a:pt x="192428" y="844702"/>
                  </a:lnTo>
                  <a:lnTo>
                    <a:pt x="192428" y="897364"/>
                  </a:lnTo>
                  <a:lnTo>
                    <a:pt x="1225" y="967158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19630" y="1569933"/>
              <a:ext cx="1380490" cy="1440180"/>
            </a:xfrm>
            <a:custGeom>
              <a:avLst/>
              <a:gdLst/>
              <a:ahLst/>
              <a:cxnLst/>
              <a:rect l="l" t="t" r="r" b="b"/>
              <a:pathLst>
                <a:path w="1380490" h="1440180">
                  <a:moveTo>
                    <a:pt x="0" y="1439682"/>
                  </a:moveTo>
                  <a:lnTo>
                    <a:pt x="1045448" y="0"/>
                  </a:lnTo>
                  <a:lnTo>
                    <a:pt x="1380032" y="126085"/>
                  </a:lnTo>
                  <a:lnTo>
                    <a:pt x="1380032" y="1175232"/>
                  </a:lnTo>
                  <a:lnTo>
                    <a:pt x="0" y="143968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805319" y="5178919"/>
            <a:ext cx="996950" cy="419100"/>
            <a:chOff x="2805319" y="5178919"/>
            <a:chExt cx="996950" cy="419100"/>
          </a:xfrm>
        </p:grpSpPr>
        <p:sp>
          <p:nvSpPr>
            <p:cNvPr id="15" name="object 15"/>
            <p:cNvSpPr/>
            <p:nvPr/>
          </p:nvSpPr>
          <p:spPr>
            <a:xfrm>
              <a:off x="3730354" y="5345765"/>
              <a:ext cx="57785" cy="85725"/>
            </a:xfrm>
            <a:custGeom>
              <a:avLst/>
              <a:gdLst/>
              <a:ahLst/>
              <a:cxnLst/>
              <a:rect l="l" t="t" r="r" b="b"/>
              <a:pathLst>
                <a:path w="57785" h="85725">
                  <a:moveTo>
                    <a:pt x="72" y="0"/>
                  </a:moveTo>
                  <a:lnTo>
                    <a:pt x="57186" y="42910"/>
                  </a:lnTo>
                  <a:lnTo>
                    <a:pt x="0" y="8572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57706" y="5387890"/>
              <a:ext cx="892175" cy="1270"/>
            </a:xfrm>
            <a:custGeom>
              <a:avLst/>
              <a:gdLst/>
              <a:ahLst/>
              <a:cxnLst/>
              <a:rect l="l" t="t" r="r" b="b"/>
              <a:pathLst>
                <a:path w="892175" h="1270">
                  <a:moveTo>
                    <a:pt x="-52387" y="378"/>
                  </a:moveTo>
                  <a:lnTo>
                    <a:pt x="944121" y="378"/>
                  </a:lnTo>
                </a:path>
              </a:pathLst>
            </a:custGeom>
            <a:ln w="105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39757" y="5231307"/>
              <a:ext cx="210185" cy="314325"/>
            </a:xfrm>
            <a:custGeom>
              <a:avLst/>
              <a:gdLst/>
              <a:ahLst/>
              <a:cxnLst/>
              <a:rect l="l" t="t" r="r" b="b"/>
              <a:pathLst>
                <a:path w="210185" h="314325">
                  <a:moveTo>
                    <a:pt x="266" y="0"/>
                  </a:moveTo>
                  <a:lnTo>
                    <a:pt x="209683" y="157340"/>
                  </a:lnTo>
                  <a:lnTo>
                    <a:pt x="0" y="314324"/>
                  </a:lnTo>
                </a:path>
              </a:pathLst>
            </a:custGeom>
            <a:ln w="1047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52243" y="2981372"/>
            <a:ext cx="3603625" cy="2451100"/>
            <a:chOff x="5752243" y="2981372"/>
            <a:chExt cx="3603625" cy="2451100"/>
          </a:xfrm>
        </p:grpSpPr>
        <p:sp>
          <p:nvSpPr>
            <p:cNvPr id="19" name="object 19"/>
            <p:cNvSpPr/>
            <p:nvPr/>
          </p:nvSpPr>
          <p:spPr>
            <a:xfrm>
              <a:off x="5795106" y="3035754"/>
              <a:ext cx="3517900" cy="2353945"/>
            </a:xfrm>
            <a:custGeom>
              <a:avLst/>
              <a:gdLst/>
              <a:ahLst/>
              <a:cxnLst/>
              <a:rect l="l" t="t" r="r" b="b"/>
              <a:pathLst>
                <a:path w="3517900" h="2353945">
                  <a:moveTo>
                    <a:pt x="0" y="2353840"/>
                  </a:moveTo>
                  <a:lnTo>
                    <a:pt x="3517655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98758" y="3024234"/>
              <a:ext cx="214629" cy="213995"/>
            </a:xfrm>
            <a:custGeom>
              <a:avLst/>
              <a:gdLst/>
              <a:ahLst/>
              <a:cxnLst/>
              <a:rect l="l" t="t" r="r" b="b"/>
              <a:pathLst>
                <a:path w="214629" h="213994">
                  <a:moveTo>
                    <a:pt x="0" y="0"/>
                  </a:moveTo>
                  <a:lnTo>
                    <a:pt x="214002" y="11520"/>
                  </a:lnTo>
                  <a:lnTo>
                    <a:pt x="143022" y="213737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80688" y="5224499"/>
            <a:ext cx="1452880" cy="337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dirty="0" sz="2050" spc="-125" b="1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9767" y="5197088"/>
            <a:ext cx="1452880" cy="337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 sz="2050" spc="-15" b="1">
                <a:solidFill>
                  <a:srgbClr val="FFFFFF"/>
                </a:solidFill>
                <a:latin typeface="Tahoma"/>
                <a:cs typeface="Tahoma"/>
              </a:rPr>
              <a:t>DockerFile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5546090">
              <a:lnSpc>
                <a:spcPct val="100000"/>
              </a:lnSpc>
              <a:spcBef>
                <a:spcPts val="120"/>
              </a:spcBef>
            </a:pPr>
            <a:r>
              <a:rPr dirty="0" spc="30"/>
              <a:t>D</a:t>
            </a:r>
            <a:r>
              <a:rPr dirty="0" spc="35"/>
              <a:t>o</a:t>
            </a:r>
            <a:r>
              <a:rPr dirty="0" spc="100"/>
              <a:t>c</a:t>
            </a:r>
            <a:r>
              <a:rPr dirty="0" spc="-195"/>
              <a:t>k</a:t>
            </a:r>
            <a:r>
              <a:rPr dirty="0" spc="-20"/>
              <a:t>e</a:t>
            </a:r>
            <a:r>
              <a:rPr dirty="0" spc="-30"/>
              <a:t>r</a:t>
            </a:r>
            <a:r>
              <a:rPr dirty="0" spc="-185"/>
              <a:t> </a:t>
            </a:r>
            <a:r>
              <a:rPr dirty="0" spc="85"/>
              <a:t>H</a:t>
            </a:r>
            <a:r>
              <a:rPr dirty="0" spc="-50"/>
              <a:t>u</a:t>
            </a:r>
            <a:r>
              <a:rPr dirty="0" spc="55"/>
              <a:t>b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832674" y="1588453"/>
            <a:ext cx="3850004" cy="524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250" b="1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3250" spc="-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25" b="1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r>
              <a:rPr dirty="0" sz="3250" spc="-1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65" b="1">
                <a:solidFill>
                  <a:srgbClr val="FFFFFF"/>
                </a:solidFill>
                <a:latin typeface="Tahoma"/>
                <a:cs typeface="Tahoma"/>
              </a:rPr>
              <a:t>Registry</a:t>
            </a:r>
            <a:endParaRPr sz="32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5214" y="4385988"/>
            <a:ext cx="1405890" cy="3105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7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50" spc="1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50" spc="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50" b="1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850" spc="-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1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50" spc="-19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50" spc="-65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850" spc="125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9621" y="4840604"/>
            <a:ext cx="1552575" cy="1037590"/>
          </a:xfrm>
          <a:custGeom>
            <a:avLst/>
            <a:gdLst/>
            <a:ahLst/>
            <a:cxnLst/>
            <a:rect l="l" t="t" r="r" b="b"/>
            <a:pathLst>
              <a:path w="1552575" h="1037589">
                <a:moveTo>
                  <a:pt x="1530731" y="22860"/>
                </a:moveTo>
                <a:lnTo>
                  <a:pt x="1492821" y="22860"/>
                </a:lnTo>
                <a:lnTo>
                  <a:pt x="1492821" y="60960"/>
                </a:lnTo>
                <a:lnTo>
                  <a:pt x="1492719" y="980440"/>
                </a:lnTo>
                <a:lnTo>
                  <a:pt x="64135" y="980440"/>
                </a:lnTo>
                <a:lnTo>
                  <a:pt x="64135" y="60960"/>
                </a:lnTo>
                <a:lnTo>
                  <a:pt x="1492821" y="60960"/>
                </a:lnTo>
                <a:lnTo>
                  <a:pt x="1492821" y="22860"/>
                </a:lnTo>
                <a:lnTo>
                  <a:pt x="26149" y="22860"/>
                </a:lnTo>
                <a:lnTo>
                  <a:pt x="26149" y="60960"/>
                </a:lnTo>
                <a:lnTo>
                  <a:pt x="26149" y="980440"/>
                </a:lnTo>
                <a:lnTo>
                  <a:pt x="26149" y="1018540"/>
                </a:lnTo>
                <a:lnTo>
                  <a:pt x="1530731" y="1018540"/>
                </a:lnTo>
                <a:lnTo>
                  <a:pt x="1530731" y="980782"/>
                </a:lnTo>
                <a:lnTo>
                  <a:pt x="1530731" y="980440"/>
                </a:lnTo>
                <a:lnTo>
                  <a:pt x="1530731" y="60960"/>
                </a:lnTo>
                <a:lnTo>
                  <a:pt x="1530731" y="60528"/>
                </a:lnTo>
                <a:lnTo>
                  <a:pt x="1530731" y="22860"/>
                </a:lnTo>
                <a:close/>
              </a:path>
              <a:path w="1552575" h="1037589">
                <a:moveTo>
                  <a:pt x="1552575" y="10185"/>
                </a:moveTo>
                <a:lnTo>
                  <a:pt x="1546682" y="10185"/>
                </a:lnTo>
                <a:lnTo>
                  <a:pt x="1546682" y="1031125"/>
                </a:lnTo>
                <a:lnTo>
                  <a:pt x="1552575" y="1031125"/>
                </a:lnTo>
                <a:lnTo>
                  <a:pt x="1552575" y="10185"/>
                </a:lnTo>
                <a:close/>
              </a:path>
              <a:path w="1552575" h="1037589">
                <a:moveTo>
                  <a:pt x="1552575" y="0"/>
                </a:moveTo>
                <a:lnTo>
                  <a:pt x="0" y="0"/>
                </a:lnTo>
                <a:lnTo>
                  <a:pt x="0" y="10160"/>
                </a:lnTo>
                <a:lnTo>
                  <a:pt x="0" y="1031240"/>
                </a:lnTo>
                <a:lnTo>
                  <a:pt x="0" y="1037590"/>
                </a:lnTo>
                <a:lnTo>
                  <a:pt x="1552575" y="1037590"/>
                </a:lnTo>
                <a:lnTo>
                  <a:pt x="1552575" y="1031240"/>
                </a:lnTo>
                <a:lnTo>
                  <a:pt x="10172" y="1031240"/>
                </a:lnTo>
                <a:lnTo>
                  <a:pt x="10172" y="10160"/>
                </a:lnTo>
                <a:lnTo>
                  <a:pt x="1552575" y="10160"/>
                </a:lnTo>
                <a:lnTo>
                  <a:pt x="1552575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687" y="4853444"/>
            <a:ext cx="1553210" cy="1037590"/>
          </a:xfrm>
          <a:custGeom>
            <a:avLst/>
            <a:gdLst/>
            <a:ahLst/>
            <a:cxnLst/>
            <a:rect l="l" t="t" r="r" b="b"/>
            <a:pathLst>
              <a:path w="1553210" h="1037589">
                <a:moveTo>
                  <a:pt x="1530743" y="22860"/>
                </a:moveTo>
                <a:lnTo>
                  <a:pt x="1492821" y="22860"/>
                </a:lnTo>
                <a:lnTo>
                  <a:pt x="1492821" y="60960"/>
                </a:lnTo>
                <a:lnTo>
                  <a:pt x="1492732" y="980440"/>
                </a:lnTo>
                <a:lnTo>
                  <a:pt x="64147" y="980440"/>
                </a:lnTo>
                <a:lnTo>
                  <a:pt x="64147" y="60960"/>
                </a:lnTo>
                <a:lnTo>
                  <a:pt x="1492821" y="60960"/>
                </a:lnTo>
                <a:lnTo>
                  <a:pt x="1492821" y="22860"/>
                </a:lnTo>
                <a:lnTo>
                  <a:pt x="26162" y="22860"/>
                </a:lnTo>
                <a:lnTo>
                  <a:pt x="26162" y="60960"/>
                </a:lnTo>
                <a:lnTo>
                  <a:pt x="26162" y="980440"/>
                </a:lnTo>
                <a:lnTo>
                  <a:pt x="26162" y="1018540"/>
                </a:lnTo>
                <a:lnTo>
                  <a:pt x="1530743" y="1018540"/>
                </a:lnTo>
                <a:lnTo>
                  <a:pt x="1530743" y="980782"/>
                </a:lnTo>
                <a:lnTo>
                  <a:pt x="1530743" y="980440"/>
                </a:lnTo>
                <a:lnTo>
                  <a:pt x="1530743" y="60960"/>
                </a:lnTo>
                <a:lnTo>
                  <a:pt x="1530743" y="60528"/>
                </a:lnTo>
                <a:lnTo>
                  <a:pt x="1530743" y="22860"/>
                </a:lnTo>
                <a:close/>
              </a:path>
              <a:path w="1553210" h="1037589">
                <a:moveTo>
                  <a:pt x="1552587" y="10185"/>
                </a:moveTo>
                <a:lnTo>
                  <a:pt x="1546694" y="10185"/>
                </a:lnTo>
                <a:lnTo>
                  <a:pt x="1546694" y="1031125"/>
                </a:lnTo>
                <a:lnTo>
                  <a:pt x="1552587" y="1031125"/>
                </a:lnTo>
                <a:lnTo>
                  <a:pt x="1552587" y="10185"/>
                </a:lnTo>
                <a:close/>
              </a:path>
              <a:path w="1553210" h="1037589">
                <a:moveTo>
                  <a:pt x="1552587" y="0"/>
                </a:moveTo>
                <a:lnTo>
                  <a:pt x="0" y="0"/>
                </a:lnTo>
                <a:lnTo>
                  <a:pt x="0" y="10160"/>
                </a:lnTo>
                <a:lnTo>
                  <a:pt x="0" y="1031240"/>
                </a:lnTo>
                <a:lnTo>
                  <a:pt x="0" y="1037590"/>
                </a:lnTo>
                <a:lnTo>
                  <a:pt x="1552587" y="1037590"/>
                </a:lnTo>
                <a:lnTo>
                  <a:pt x="1552587" y="1031240"/>
                </a:lnTo>
                <a:lnTo>
                  <a:pt x="10185" y="1031240"/>
                </a:lnTo>
                <a:lnTo>
                  <a:pt x="10185" y="10160"/>
                </a:lnTo>
                <a:lnTo>
                  <a:pt x="1552587" y="10160"/>
                </a:lnTo>
                <a:lnTo>
                  <a:pt x="1552587" y="0"/>
                </a:lnTo>
                <a:close/>
              </a:path>
            </a:pathLst>
          </a:custGeom>
          <a:solidFill>
            <a:srgbClr val="FF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30354" y="5345768"/>
            <a:ext cx="57785" cy="85725"/>
          </a:xfrm>
          <a:custGeom>
            <a:avLst/>
            <a:gdLst/>
            <a:ahLst/>
            <a:cxnLst/>
            <a:rect l="l" t="t" r="r" b="b"/>
            <a:pathLst>
              <a:path w="57785" h="85725">
                <a:moveTo>
                  <a:pt x="72" y="0"/>
                </a:moveTo>
                <a:lnTo>
                  <a:pt x="57186" y="42910"/>
                </a:lnTo>
                <a:lnTo>
                  <a:pt x="0" y="85724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996376" y="714172"/>
            <a:ext cx="2703830" cy="2296795"/>
            <a:chOff x="7996376" y="714172"/>
            <a:chExt cx="2703830" cy="2296795"/>
          </a:xfrm>
        </p:grpSpPr>
        <p:sp>
          <p:nvSpPr>
            <p:cNvPr id="6" name="object 6"/>
            <p:cNvSpPr/>
            <p:nvPr/>
          </p:nvSpPr>
          <p:spPr>
            <a:xfrm>
              <a:off x="7996376" y="714172"/>
              <a:ext cx="2334895" cy="1753235"/>
            </a:xfrm>
            <a:custGeom>
              <a:avLst/>
              <a:gdLst/>
              <a:ahLst/>
              <a:cxnLst/>
              <a:rect l="l" t="t" r="r" b="b"/>
              <a:pathLst>
                <a:path w="2334895" h="1753235">
                  <a:moveTo>
                    <a:pt x="820744" y="1753122"/>
                  </a:moveTo>
                  <a:lnTo>
                    <a:pt x="444844" y="1753122"/>
                  </a:lnTo>
                  <a:lnTo>
                    <a:pt x="398446" y="1739852"/>
                  </a:lnTo>
                  <a:lnTo>
                    <a:pt x="353598" y="1723529"/>
                  </a:lnTo>
                  <a:lnTo>
                    <a:pt x="310499" y="1704255"/>
                  </a:lnTo>
                  <a:lnTo>
                    <a:pt x="269348" y="1682132"/>
                  </a:lnTo>
                  <a:lnTo>
                    <a:pt x="230344" y="1657262"/>
                  </a:lnTo>
                  <a:lnTo>
                    <a:pt x="193687" y="1629747"/>
                  </a:lnTo>
                  <a:lnTo>
                    <a:pt x="159576" y="1599690"/>
                  </a:lnTo>
                  <a:lnTo>
                    <a:pt x="128209" y="1567191"/>
                  </a:lnTo>
                  <a:lnTo>
                    <a:pt x="99787" y="1532353"/>
                  </a:lnTo>
                  <a:lnTo>
                    <a:pt x="74508" y="1495279"/>
                  </a:lnTo>
                  <a:lnTo>
                    <a:pt x="52571" y="1456069"/>
                  </a:lnTo>
                  <a:lnTo>
                    <a:pt x="34177" y="1414826"/>
                  </a:lnTo>
                  <a:lnTo>
                    <a:pt x="19523" y="1371653"/>
                  </a:lnTo>
                  <a:lnTo>
                    <a:pt x="8809" y="1326650"/>
                  </a:lnTo>
                  <a:lnTo>
                    <a:pt x="2235" y="1279920"/>
                  </a:lnTo>
                  <a:lnTo>
                    <a:pt x="0" y="1231565"/>
                  </a:lnTo>
                  <a:lnTo>
                    <a:pt x="2439" y="1181936"/>
                  </a:lnTo>
                  <a:lnTo>
                    <a:pt x="9594" y="1133245"/>
                  </a:lnTo>
                  <a:lnTo>
                    <a:pt x="21220" y="1085781"/>
                  </a:lnTo>
                  <a:lnTo>
                    <a:pt x="37074" y="1039831"/>
                  </a:lnTo>
                  <a:lnTo>
                    <a:pt x="56911" y="995683"/>
                  </a:lnTo>
                  <a:lnTo>
                    <a:pt x="80486" y="953625"/>
                  </a:lnTo>
                  <a:lnTo>
                    <a:pt x="107556" y="913943"/>
                  </a:lnTo>
                  <a:lnTo>
                    <a:pt x="137876" y="876926"/>
                  </a:lnTo>
                  <a:lnTo>
                    <a:pt x="171203" y="842860"/>
                  </a:lnTo>
                  <a:lnTo>
                    <a:pt x="207291" y="812034"/>
                  </a:lnTo>
                  <a:lnTo>
                    <a:pt x="245896" y="784735"/>
                  </a:lnTo>
                  <a:lnTo>
                    <a:pt x="286775" y="761250"/>
                  </a:lnTo>
                  <a:lnTo>
                    <a:pt x="329683" y="741868"/>
                  </a:lnTo>
                  <a:lnTo>
                    <a:pt x="326926" y="707614"/>
                  </a:lnTo>
                  <a:lnTo>
                    <a:pt x="327705" y="625174"/>
                  </a:lnTo>
                  <a:lnTo>
                    <a:pt x="332722" y="577970"/>
                  </a:lnTo>
                  <a:lnTo>
                    <a:pt x="340942" y="531799"/>
                  </a:lnTo>
                  <a:lnTo>
                    <a:pt x="352251" y="486775"/>
                  </a:lnTo>
                  <a:lnTo>
                    <a:pt x="366535" y="443010"/>
                  </a:lnTo>
                  <a:lnTo>
                    <a:pt x="383678" y="400619"/>
                  </a:lnTo>
                  <a:lnTo>
                    <a:pt x="403566" y="359714"/>
                  </a:lnTo>
                  <a:lnTo>
                    <a:pt x="426083" y="320409"/>
                  </a:lnTo>
                  <a:lnTo>
                    <a:pt x="451115" y="282818"/>
                  </a:lnTo>
                  <a:lnTo>
                    <a:pt x="478547" y="247054"/>
                  </a:lnTo>
                  <a:lnTo>
                    <a:pt x="508264" y="213230"/>
                  </a:lnTo>
                  <a:lnTo>
                    <a:pt x="540151" y="181460"/>
                  </a:lnTo>
                  <a:lnTo>
                    <a:pt x="574094" y="151858"/>
                  </a:lnTo>
                  <a:lnTo>
                    <a:pt x="609977" y="124536"/>
                  </a:lnTo>
                  <a:lnTo>
                    <a:pt x="647686" y="99609"/>
                  </a:lnTo>
                  <a:lnTo>
                    <a:pt x="687106" y="77190"/>
                  </a:lnTo>
                  <a:lnTo>
                    <a:pt x="728122" y="57391"/>
                  </a:lnTo>
                  <a:lnTo>
                    <a:pt x="770619" y="40328"/>
                  </a:lnTo>
                  <a:lnTo>
                    <a:pt x="814482" y="26112"/>
                  </a:lnTo>
                  <a:lnTo>
                    <a:pt x="859597" y="14858"/>
                  </a:lnTo>
                  <a:lnTo>
                    <a:pt x="905848" y="6679"/>
                  </a:lnTo>
                  <a:lnTo>
                    <a:pt x="953121" y="1688"/>
                  </a:lnTo>
                  <a:lnTo>
                    <a:pt x="1001301" y="0"/>
                  </a:lnTo>
                  <a:lnTo>
                    <a:pt x="1052186" y="1922"/>
                  </a:lnTo>
                  <a:lnTo>
                    <a:pt x="1102381" y="7628"/>
                  </a:lnTo>
                  <a:lnTo>
                    <a:pt x="1151709" y="17024"/>
                  </a:lnTo>
                  <a:lnTo>
                    <a:pt x="1199989" y="30016"/>
                  </a:lnTo>
                  <a:lnTo>
                    <a:pt x="1247044" y="46510"/>
                  </a:lnTo>
                  <a:lnTo>
                    <a:pt x="1292694" y="66413"/>
                  </a:lnTo>
                  <a:lnTo>
                    <a:pt x="1336761" y="89630"/>
                  </a:lnTo>
                  <a:lnTo>
                    <a:pt x="1379066" y="116070"/>
                  </a:lnTo>
                  <a:lnTo>
                    <a:pt x="1419430" y="145637"/>
                  </a:lnTo>
                  <a:lnTo>
                    <a:pt x="1457674" y="178238"/>
                  </a:lnTo>
                  <a:lnTo>
                    <a:pt x="1493620" y="213781"/>
                  </a:lnTo>
                  <a:lnTo>
                    <a:pt x="1527088" y="252170"/>
                  </a:lnTo>
                  <a:lnTo>
                    <a:pt x="1573670" y="231483"/>
                  </a:lnTo>
                  <a:lnTo>
                    <a:pt x="1621934" y="215151"/>
                  </a:lnTo>
                  <a:lnTo>
                    <a:pt x="1671537" y="203407"/>
                  </a:lnTo>
                  <a:lnTo>
                    <a:pt x="1722134" y="196483"/>
                  </a:lnTo>
                  <a:lnTo>
                    <a:pt x="1773379" y="194613"/>
                  </a:lnTo>
                  <a:lnTo>
                    <a:pt x="1819652" y="196753"/>
                  </a:lnTo>
                  <a:lnTo>
                    <a:pt x="1865074" y="203039"/>
                  </a:lnTo>
                  <a:lnTo>
                    <a:pt x="1909468" y="213269"/>
                  </a:lnTo>
                  <a:lnTo>
                    <a:pt x="1952656" y="227239"/>
                  </a:lnTo>
                  <a:lnTo>
                    <a:pt x="1994459" y="244747"/>
                  </a:lnTo>
                  <a:lnTo>
                    <a:pt x="2034699" y="265591"/>
                  </a:lnTo>
                  <a:lnTo>
                    <a:pt x="2073200" y="289567"/>
                  </a:lnTo>
                  <a:lnTo>
                    <a:pt x="2109782" y="316475"/>
                  </a:lnTo>
                  <a:lnTo>
                    <a:pt x="2144268" y="346110"/>
                  </a:lnTo>
                  <a:lnTo>
                    <a:pt x="2176480" y="378271"/>
                  </a:lnTo>
                  <a:lnTo>
                    <a:pt x="2206240" y="412755"/>
                  </a:lnTo>
                  <a:lnTo>
                    <a:pt x="2233370" y="449359"/>
                  </a:lnTo>
                  <a:lnTo>
                    <a:pt x="2257692" y="487880"/>
                  </a:lnTo>
                  <a:lnTo>
                    <a:pt x="2279028" y="528118"/>
                  </a:lnTo>
                  <a:lnTo>
                    <a:pt x="2297201" y="569868"/>
                  </a:lnTo>
                  <a:lnTo>
                    <a:pt x="2312032" y="612928"/>
                  </a:lnTo>
                  <a:lnTo>
                    <a:pt x="2323343" y="657095"/>
                  </a:lnTo>
                  <a:lnTo>
                    <a:pt x="2330956" y="702168"/>
                  </a:lnTo>
                  <a:lnTo>
                    <a:pt x="2334694" y="747944"/>
                  </a:lnTo>
                  <a:lnTo>
                    <a:pt x="1326929" y="333019"/>
                  </a:lnTo>
                  <a:lnTo>
                    <a:pt x="820744" y="635404"/>
                  </a:lnTo>
                  <a:lnTo>
                    <a:pt x="820744" y="1753122"/>
                  </a:lnTo>
                  <a:close/>
                </a:path>
              </a:pathLst>
            </a:custGeom>
            <a:solidFill>
              <a:srgbClr val="58B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11476" y="1173361"/>
              <a:ext cx="1388745" cy="1836420"/>
            </a:xfrm>
            <a:custGeom>
              <a:avLst/>
              <a:gdLst/>
              <a:ahLst/>
              <a:cxnLst/>
              <a:rect l="l" t="t" r="r" b="b"/>
              <a:pathLst>
                <a:path w="1388745" h="1836420">
                  <a:moveTo>
                    <a:pt x="1388185" y="1040581"/>
                  </a:moveTo>
                  <a:lnTo>
                    <a:pt x="6928" y="746762"/>
                  </a:lnTo>
                  <a:lnTo>
                    <a:pt x="4477" y="0"/>
                  </a:lnTo>
                  <a:lnTo>
                    <a:pt x="1388185" y="520290"/>
                  </a:lnTo>
                  <a:lnTo>
                    <a:pt x="1388185" y="1040581"/>
                  </a:lnTo>
                  <a:close/>
                </a:path>
                <a:path w="1388745" h="1836420">
                  <a:moveTo>
                    <a:pt x="0" y="1836250"/>
                  </a:moveTo>
                  <a:lnTo>
                    <a:pt x="6125" y="861792"/>
                  </a:lnTo>
                  <a:lnTo>
                    <a:pt x="1388607" y="1117633"/>
                  </a:lnTo>
                  <a:lnTo>
                    <a:pt x="1388185" y="1571843"/>
                  </a:lnTo>
                  <a:lnTo>
                    <a:pt x="0" y="183625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42125" y="1173361"/>
              <a:ext cx="1695450" cy="1769110"/>
            </a:xfrm>
            <a:custGeom>
              <a:avLst/>
              <a:gdLst/>
              <a:ahLst/>
              <a:cxnLst/>
              <a:rect l="l" t="t" r="r" b="b"/>
              <a:pathLst>
                <a:path w="1695450" h="1769110">
                  <a:moveTo>
                    <a:pt x="0" y="921838"/>
                  </a:moveTo>
                  <a:lnTo>
                    <a:pt x="0" y="227695"/>
                  </a:lnTo>
                  <a:lnTo>
                    <a:pt x="373872" y="0"/>
                  </a:lnTo>
                  <a:lnTo>
                    <a:pt x="376280" y="746720"/>
                  </a:lnTo>
                  <a:lnTo>
                    <a:pt x="0" y="921838"/>
                  </a:lnTo>
                  <a:close/>
                </a:path>
                <a:path w="1695450" h="1769110">
                  <a:moveTo>
                    <a:pt x="1695014" y="980535"/>
                  </a:moveTo>
                  <a:lnTo>
                    <a:pt x="439986" y="693594"/>
                  </a:lnTo>
                  <a:lnTo>
                    <a:pt x="439986" y="72157"/>
                  </a:lnTo>
                  <a:lnTo>
                    <a:pt x="715550" y="173767"/>
                  </a:lnTo>
                  <a:lnTo>
                    <a:pt x="502509" y="173767"/>
                  </a:lnTo>
                  <a:lnTo>
                    <a:pt x="502510" y="626712"/>
                  </a:lnTo>
                  <a:lnTo>
                    <a:pt x="627555" y="658528"/>
                  </a:lnTo>
                  <a:lnTo>
                    <a:pt x="753785" y="658528"/>
                  </a:lnTo>
                  <a:lnTo>
                    <a:pt x="753785" y="690007"/>
                  </a:lnTo>
                  <a:lnTo>
                    <a:pt x="878832" y="725453"/>
                  </a:lnTo>
                  <a:lnTo>
                    <a:pt x="1004977" y="725453"/>
                  </a:lnTo>
                  <a:lnTo>
                    <a:pt x="1004977" y="757734"/>
                  </a:lnTo>
                  <a:lnTo>
                    <a:pt x="1130023" y="791998"/>
                  </a:lnTo>
                  <a:lnTo>
                    <a:pt x="1256337" y="791998"/>
                  </a:lnTo>
                  <a:lnTo>
                    <a:pt x="1256337" y="826262"/>
                  </a:lnTo>
                  <a:lnTo>
                    <a:pt x="1380116" y="859302"/>
                  </a:lnTo>
                  <a:lnTo>
                    <a:pt x="1507528" y="859302"/>
                  </a:lnTo>
                  <a:lnTo>
                    <a:pt x="1507528" y="891161"/>
                  </a:lnTo>
                  <a:lnTo>
                    <a:pt x="1632575" y="925425"/>
                  </a:lnTo>
                  <a:lnTo>
                    <a:pt x="1695014" y="925425"/>
                  </a:lnTo>
                  <a:lnTo>
                    <a:pt x="1695014" y="980535"/>
                  </a:lnTo>
                  <a:close/>
                </a:path>
                <a:path w="1695450" h="1769110">
                  <a:moveTo>
                    <a:pt x="753785" y="658528"/>
                  </a:moveTo>
                  <a:lnTo>
                    <a:pt x="627555" y="658528"/>
                  </a:lnTo>
                  <a:lnTo>
                    <a:pt x="627555" y="215374"/>
                  </a:lnTo>
                  <a:lnTo>
                    <a:pt x="502509" y="173767"/>
                  </a:lnTo>
                  <a:lnTo>
                    <a:pt x="715550" y="173767"/>
                  </a:lnTo>
                  <a:lnTo>
                    <a:pt x="941448" y="257065"/>
                  </a:lnTo>
                  <a:lnTo>
                    <a:pt x="753785" y="257065"/>
                  </a:lnTo>
                  <a:lnTo>
                    <a:pt x="753785" y="658528"/>
                  </a:lnTo>
                  <a:close/>
                </a:path>
                <a:path w="1695450" h="1769110">
                  <a:moveTo>
                    <a:pt x="1004977" y="725453"/>
                  </a:moveTo>
                  <a:lnTo>
                    <a:pt x="878832" y="725453"/>
                  </a:lnTo>
                  <a:lnTo>
                    <a:pt x="878832" y="302300"/>
                  </a:lnTo>
                  <a:lnTo>
                    <a:pt x="753785" y="257065"/>
                  </a:lnTo>
                  <a:lnTo>
                    <a:pt x="941448" y="257065"/>
                  </a:lnTo>
                  <a:lnTo>
                    <a:pt x="1170436" y="341501"/>
                  </a:lnTo>
                  <a:lnTo>
                    <a:pt x="1004977" y="341501"/>
                  </a:lnTo>
                  <a:lnTo>
                    <a:pt x="1004977" y="725453"/>
                  </a:lnTo>
                  <a:close/>
                </a:path>
                <a:path w="1695450" h="1769110">
                  <a:moveTo>
                    <a:pt x="1256337" y="791998"/>
                  </a:moveTo>
                  <a:lnTo>
                    <a:pt x="1130023" y="791998"/>
                  </a:lnTo>
                  <a:lnTo>
                    <a:pt x="1130023" y="385555"/>
                  </a:lnTo>
                  <a:lnTo>
                    <a:pt x="1004977" y="341501"/>
                  </a:lnTo>
                  <a:lnTo>
                    <a:pt x="1170436" y="341501"/>
                  </a:lnTo>
                  <a:lnTo>
                    <a:pt x="1412699" y="430832"/>
                  </a:lnTo>
                  <a:lnTo>
                    <a:pt x="1256337" y="430832"/>
                  </a:lnTo>
                  <a:lnTo>
                    <a:pt x="1256337" y="791998"/>
                  </a:lnTo>
                  <a:close/>
                </a:path>
                <a:path w="1695450" h="1769110">
                  <a:moveTo>
                    <a:pt x="1507528" y="859302"/>
                  </a:moveTo>
                  <a:lnTo>
                    <a:pt x="1380116" y="859302"/>
                  </a:lnTo>
                  <a:lnTo>
                    <a:pt x="1382566" y="472439"/>
                  </a:lnTo>
                  <a:lnTo>
                    <a:pt x="1256337" y="430832"/>
                  </a:lnTo>
                  <a:lnTo>
                    <a:pt x="1412699" y="430832"/>
                  </a:lnTo>
                  <a:lnTo>
                    <a:pt x="1635164" y="512864"/>
                  </a:lnTo>
                  <a:lnTo>
                    <a:pt x="1507528" y="512864"/>
                  </a:lnTo>
                  <a:lnTo>
                    <a:pt x="1507528" y="859302"/>
                  </a:lnTo>
                  <a:close/>
                </a:path>
                <a:path w="1695450" h="1769110">
                  <a:moveTo>
                    <a:pt x="1695014" y="925425"/>
                  </a:moveTo>
                  <a:lnTo>
                    <a:pt x="1632575" y="925425"/>
                  </a:lnTo>
                  <a:lnTo>
                    <a:pt x="1632575" y="556917"/>
                  </a:lnTo>
                  <a:lnTo>
                    <a:pt x="1507528" y="512864"/>
                  </a:lnTo>
                  <a:lnTo>
                    <a:pt x="1635164" y="512864"/>
                  </a:lnTo>
                  <a:lnTo>
                    <a:pt x="1695014" y="534933"/>
                  </a:lnTo>
                  <a:lnTo>
                    <a:pt x="1695014" y="925425"/>
                  </a:lnTo>
                  <a:close/>
                </a:path>
                <a:path w="1695450" h="1769110">
                  <a:moveTo>
                    <a:pt x="440070" y="1768819"/>
                  </a:moveTo>
                  <a:lnTo>
                    <a:pt x="440070" y="964542"/>
                  </a:lnTo>
                  <a:lnTo>
                    <a:pt x="1026608" y="1055139"/>
                  </a:lnTo>
                  <a:lnTo>
                    <a:pt x="502593" y="1055139"/>
                  </a:lnTo>
                  <a:lnTo>
                    <a:pt x="502593" y="1674593"/>
                  </a:lnTo>
                  <a:lnTo>
                    <a:pt x="953907" y="1674593"/>
                  </a:lnTo>
                  <a:lnTo>
                    <a:pt x="440070" y="1768819"/>
                  </a:lnTo>
                  <a:close/>
                </a:path>
                <a:path w="1695450" h="1769110">
                  <a:moveTo>
                    <a:pt x="953907" y="1674593"/>
                  </a:moveTo>
                  <a:lnTo>
                    <a:pt x="502593" y="1674593"/>
                  </a:lnTo>
                  <a:lnTo>
                    <a:pt x="627640" y="1653368"/>
                  </a:lnTo>
                  <a:lnTo>
                    <a:pt x="627640" y="1071048"/>
                  </a:lnTo>
                  <a:lnTo>
                    <a:pt x="502593" y="1055139"/>
                  </a:lnTo>
                  <a:lnTo>
                    <a:pt x="1026608" y="1055139"/>
                  </a:lnTo>
                  <a:lnTo>
                    <a:pt x="1241061" y="1088264"/>
                  </a:lnTo>
                  <a:lnTo>
                    <a:pt x="753827" y="1088264"/>
                  </a:lnTo>
                  <a:lnTo>
                    <a:pt x="753827" y="1635350"/>
                  </a:lnTo>
                  <a:lnTo>
                    <a:pt x="1167911" y="1635350"/>
                  </a:lnTo>
                  <a:lnTo>
                    <a:pt x="953907" y="1674593"/>
                  </a:lnTo>
                  <a:close/>
                </a:path>
                <a:path w="1695450" h="1769110">
                  <a:moveTo>
                    <a:pt x="1294011" y="1612226"/>
                  </a:moveTo>
                  <a:lnTo>
                    <a:pt x="878874" y="1612226"/>
                  </a:lnTo>
                  <a:lnTo>
                    <a:pt x="878874" y="1106620"/>
                  </a:lnTo>
                  <a:lnTo>
                    <a:pt x="753827" y="1088264"/>
                  </a:lnTo>
                  <a:lnTo>
                    <a:pt x="1241061" y="1088264"/>
                  </a:lnTo>
                  <a:lnTo>
                    <a:pt x="1439122" y="1118857"/>
                  </a:lnTo>
                  <a:lnTo>
                    <a:pt x="1005103" y="1118857"/>
                  </a:lnTo>
                  <a:lnTo>
                    <a:pt x="1005103" y="1593786"/>
                  </a:lnTo>
                  <a:lnTo>
                    <a:pt x="1394571" y="1593786"/>
                  </a:lnTo>
                  <a:lnTo>
                    <a:pt x="1294011" y="1612226"/>
                  </a:lnTo>
                  <a:close/>
                </a:path>
                <a:path w="1695450" h="1769110">
                  <a:moveTo>
                    <a:pt x="1394571" y="1593786"/>
                  </a:moveTo>
                  <a:lnTo>
                    <a:pt x="1005103" y="1593786"/>
                  </a:lnTo>
                  <a:lnTo>
                    <a:pt x="1130149" y="1570662"/>
                  </a:lnTo>
                  <a:lnTo>
                    <a:pt x="1130149" y="1134765"/>
                  </a:lnTo>
                  <a:lnTo>
                    <a:pt x="1005103" y="1118857"/>
                  </a:lnTo>
                  <a:lnTo>
                    <a:pt x="1439122" y="1118857"/>
                  </a:lnTo>
                  <a:lnTo>
                    <a:pt x="1636637" y="1149365"/>
                  </a:lnTo>
                  <a:lnTo>
                    <a:pt x="1256337" y="1149365"/>
                  </a:lnTo>
                  <a:lnTo>
                    <a:pt x="1256337" y="1548466"/>
                  </a:lnTo>
                  <a:lnTo>
                    <a:pt x="1641712" y="1548466"/>
                  </a:lnTo>
                  <a:lnTo>
                    <a:pt x="1394571" y="1593786"/>
                  </a:lnTo>
                  <a:close/>
                </a:path>
                <a:path w="1695450" h="1769110">
                  <a:moveTo>
                    <a:pt x="1641712" y="1548466"/>
                  </a:moveTo>
                  <a:lnTo>
                    <a:pt x="1256337" y="1548466"/>
                  </a:lnTo>
                  <a:lnTo>
                    <a:pt x="1381383" y="1527663"/>
                  </a:lnTo>
                  <a:lnTo>
                    <a:pt x="1381383" y="1167721"/>
                  </a:lnTo>
                  <a:lnTo>
                    <a:pt x="1256337" y="1149365"/>
                  </a:lnTo>
                  <a:lnTo>
                    <a:pt x="1636637" y="1149365"/>
                  </a:lnTo>
                  <a:lnTo>
                    <a:pt x="1695098" y="1158395"/>
                  </a:lnTo>
                  <a:lnTo>
                    <a:pt x="1695098" y="1181182"/>
                  </a:lnTo>
                  <a:lnTo>
                    <a:pt x="1506387" y="1181182"/>
                  </a:lnTo>
                  <a:lnTo>
                    <a:pt x="1506387" y="1509307"/>
                  </a:lnTo>
                  <a:lnTo>
                    <a:pt x="1695098" y="1509307"/>
                  </a:lnTo>
                  <a:lnTo>
                    <a:pt x="1695098" y="1538676"/>
                  </a:lnTo>
                  <a:lnTo>
                    <a:pt x="1641712" y="1548466"/>
                  </a:lnTo>
                  <a:close/>
                </a:path>
                <a:path w="1695450" h="1769110">
                  <a:moveTo>
                    <a:pt x="1695098" y="1509307"/>
                  </a:moveTo>
                  <a:lnTo>
                    <a:pt x="1506387" y="1509307"/>
                  </a:lnTo>
                  <a:lnTo>
                    <a:pt x="1636292" y="1487280"/>
                  </a:lnTo>
                  <a:lnTo>
                    <a:pt x="1627716" y="1195867"/>
                  </a:lnTo>
                  <a:lnTo>
                    <a:pt x="1506387" y="1181182"/>
                  </a:lnTo>
                  <a:lnTo>
                    <a:pt x="1695098" y="1181182"/>
                  </a:lnTo>
                  <a:lnTo>
                    <a:pt x="1695098" y="1509307"/>
                  </a:lnTo>
                  <a:close/>
                </a:path>
                <a:path w="1695450" h="1769110">
                  <a:moveTo>
                    <a:pt x="1167911" y="1635350"/>
                  </a:moveTo>
                  <a:lnTo>
                    <a:pt x="753827" y="1635350"/>
                  </a:lnTo>
                  <a:lnTo>
                    <a:pt x="878874" y="1612142"/>
                  </a:lnTo>
                  <a:lnTo>
                    <a:pt x="1294011" y="1612226"/>
                  </a:lnTo>
                  <a:lnTo>
                    <a:pt x="1167911" y="1635350"/>
                  </a:lnTo>
                  <a:close/>
                </a:path>
              </a:pathLst>
            </a:custGeom>
            <a:solidFill>
              <a:srgbClr val="B3B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007056" y="1345905"/>
              <a:ext cx="187960" cy="598805"/>
            </a:xfrm>
            <a:custGeom>
              <a:avLst/>
              <a:gdLst/>
              <a:ahLst/>
              <a:cxnLst/>
              <a:rect l="l" t="t" r="r" b="b"/>
              <a:pathLst>
                <a:path w="187959" h="598805">
                  <a:moveTo>
                    <a:pt x="0" y="598608"/>
                  </a:moveTo>
                  <a:lnTo>
                    <a:pt x="0" y="105282"/>
                  </a:lnTo>
                  <a:lnTo>
                    <a:pt x="62523" y="71017"/>
                  </a:lnTo>
                  <a:lnTo>
                    <a:pt x="62451" y="561939"/>
                  </a:lnTo>
                  <a:lnTo>
                    <a:pt x="0" y="598608"/>
                  </a:lnTo>
                  <a:close/>
                </a:path>
                <a:path w="187959" h="598805">
                  <a:moveTo>
                    <a:pt x="125046" y="522738"/>
                  </a:moveTo>
                  <a:lnTo>
                    <a:pt x="125046" y="42830"/>
                  </a:lnTo>
                  <a:lnTo>
                    <a:pt x="187569" y="0"/>
                  </a:lnTo>
                  <a:lnTo>
                    <a:pt x="187569" y="488474"/>
                  </a:lnTo>
                  <a:lnTo>
                    <a:pt x="125046" y="522738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39674" y="2033888"/>
              <a:ext cx="380365" cy="977265"/>
            </a:xfrm>
            <a:custGeom>
              <a:avLst/>
              <a:gdLst/>
              <a:ahLst/>
              <a:cxnLst/>
              <a:rect l="l" t="t" r="r" b="b"/>
              <a:pathLst>
                <a:path w="380365" h="977264">
                  <a:moveTo>
                    <a:pt x="379955" y="976864"/>
                  </a:moveTo>
                  <a:lnTo>
                    <a:pt x="2450" y="752923"/>
                  </a:lnTo>
                  <a:lnTo>
                    <a:pt x="0" y="182418"/>
                  </a:lnTo>
                  <a:lnTo>
                    <a:pt x="377505" y="0"/>
                  </a:lnTo>
                  <a:lnTo>
                    <a:pt x="379955" y="976864"/>
                  </a:lnTo>
                  <a:close/>
                </a:path>
              </a:pathLst>
            </a:custGeom>
            <a:solidFill>
              <a:srgbClr val="B3B4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03338" y="2188118"/>
              <a:ext cx="193040" cy="668020"/>
            </a:xfrm>
            <a:custGeom>
              <a:avLst/>
              <a:gdLst/>
              <a:ahLst/>
              <a:cxnLst/>
              <a:rect l="l" t="t" r="r" b="b"/>
              <a:pathLst>
                <a:path w="193040" h="668019">
                  <a:moveTo>
                    <a:pt x="57622" y="596245"/>
                  </a:moveTo>
                  <a:lnTo>
                    <a:pt x="0" y="566876"/>
                  </a:lnTo>
                  <a:lnTo>
                    <a:pt x="0" y="85744"/>
                  </a:lnTo>
                  <a:lnTo>
                    <a:pt x="57622" y="60426"/>
                  </a:lnTo>
                  <a:lnTo>
                    <a:pt x="57622" y="596245"/>
                  </a:lnTo>
                  <a:close/>
                </a:path>
                <a:path w="193040" h="668019">
                  <a:moveTo>
                    <a:pt x="192808" y="667600"/>
                  </a:moveTo>
                  <a:lnTo>
                    <a:pt x="127834" y="634560"/>
                  </a:lnTo>
                  <a:lnTo>
                    <a:pt x="130284" y="26921"/>
                  </a:lnTo>
                  <a:lnTo>
                    <a:pt x="192808" y="0"/>
                  </a:lnTo>
                  <a:lnTo>
                    <a:pt x="192808" y="66760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03465" y="1343500"/>
              <a:ext cx="1570355" cy="1068070"/>
            </a:xfrm>
            <a:custGeom>
              <a:avLst/>
              <a:gdLst/>
              <a:ahLst/>
              <a:cxnLst/>
              <a:rect l="l" t="t" r="r" b="b"/>
              <a:pathLst>
                <a:path w="1570354" h="1068070">
                  <a:moveTo>
                    <a:pt x="1569967" y="427203"/>
                  </a:moveTo>
                  <a:lnTo>
                    <a:pt x="442351" y="48948"/>
                  </a:lnTo>
                  <a:lnTo>
                    <a:pt x="443619" y="0"/>
                  </a:lnTo>
                  <a:lnTo>
                    <a:pt x="1569967" y="386863"/>
                  </a:lnTo>
                  <a:lnTo>
                    <a:pt x="1569967" y="427203"/>
                  </a:lnTo>
                  <a:close/>
                </a:path>
                <a:path w="1570354" h="1068070">
                  <a:moveTo>
                    <a:pt x="1567094" y="1067461"/>
                  </a:moveTo>
                  <a:lnTo>
                    <a:pt x="443197" y="935257"/>
                  </a:lnTo>
                  <a:lnTo>
                    <a:pt x="443197" y="886308"/>
                  </a:lnTo>
                  <a:lnTo>
                    <a:pt x="1566292" y="1027078"/>
                  </a:lnTo>
                  <a:lnTo>
                    <a:pt x="1567094" y="1067461"/>
                  </a:lnTo>
                  <a:close/>
                </a:path>
                <a:path w="1570354" h="1068070">
                  <a:moveTo>
                    <a:pt x="6125" y="156720"/>
                  </a:moveTo>
                  <a:lnTo>
                    <a:pt x="8575" y="105323"/>
                  </a:lnTo>
                  <a:lnTo>
                    <a:pt x="191202" y="4894"/>
                  </a:lnTo>
                  <a:lnTo>
                    <a:pt x="191202" y="66080"/>
                  </a:lnTo>
                  <a:lnTo>
                    <a:pt x="6125" y="156720"/>
                  </a:lnTo>
                  <a:close/>
                </a:path>
                <a:path w="1570354" h="1068070">
                  <a:moveTo>
                    <a:pt x="1225" y="967158"/>
                  </a:moveTo>
                  <a:lnTo>
                    <a:pt x="0" y="930362"/>
                  </a:lnTo>
                  <a:lnTo>
                    <a:pt x="192428" y="844702"/>
                  </a:lnTo>
                  <a:lnTo>
                    <a:pt x="192428" y="897364"/>
                  </a:lnTo>
                  <a:lnTo>
                    <a:pt x="1225" y="967158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19630" y="1569930"/>
              <a:ext cx="1380490" cy="1440180"/>
            </a:xfrm>
            <a:custGeom>
              <a:avLst/>
              <a:gdLst/>
              <a:ahLst/>
              <a:cxnLst/>
              <a:rect l="l" t="t" r="r" b="b"/>
              <a:pathLst>
                <a:path w="1380490" h="1440180">
                  <a:moveTo>
                    <a:pt x="0" y="1439682"/>
                  </a:moveTo>
                  <a:lnTo>
                    <a:pt x="1045448" y="0"/>
                  </a:lnTo>
                  <a:lnTo>
                    <a:pt x="1380032" y="126085"/>
                  </a:lnTo>
                  <a:lnTo>
                    <a:pt x="1380032" y="1175232"/>
                  </a:lnTo>
                  <a:lnTo>
                    <a:pt x="0" y="143968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805319" y="5178919"/>
            <a:ext cx="996950" cy="419100"/>
            <a:chOff x="2805319" y="5178919"/>
            <a:chExt cx="996950" cy="419100"/>
          </a:xfrm>
        </p:grpSpPr>
        <p:sp>
          <p:nvSpPr>
            <p:cNvPr id="15" name="object 15"/>
            <p:cNvSpPr/>
            <p:nvPr/>
          </p:nvSpPr>
          <p:spPr>
            <a:xfrm>
              <a:off x="3730354" y="5345768"/>
              <a:ext cx="57785" cy="85725"/>
            </a:xfrm>
            <a:custGeom>
              <a:avLst/>
              <a:gdLst/>
              <a:ahLst/>
              <a:cxnLst/>
              <a:rect l="l" t="t" r="r" b="b"/>
              <a:pathLst>
                <a:path w="57785" h="85725">
                  <a:moveTo>
                    <a:pt x="72" y="0"/>
                  </a:moveTo>
                  <a:lnTo>
                    <a:pt x="57186" y="42910"/>
                  </a:lnTo>
                  <a:lnTo>
                    <a:pt x="0" y="85724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57706" y="5387890"/>
              <a:ext cx="892175" cy="1270"/>
            </a:xfrm>
            <a:custGeom>
              <a:avLst/>
              <a:gdLst/>
              <a:ahLst/>
              <a:cxnLst/>
              <a:rect l="l" t="t" r="r" b="b"/>
              <a:pathLst>
                <a:path w="892175" h="1270">
                  <a:moveTo>
                    <a:pt x="-52387" y="378"/>
                  </a:moveTo>
                  <a:lnTo>
                    <a:pt x="944121" y="378"/>
                  </a:lnTo>
                </a:path>
              </a:pathLst>
            </a:custGeom>
            <a:ln w="1055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539757" y="5231307"/>
              <a:ext cx="210185" cy="314325"/>
            </a:xfrm>
            <a:custGeom>
              <a:avLst/>
              <a:gdLst/>
              <a:ahLst/>
              <a:cxnLst/>
              <a:rect l="l" t="t" r="r" b="b"/>
              <a:pathLst>
                <a:path w="210185" h="314325">
                  <a:moveTo>
                    <a:pt x="266" y="0"/>
                  </a:moveTo>
                  <a:lnTo>
                    <a:pt x="209683" y="157340"/>
                  </a:lnTo>
                  <a:lnTo>
                    <a:pt x="0" y="314324"/>
                  </a:lnTo>
                </a:path>
              </a:pathLst>
            </a:custGeom>
            <a:ln w="1047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52243" y="2981369"/>
            <a:ext cx="3603625" cy="2451100"/>
            <a:chOff x="5752243" y="2981369"/>
            <a:chExt cx="3603625" cy="2451100"/>
          </a:xfrm>
        </p:grpSpPr>
        <p:sp>
          <p:nvSpPr>
            <p:cNvPr id="19" name="object 19"/>
            <p:cNvSpPr/>
            <p:nvPr/>
          </p:nvSpPr>
          <p:spPr>
            <a:xfrm>
              <a:off x="5795106" y="3035752"/>
              <a:ext cx="3517900" cy="2353945"/>
            </a:xfrm>
            <a:custGeom>
              <a:avLst/>
              <a:gdLst/>
              <a:ahLst/>
              <a:cxnLst/>
              <a:rect l="l" t="t" r="r" b="b"/>
              <a:pathLst>
                <a:path w="3517900" h="2353945">
                  <a:moveTo>
                    <a:pt x="0" y="2353840"/>
                  </a:moveTo>
                  <a:lnTo>
                    <a:pt x="3517655" y="0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98758" y="3024231"/>
              <a:ext cx="214629" cy="213995"/>
            </a:xfrm>
            <a:custGeom>
              <a:avLst/>
              <a:gdLst/>
              <a:ahLst/>
              <a:cxnLst/>
              <a:rect l="l" t="t" r="r" b="b"/>
              <a:pathLst>
                <a:path w="214629" h="213994">
                  <a:moveTo>
                    <a:pt x="0" y="0"/>
                  </a:moveTo>
                  <a:lnTo>
                    <a:pt x="214002" y="11520"/>
                  </a:lnTo>
                  <a:lnTo>
                    <a:pt x="143022" y="213737"/>
                  </a:lnTo>
                </a:path>
              </a:pathLst>
            </a:custGeom>
            <a:ln w="857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57329" y="3843173"/>
            <a:ext cx="2857499" cy="26003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080688" y="5224499"/>
            <a:ext cx="1452880" cy="337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dirty="0" sz="2050" spc="-125" b="1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9767" y="5197088"/>
            <a:ext cx="1452880" cy="337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05">
              <a:lnSpc>
                <a:spcPct val="100000"/>
              </a:lnSpc>
              <a:spcBef>
                <a:spcPts val="95"/>
              </a:spcBef>
            </a:pPr>
            <a:r>
              <a:rPr dirty="0" sz="2050" spc="-15" b="1">
                <a:solidFill>
                  <a:srgbClr val="FFFFFF"/>
                </a:solidFill>
                <a:latin typeface="Tahoma"/>
                <a:cs typeface="Tahoma"/>
              </a:rPr>
              <a:t>DockerFile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5546090">
              <a:lnSpc>
                <a:spcPct val="100000"/>
              </a:lnSpc>
              <a:spcBef>
                <a:spcPts val="120"/>
              </a:spcBef>
            </a:pPr>
            <a:r>
              <a:rPr dirty="0" spc="30"/>
              <a:t>D</a:t>
            </a:r>
            <a:r>
              <a:rPr dirty="0" spc="35"/>
              <a:t>o</a:t>
            </a:r>
            <a:r>
              <a:rPr dirty="0" spc="100"/>
              <a:t>c</a:t>
            </a:r>
            <a:r>
              <a:rPr dirty="0" spc="-195"/>
              <a:t>k</a:t>
            </a:r>
            <a:r>
              <a:rPr dirty="0" spc="-20"/>
              <a:t>e</a:t>
            </a:r>
            <a:r>
              <a:rPr dirty="0" spc="-30"/>
              <a:t>r</a:t>
            </a:r>
            <a:r>
              <a:rPr dirty="0" spc="-185"/>
              <a:t> </a:t>
            </a:r>
            <a:r>
              <a:rPr dirty="0" spc="85"/>
              <a:t>H</a:t>
            </a:r>
            <a:r>
              <a:rPr dirty="0" spc="-50"/>
              <a:t>u</a:t>
            </a:r>
            <a:r>
              <a:rPr dirty="0" spc="55"/>
              <a:t>b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832674" y="1588450"/>
            <a:ext cx="3850004" cy="524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250" b="1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3250" spc="-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25" b="1">
                <a:solidFill>
                  <a:srgbClr val="FFFFFF"/>
                </a:solidFill>
                <a:latin typeface="Tahoma"/>
                <a:cs typeface="Tahoma"/>
              </a:rPr>
              <a:t>Private</a:t>
            </a:r>
            <a:r>
              <a:rPr dirty="0" sz="3250" spc="-1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50" spc="-65" b="1">
                <a:solidFill>
                  <a:srgbClr val="FFFFFF"/>
                </a:solidFill>
                <a:latin typeface="Tahoma"/>
                <a:cs typeface="Tahoma"/>
              </a:rPr>
              <a:t>Registry</a:t>
            </a:r>
            <a:endParaRPr sz="325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02491" y="2070006"/>
            <a:ext cx="3046730" cy="3086100"/>
            <a:chOff x="10802491" y="2070006"/>
            <a:chExt cx="3046730" cy="3086100"/>
          </a:xfrm>
        </p:grpSpPr>
        <p:sp>
          <p:nvSpPr>
            <p:cNvPr id="27" name="object 27"/>
            <p:cNvSpPr/>
            <p:nvPr/>
          </p:nvSpPr>
          <p:spPr>
            <a:xfrm>
              <a:off x="10845353" y="2112868"/>
              <a:ext cx="2961005" cy="3000375"/>
            </a:xfrm>
            <a:custGeom>
              <a:avLst/>
              <a:gdLst/>
              <a:ahLst/>
              <a:cxnLst/>
              <a:rect l="l" t="t" r="r" b="b"/>
              <a:pathLst>
                <a:path w="2961005" h="3000375">
                  <a:moveTo>
                    <a:pt x="0" y="0"/>
                  </a:moveTo>
                  <a:lnTo>
                    <a:pt x="2960961" y="3000172"/>
                  </a:lnTo>
                </a:path>
              </a:pathLst>
            </a:custGeom>
            <a:ln w="857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594360" y="4900687"/>
              <a:ext cx="212090" cy="212725"/>
            </a:xfrm>
            <a:custGeom>
              <a:avLst/>
              <a:gdLst/>
              <a:ahLst/>
              <a:cxnLst/>
              <a:rect l="l" t="t" r="r" b="b"/>
              <a:pathLst>
                <a:path w="212090" h="212725">
                  <a:moveTo>
                    <a:pt x="183042" y="0"/>
                  </a:moveTo>
                  <a:lnTo>
                    <a:pt x="211954" y="212353"/>
                  </a:lnTo>
                  <a:lnTo>
                    <a:pt x="0" y="180650"/>
                  </a:lnTo>
                </a:path>
              </a:pathLst>
            </a:custGeom>
            <a:ln w="857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105214" y="4385988"/>
            <a:ext cx="1405890" cy="3105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7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850" spc="1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850" spc="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50" b="1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850" spc="-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50" spc="1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850" spc="-19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850" spc="-65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850" spc="125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18079" y="5369546"/>
            <a:ext cx="1102360" cy="247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4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450" spc="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50" spc="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450" spc="-5" b="1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4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450" spc="-16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1450" spc="-55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450" spc="90" b="1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3414993"/>
            <a:ext cx="142874" cy="142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4996143"/>
            <a:ext cx="142874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6577293"/>
            <a:ext cx="142874" cy="1428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90935" y="3214841"/>
            <a:ext cx="14770100" cy="44551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100" spc="-55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powerful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60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developers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Lucida Sans Unicode"/>
                <a:cs typeface="Lucida Sans Unicode"/>
              </a:rPr>
              <a:t>create,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Lucida Sans Unicode"/>
                <a:cs typeface="Lucida Sans Unicode"/>
              </a:rPr>
              <a:t>package,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dirty="0" sz="3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3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6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containers.</a:t>
            </a:r>
            <a:endParaRPr sz="3100">
              <a:latin typeface="Lucida Sans Unicode"/>
              <a:cs typeface="Lucida Sans Unicode"/>
            </a:endParaRPr>
          </a:p>
          <a:p>
            <a:pPr marL="12700" marR="5080">
              <a:lnSpc>
                <a:spcPct val="167300"/>
              </a:lnSpc>
            </a:pPr>
            <a:r>
              <a:rPr dirty="0" sz="3100" spc="-4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Lucida Sans Unicode"/>
                <a:cs typeface="Lucida Sans Unicode"/>
              </a:rPr>
              <a:t>provides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Lucida Sans Unicode"/>
                <a:cs typeface="Lucida Sans Unicode"/>
              </a:rPr>
              <a:t>consistent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Lucida Sans Unicode"/>
                <a:cs typeface="Lucida Sans Unicode"/>
              </a:rPr>
              <a:t>environment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1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development,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95">
                <a:solidFill>
                  <a:srgbClr val="FFFFFF"/>
                </a:solidFill>
                <a:latin typeface="Lucida Sans Unicode"/>
                <a:cs typeface="Lucida Sans Unicode"/>
              </a:rPr>
              <a:t>testing,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deployment, </a:t>
            </a:r>
            <a:r>
              <a:rPr dirty="0" sz="3100" spc="-9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75">
                <a:solidFill>
                  <a:srgbClr val="FFFFFF"/>
                </a:solidFill>
                <a:latin typeface="Lucida Sans Unicode"/>
                <a:cs typeface="Lucida Sans Unicode"/>
              </a:rPr>
              <a:t>it's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Lucida Sans Unicode"/>
                <a:cs typeface="Lucida Sans Unicode"/>
              </a:rPr>
              <a:t>compatible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5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5">
                <a:solidFill>
                  <a:srgbClr val="FFFFFF"/>
                </a:solidFill>
                <a:latin typeface="Lucida Sans Unicode"/>
                <a:cs typeface="Lucida Sans Unicode"/>
              </a:rPr>
              <a:t>any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Lucida Sans Unicode"/>
                <a:cs typeface="Lucida Sans Unicode"/>
              </a:rPr>
              <a:t>supports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70">
                <a:solidFill>
                  <a:srgbClr val="FFFFFF"/>
                </a:solidFill>
                <a:latin typeface="Lucida Sans Unicode"/>
                <a:cs typeface="Lucida Sans Unicode"/>
              </a:rPr>
              <a:t>Docker.</a:t>
            </a:r>
            <a:endParaRPr sz="3100">
              <a:latin typeface="Lucida Sans Unicode"/>
              <a:cs typeface="Lucida Sans Unicode"/>
            </a:endParaRPr>
          </a:p>
          <a:p>
            <a:pPr marL="12700" marR="156210">
              <a:lnSpc>
                <a:spcPct val="167300"/>
              </a:lnSpc>
            </a:pPr>
            <a:r>
              <a:rPr dirty="0" sz="3100" spc="9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Docker,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developers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65">
                <a:solidFill>
                  <a:srgbClr val="FFFFFF"/>
                </a:solidFill>
                <a:latin typeface="Lucida Sans Unicode"/>
                <a:cs typeface="Lucida Sans Unicode"/>
              </a:rPr>
              <a:t>focus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85">
                <a:solidFill>
                  <a:srgbClr val="FFFFFF"/>
                </a:solidFill>
                <a:latin typeface="Lucida Sans Unicode"/>
                <a:cs typeface="Lucida Sans Unicode"/>
              </a:rPr>
              <a:t>building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great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instead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100" spc="-96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worrying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1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65">
                <a:solidFill>
                  <a:srgbClr val="FFFFFF"/>
                </a:solidFill>
                <a:latin typeface="Lucida Sans Unicode"/>
                <a:cs typeface="Lucida Sans Unicode"/>
              </a:rPr>
              <a:t>compatibility</a:t>
            </a:r>
            <a:r>
              <a:rPr dirty="0" sz="31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issues.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392328"/>
            <a:ext cx="3041015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130">
                <a:latin typeface="Trebuchet MS"/>
                <a:cs typeface="Trebuchet MS"/>
              </a:rPr>
              <a:t>Conclusion:</a:t>
            </a:r>
            <a:endParaRPr sz="4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287" y="714509"/>
            <a:ext cx="9191623" cy="7667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2975" y="4052912"/>
            <a:ext cx="7743824" cy="10858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808" y="529725"/>
            <a:ext cx="6657974" cy="13430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36808" y="2053618"/>
            <a:ext cx="14658975" cy="3411854"/>
            <a:chOff x="936808" y="2053618"/>
            <a:chExt cx="14658975" cy="341185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808" y="2053618"/>
              <a:ext cx="14658974" cy="1190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808" y="2740896"/>
              <a:ext cx="6019799" cy="27241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341798"/>
            <a:ext cx="4314824" cy="1019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7542135"/>
            <a:ext cx="12277724" cy="15906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4487" y="3435905"/>
            <a:ext cx="12906374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297" y="1182970"/>
            <a:ext cx="1210056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2020">
                <a:latin typeface="Verdana"/>
                <a:cs typeface="Verdana"/>
              </a:rPr>
              <a:t>I</a:t>
            </a:r>
            <a:r>
              <a:rPr dirty="0" sz="9200" spc="-760">
                <a:latin typeface="Verdana"/>
                <a:cs typeface="Verdana"/>
              </a:rPr>
              <a:t>n</a:t>
            </a:r>
            <a:r>
              <a:rPr dirty="0" sz="9200" spc="-894">
                <a:latin typeface="Verdana"/>
                <a:cs typeface="Verdana"/>
              </a:rPr>
              <a:t>s</a:t>
            </a:r>
            <a:r>
              <a:rPr dirty="0" sz="9200" spc="-350">
                <a:latin typeface="Verdana"/>
                <a:cs typeface="Verdana"/>
              </a:rPr>
              <a:t>t</a:t>
            </a:r>
            <a:r>
              <a:rPr dirty="0" sz="9200" spc="-930">
                <a:latin typeface="Verdana"/>
                <a:cs typeface="Verdana"/>
              </a:rPr>
              <a:t>a</a:t>
            </a:r>
            <a:r>
              <a:rPr dirty="0" sz="9200" spc="-305">
                <a:latin typeface="Verdana"/>
                <a:cs typeface="Verdana"/>
              </a:rPr>
              <a:t>l</a:t>
            </a:r>
            <a:r>
              <a:rPr dirty="0" sz="9200" spc="-300">
                <a:latin typeface="Verdana"/>
                <a:cs typeface="Verdana"/>
              </a:rPr>
              <a:t>l</a:t>
            </a:r>
            <a:r>
              <a:rPr dirty="0" sz="9200" spc="-980">
                <a:latin typeface="Verdana"/>
                <a:cs typeface="Verdana"/>
              </a:rPr>
              <a:t> </a:t>
            </a:r>
            <a:r>
              <a:rPr dirty="0" sz="9200" spc="-625">
                <a:latin typeface="Verdana"/>
                <a:cs typeface="Verdana"/>
              </a:rPr>
              <a:t>D</a:t>
            </a:r>
            <a:r>
              <a:rPr dirty="0" sz="9200" spc="-565">
                <a:latin typeface="Verdana"/>
                <a:cs typeface="Verdana"/>
              </a:rPr>
              <a:t>o</a:t>
            </a:r>
            <a:r>
              <a:rPr dirty="0" sz="9200" spc="-315">
                <a:latin typeface="Verdana"/>
                <a:cs typeface="Verdana"/>
              </a:rPr>
              <a:t>c</a:t>
            </a:r>
            <a:r>
              <a:rPr dirty="0" sz="9200" spc="-1205">
                <a:latin typeface="Verdana"/>
                <a:cs typeface="Verdana"/>
              </a:rPr>
              <a:t>k</a:t>
            </a:r>
            <a:r>
              <a:rPr dirty="0" sz="9200" spc="-730">
                <a:latin typeface="Verdana"/>
                <a:cs typeface="Verdana"/>
              </a:rPr>
              <a:t>e</a:t>
            </a:r>
            <a:r>
              <a:rPr dirty="0" sz="9200" spc="-690">
                <a:latin typeface="Verdana"/>
                <a:cs typeface="Verdana"/>
              </a:rPr>
              <a:t>r</a:t>
            </a:r>
            <a:r>
              <a:rPr dirty="0" sz="9200" spc="-980">
                <a:latin typeface="Verdana"/>
                <a:cs typeface="Verdana"/>
              </a:rPr>
              <a:t> </a:t>
            </a:r>
            <a:r>
              <a:rPr dirty="0" sz="9200" spc="-645">
                <a:latin typeface="Verdana"/>
                <a:cs typeface="Verdana"/>
              </a:rPr>
              <a:t>E</a:t>
            </a:r>
            <a:r>
              <a:rPr dirty="0" sz="9200" spc="-760">
                <a:latin typeface="Verdana"/>
                <a:cs typeface="Verdana"/>
              </a:rPr>
              <a:t>n</a:t>
            </a:r>
            <a:r>
              <a:rPr dirty="0" sz="9200" spc="-1290">
                <a:latin typeface="Verdana"/>
                <a:cs typeface="Verdana"/>
              </a:rPr>
              <a:t>g</a:t>
            </a:r>
            <a:r>
              <a:rPr dirty="0" sz="9200" spc="-484">
                <a:latin typeface="Verdana"/>
                <a:cs typeface="Verdana"/>
              </a:rPr>
              <a:t>i</a:t>
            </a:r>
            <a:r>
              <a:rPr dirty="0" sz="9200" spc="-760">
                <a:latin typeface="Verdana"/>
                <a:cs typeface="Verdana"/>
              </a:rPr>
              <a:t>n</a:t>
            </a:r>
            <a:r>
              <a:rPr dirty="0" sz="9200" spc="-725">
                <a:latin typeface="Verdana"/>
                <a:cs typeface="Verdana"/>
              </a:rPr>
              <a:t>e</a:t>
            </a:r>
            <a:endParaRPr sz="9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99270" y="3564412"/>
            <a:ext cx="4874895" cy="4090670"/>
            <a:chOff x="3899270" y="3564412"/>
            <a:chExt cx="4874895" cy="4090670"/>
          </a:xfrm>
        </p:grpSpPr>
        <p:sp>
          <p:nvSpPr>
            <p:cNvPr id="3" name="object 3"/>
            <p:cNvSpPr/>
            <p:nvPr/>
          </p:nvSpPr>
          <p:spPr>
            <a:xfrm>
              <a:off x="3902626" y="3564412"/>
              <a:ext cx="4871720" cy="4090670"/>
            </a:xfrm>
            <a:custGeom>
              <a:avLst/>
              <a:gdLst/>
              <a:ahLst/>
              <a:cxnLst/>
              <a:rect l="l" t="t" r="r" b="b"/>
              <a:pathLst>
                <a:path w="4871720" h="4090670">
                  <a:moveTo>
                    <a:pt x="880608" y="3317619"/>
                  </a:moveTo>
                  <a:lnTo>
                    <a:pt x="732874" y="3317619"/>
                  </a:lnTo>
                  <a:lnTo>
                    <a:pt x="732874" y="3005634"/>
                  </a:lnTo>
                  <a:lnTo>
                    <a:pt x="737541" y="2976788"/>
                  </a:lnTo>
                  <a:lnTo>
                    <a:pt x="750990" y="2953298"/>
                  </a:lnTo>
                  <a:lnTo>
                    <a:pt x="772397" y="2937495"/>
                  </a:lnTo>
                  <a:lnTo>
                    <a:pt x="800936" y="2931709"/>
                  </a:lnTo>
                  <a:lnTo>
                    <a:pt x="812680" y="2931709"/>
                  </a:lnTo>
                  <a:lnTo>
                    <a:pt x="841189" y="2937503"/>
                  </a:lnTo>
                  <a:lnTo>
                    <a:pt x="862551" y="2953320"/>
                  </a:lnTo>
                  <a:lnTo>
                    <a:pt x="875959" y="2976812"/>
                  </a:lnTo>
                  <a:lnTo>
                    <a:pt x="880608" y="3005634"/>
                  </a:lnTo>
                  <a:lnTo>
                    <a:pt x="880608" y="3317619"/>
                  </a:lnTo>
                  <a:close/>
                </a:path>
                <a:path w="4871720" h="4090670">
                  <a:moveTo>
                    <a:pt x="454946" y="4088181"/>
                  </a:moveTo>
                  <a:lnTo>
                    <a:pt x="425643" y="4088181"/>
                  </a:lnTo>
                  <a:lnTo>
                    <a:pt x="373486" y="4085277"/>
                  </a:lnTo>
                  <a:lnTo>
                    <a:pt x="323875" y="4076675"/>
                  </a:lnTo>
                  <a:lnTo>
                    <a:pt x="276917" y="4062547"/>
                  </a:lnTo>
                  <a:lnTo>
                    <a:pt x="232719" y="4043061"/>
                  </a:lnTo>
                  <a:lnTo>
                    <a:pt x="191389" y="4018387"/>
                  </a:lnTo>
                  <a:lnTo>
                    <a:pt x="153034" y="3988693"/>
                  </a:lnTo>
                  <a:lnTo>
                    <a:pt x="117761" y="3954150"/>
                  </a:lnTo>
                  <a:lnTo>
                    <a:pt x="85677" y="3914926"/>
                  </a:lnTo>
                  <a:lnTo>
                    <a:pt x="56889" y="3871191"/>
                  </a:lnTo>
                  <a:lnTo>
                    <a:pt x="32190" y="3822379"/>
                  </a:lnTo>
                  <a:lnTo>
                    <a:pt x="14301" y="3770680"/>
                  </a:lnTo>
                  <a:lnTo>
                    <a:pt x="3484" y="3717053"/>
                  </a:lnTo>
                  <a:lnTo>
                    <a:pt x="0" y="3662458"/>
                  </a:lnTo>
                  <a:lnTo>
                    <a:pt x="0" y="3633189"/>
                  </a:lnTo>
                  <a:lnTo>
                    <a:pt x="2903" y="3581015"/>
                  </a:lnTo>
                  <a:lnTo>
                    <a:pt x="11501" y="3531383"/>
                  </a:lnTo>
                  <a:lnTo>
                    <a:pt x="25624" y="3484402"/>
                  </a:lnTo>
                  <a:lnTo>
                    <a:pt x="45103" y="3440178"/>
                  </a:lnTo>
                  <a:lnTo>
                    <a:pt x="69770" y="3398822"/>
                  </a:lnTo>
                  <a:lnTo>
                    <a:pt x="99453" y="3360441"/>
                  </a:lnTo>
                  <a:lnTo>
                    <a:pt x="133986" y="3325143"/>
                  </a:lnTo>
                  <a:lnTo>
                    <a:pt x="173198" y="3293036"/>
                  </a:lnTo>
                  <a:lnTo>
                    <a:pt x="216920" y="3264229"/>
                  </a:lnTo>
                  <a:lnTo>
                    <a:pt x="265726" y="3239512"/>
                  </a:lnTo>
                  <a:lnTo>
                    <a:pt x="317422" y="3221613"/>
                  </a:lnTo>
                  <a:lnTo>
                    <a:pt x="371047" y="3210792"/>
                  </a:lnTo>
                  <a:lnTo>
                    <a:pt x="425643" y="3207312"/>
                  </a:lnTo>
                  <a:lnTo>
                    <a:pt x="454946" y="3207312"/>
                  </a:lnTo>
                  <a:lnTo>
                    <a:pt x="507774" y="3210741"/>
                  </a:lnTo>
                  <a:lnTo>
                    <a:pt x="557903" y="3220736"/>
                  </a:lnTo>
                  <a:lnTo>
                    <a:pt x="605406" y="3236858"/>
                  </a:lnTo>
                  <a:lnTo>
                    <a:pt x="650354" y="3258668"/>
                  </a:lnTo>
                  <a:lnTo>
                    <a:pt x="692819" y="3285728"/>
                  </a:lnTo>
                  <a:lnTo>
                    <a:pt x="732874" y="3317600"/>
                  </a:lnTo>
                  <a:lnTo>
                    <a:pt x="880608" y="3317619"/>
                  </a:lnTo>
                  <a:lnTo>
                    <a:pt x="880608" y="3355259"/>
                  </a:lnTo>
                  <a:lnTo>
                    <a:pt x="440247" y="3355259"/>
                  </a:lnTo>
                  <a:lnTo>
                    <a:pt x="389330" y="3359047"/>
                  </a:lnTo>
                  <a:lnTo>
                    <a:pt x="342677" y="3370249"/>
                  </a:lnTo>
                  <a:lnTo>
                    <a:pt x="300306" y="3388619"/>
                  </a:lnTo>
                  <a:lnTo>
                    <a:pt x="262231" y="3413913"/>
                  </a:lnTo>
                  <a:lnTo>
                    <a:pt x="228469" y="3445886"/>
                  </a:lnTo>
                  <a:lnTo>
                    <a:pt x="199036" y="3484293"/>
                  </a:lnTo>
                  <a:lnTo>
                    <a:pt x="173948" y="3528889"/>
                  </a:lnTo>
                  <a:lnTo>
                    <a:pt x="154049" y="3586878"/>
                  </a:lnTo>
                  <a:lnTo>
                    <a:pt x="147676" y="3647871"/>
                  </a:lnTo>
                  <a:lnTo>
                    <a:pt x="151115" y="3695691"/>
                  </a:lnTo>
                  <a:lnTo>
                    <a:pt x="161191" y="3739947"/>
                  </a:lnTo>
                  <a:lnTo>
                    <a:pt x="177756" y="3780589"/>
                  </a:lnTo>
                  <a:lnTo>
                    <a:pt x="200622" y="3817569"/>
                  </a:lnTo>
                  <a:lnTo>
                    <a:pt x="229602" y="3850837"/>
                  </a:lnTo>
                  <a:lnTo>
                    <a:pt x="264508" y="3880346"/>
                  </a:lnTo>
                  <a:lnTo>
                    <a:pt x="305153" y="3906047"/>
                  </a:lnTo>
                  <a:lnTo>
                    <a:pt x="369113" y="3931693"/>
                  </a:lnTo>
                  <a:lnTo>
                    <a:pt x="437406" y="3940521"/>
                  </a:lnTo>
                  <a:lnTo>
                    <a:pt x="775895" y="3940521"/>
                  </a:lnTo>
                  <a:lnTo>
                    <a:pt x="746601" y="3970433"/>
                  </a:lnTo>
                  <a:lnTo>
                    <a:pt x="707366" y="4002506"/>
                  </a:lnTo>
                  <a:lnTo>
                    <a:pt x="663611" y="4031264"/>
                  </a:lnTo>
                  <a:lnTo>
                    <a:pt x="614804" y="4055938"/>
                  </a:lnTo>
                  <a:lnTo>
                    <a:pt x="563123" y="4073822"/>
                  </a:lnTo>
                  <a:lnTo>
                    <a:pt x="509519" y="4084656"/>
                  </a:lnTo>
                  <a:lnTo>
                    <a:pt x="482354" y="4087332"/>
                  </a:lnTo>
                  <a:lnTo>
                    <a:pt x="454946" y="4088181"/>
                  </a:lnTo>
                  <a:close/>
                </a:path>
                <a:path w="4871720" h="4090670">
                  <a:moveTo>
                    <a:pt x="775895" y="3940521"/>
                  </a:moveTo>
                  <a:lnTo>
                    <a:pt x="437406" y="3940521"/>
                  </a:lnTo>
                  <a:lnTo>
                    <a:pt x="491752" y="3936120"/>
                  </a:lnTo>
                  <a:lnTo>
                    <a:pt x="541300" y="3923108"/>
                  </a:lnTo>
                  <a:lnTo>
                    <a:pt x="586136" y="3901773"/>
                  </a:lnTo>
                  <a:lnTo>
                    <a:pt x="626349" y="3872403"/>
                  </a:lnTo>
                  <a:lnTo>
                    <a:pt x="662027" y="3835285"/>
                  </a:lnTo>
                  <a:lnTo>
                    <a:pt x="693257" y="3790707"/>
                  </a:lnTo>
                  <a:lnTo>
                    <a:pt x="710841" y="3756356"/>
                  </a:lnTo>
                  <a:lnTo>
                    <a:pt x="730467" y="3683336"/>
                  </a:lnTo>
                  <a:lnTo>
                    <a:pt x="732855" y="3644877"/>
                  </a:lnTo>
                  <a:lnTo>
                    <a:pt x="728951" y="3596556"/>
                  </a:lnTo>
                  <a:lnTo>
                    <a:pt x="717511" y="3551852"/>
                  </a:lnTo>
                  <a:lnTo>
                    <a:pt x="698943" y="3510715"/>
                  </a:lnTo>
                  <a:lnTo>
                    <a:pt x="673655" y="3473090"/>
                  </a:lnTo>
                  <a:lnTo>
                    <a:pt x="642054" y="3438927"/>
                  </a:lnTo>
                  <a:lnTo>
                    <a:pt x="604548" y="3408171"/>
                  </a:lnTo>
                  <a:lnTo>
                    <a:pt x="566664" y="3385038"/>
                  </a:lnTo>
                  <a:lnTo>
                    <a:pt x="526580" y="3368501"/>
                  </a:lnTo>
                  <a:lnTo>
                    <a:pt x="484404" y="3358571"/>
                  </a:lnTo>
                  <a:lnTo>
                    <a:pt x="440247" y="3355259"/>
                  </a:lnTo>
                  <a:lnTo>
                    <a:pt x="880608" y="3355259"/>
                  </a:lnTo>
                  <a:lnTo>
                    <a:pt x="880608" y="3662458"/>
                  </a:lnTo>
                  <a:lnTo>
                    <a:pt x="877706" y="3714617"/>
                  </a:lnTo>
                  <a:lnTo>
                    <a:pt x="869110" y="3764241"/>
                  </a:lnTo>
                  <a:lnTo>
                    <a:pt x="854989" y="3811218"/>
                  </a:lnTo>
                  <a:lnTo>
                    <a:pt x="835510" y="3855437"/>
                  </a:lnTo>
                  <a:lnTo>
                    <a:pt x="810841" y="3896787"/>
                  </a:lnTo>
                  <a:lnTo>
                    <a:pt x="781148" y="3935156"/>
                  </a:lnTo>
                  <a:lnTo>
                    <a:pt x="775895" y="3940521"/>
                  </a:lnTo>
                  <a:close/>
                </a:path>
                <a:path w="4871720" h="4090670">
                  <a:moveTo>
                    <a:pt x="1422376" y="4088257"/>
                  </a:moveTo>
                  <a:lnTo>
                    <a:pt x="1393111" y="4088257"/>
                  </a:lnTo>
                  <a:lnTo>
                    <a:pt x="1340952" y="4085352"/>
                  </a:lnTo>
                  <a:lnTo>
                    <a:pt x="1291336" y="4076751"/>
                  </a:lnTo>
                  <a:lnTo>
                    <a:pt x="1244372" y="4062623"/>
                  </a:lnTo>
                  <a:lnTo>
                    <a:pt x="1200169" y="4043137"/>
                  </a:lnTo>
                  <a:lnTo>
                    <a:pt x="1158834" y="4018463"/>
                  </a:lnTo>
                  <a:lnTo>
                    <a:pt x="1120477" y="3988769"/>
                  </a:lnTo>
                  <a:lnTo>
                    <a:pt x="1085206" y="3954226"/>
                  </a:lnTo>
                  <a:lnTo>
                    <a:pt x="1053130" y="3915002"/>
                  </a:lnTo>
                  <a:lnTo>
                    <a:pt x="1024357" y="3871267"/>
                  </a:lnTo>
                  <a:lnTo>
                    <a:pt x="999644" y="3822458"/>
                  </a:lnTo>
                  <a:lnTo>
                    <a:pt x="981741" y="3770760"/>
                  </a:lnTo>
                  <a:lnTo>
                    <a:pt x="970909" y="3717132"/>
                  </a:lnTo>
                  <a:lnTo>
                    <a:pt x="967410" y="3662534"/>
                  </a:lnTo>
                  <a:lnTo>
                    <a:pt x="967410" y="3633265"/>
                  </a:lnTo>
                  <a:lnTo>
                    <a:pt x="970325" y="3581099"/>
                  </a:lnTo>
                  <a:lnTo>
                    <a:pt x="978951" y="3531498"/>
                  </a:lnTo>
                  <a:lnTo>
                    <a:pt x="993111" y="3484560"/>
                  </a:lnTo>
                  <a:lnTo>
                    <a:pt x="1012626" y="3440383"/>
                  </a:lnTo>
                  <a:lnTo>
                    <a:pt x="1037318" y="3399066"/>
                  </a:lnTo>
                  <a:lnTo>
                    <a:pt x="1067011" y="3360707"/>
                  </a:lnTo>
                  <a:lnTo>
                    <a:pt x="1101526" y="3325405"/>
                  </a:lnTo>
                  <a:lnTo>
                    <a:pt x="1140686" y="3293257"/>
                  </a:lnTo>
                  <a:lnTo>
                    <a:pt x="1184312" y="3264363"/>
                  </a:lnTo>
                  <a:lnTo>
                    <a:pt x="1233114" y="3239578"/>
                  </a:lnTo>
                  <a:lnTo>
                    <a:pt x="1284829" y="3221647"/>
                  </a:lnTo>
                  <a:lnTo>
                    <a:pt x="1338484" y="3210836"/>
                  </a:lnTo>
                  <a:lnTo>
                    <a:pt x="1393111" y="3207408"/>
                  </a:lnTo>
                  <a:lnTo>
                    <a:pt x="1413587" y="3207408"/>
                  </a:lnTo>
                  <a:lnTo>
                    <a:pt x="1463700" y="3209882"/>
                  </a:lnTo>
                  <a:lnTo>
                    <a:pt x="1511313" y="3217239"/>
                  </a:lnTo>
                  <a:lnTo>
                    <a:pt x="1556387" y="3229379"/>
                  </a:lnTo>
                  <a:lnTo>
                    <a:pt x="1598881" y="3246201"/>
                  </a:lnTo>
                  <a:lnTo>
                    <a:pt x="1638755" y="3267607"/>
                  </a:lnTo>
                  <a:lnTo>
                    <a:pt x="1675969" y="3293495"/>
                  </a:lnTo>
                  <a:lnTo>
                    <a:pt x="1710483" y="3323766"/>
                  </a:lnTo>
                  <a:lnTo>
                    <a:pt x="1739440" y="3355259"/>
                  </a:lnTo>
                  <a:lnTo>
                    <a:pt x="1407734" y="3355259"/>
                  </a:lnTo>
                  <a:lnTo>
                    <a:pt x="1356817" y="3359047"/>
                  </a:lnTo>
                  <a:lnTo>
                    <a:pt x="1310165" y="3370249"/>
                  </a:lnTo>
                  <a:lnTo>
                    <a:pt x="1267794" y="3388619"/>
                  </a:lnTo>
                  <a:lnTo>
                    <a:pt x="1229722" y="3413913"/>
                  </a:lnTo>
                  <a:lnTo>
                    <a:pt x="1195963" y="3445886"/>
                  </a:lnTo>
                  <a:lnTo>
                    <a:pt x="1166535" y="3484293"/>
                  </a:lnTo>
                  <a:lnTo>
                    <a:pt x="1141454" y="3528889"/>
                  </a:lnTo>
                  <a:lnTo>
                    <a:pt x="1121522" y="3586878"/>
                  </a:lnTo>
                  <a:lnTo>
                    <a:pt x="1115145" y="3647871"/>
                  </a:lnTo>
                  <a:lnTo>
                    <a:pt x="1119678" y="3701641"/>
                  </a:lnTo>
                  <a:lnTo>
                    <a:pt x="1132984" y="3750559"/>
                  </a:lnTo>
                  <a:lnTo>
                    <a:pt x="1154621" y="3794785"/>
                  </a:lnTo>
                  <a:lnTo>
                    <a:pt x="1184145" y="3834477"/>
                  </a:lnTo>
                  <a:lnTo>
                    <a:pt x="1221116" y="3869795"/>
                  </a:lnTo>
                  <a:lnTo>
                    <a:pt x="1265090" y="3900899"/>
                  </a:lnTo>
                  <a:lnTo>
                    <a:pt x="1299291" y="3918593"/>
                  </a:lnTo>
                  <a:lnTo>
                    <a:pt x="1372196" y="3938164"/>
                  </a:lnTo>
                  <a:lnTo>
                    <a:pt x="1410708" y="3940521"/>
                  </a:lnTo>
                  <a:lnTo>
                    <a:pt x="1743546" y="3940521"/>
                  </a:lnTo>
                  <a:lnTo>
                    <a:pt x="1714085" y="3970587"/>
                  </a:lnTo>
                  <a:lnTo>
                    <a:pt x="1674815" y="4002641"/>
                  </a:lnTo>
                  <a:lnTo>
                    <a:pt x="1631003" y="4031359"/>
                  </a:lnTo>
                  <a:lnTo>
                    <a:pt x="1581855" y="4056073"/>
                  </a:lnTo>
                  <a:lnTo>
                    <a:pt x="1530500" y="4073873"/>
                  </a:lnTo>
                  <a:lnTo>
                    <a:pt x="1477239" y="4084641"/>
                  </a:lnTo>
                  <a:lnTo>
                    <a:pt x="1422376" y="4088257"/>
                  </a:lnTo>
                  <a:close/>
                </a:path>
                <a:path w="4871720" h="4090670">
                  <a:moveTo>
                    <a:pt x="1743546" y="3940521"/>
                  </a:moveTo>
                  <a:lnTo>
                    <a:pt x="1410708" y="3940521"/>
                  </a:lnTo>
                  <a:lnTo>
                    <a:pt x="1463794" y="3935921"/>
                  </a:lnTo>
                  <a:lnTo>
                    <a:pt x="1512167" y="3922468"/>
                  </a:lnTo>
                  <a:lnTo>
                    <a:pt x="1555940" y="3900687"/>
                  </a:lnTo>
                  <a:lnTo>
                    <a:pt x="1595222" y="3871098"/>
                  </a:lnTo>
                  <a:lnTo>
                    <a:pt x="1630127" y="3834226"/>
                  </a:lnTo>
                  <a:lnTo>
                    <a:pt x="1660763" y="3790592"/>
                  </a:lnTo>
                  <a:lnTo>
                    <a:pt x="1678427" y="3756297"/>
                  </a:lnTo>
                  <a:lnTo>
                    <a:pt x="1697954" y="3683302"/>
                  </a:lnTo>
                  <a:lnTo>
                    <a:pt x="1700304" y="3644877"/>
                  </a:lnTo>
                  <a:lnTo>
                    <a:pt x="1696180" y="3594704"/>
                  </a:lnTo>
                  <a:lnTo>
                    <a:pt x="1684080" y="3548566"/>
                  </a:lnTo>
                  <a:lnTo>
                    <a:pt x="1664409" y="3506389"/>
                  </a:lnTo>
                  <a:lnTo>
                    <a:pt x="1637573" y="3468095"/>
                  </a:lnTo>
                  <a:lnTo>
                    <a:pt x="1603977" y="3433608"/>
                  </a:lnTo>
                  <a:lnTo>
                    <a:pt x="1564028" y="3402852"/>
                  </a:lnTo>
                  <a:lnTo>
                    <a:pt x="1528121" y="3382174"/>
                  </a:lnTo>
                  <a:lnTo>
                    <a:pt x="1489500" y="3367166"/>
                  </a:lnTo>
                  <a:lnTo>
                    <a:pt x="1449070" y="3358102"/>
                  </a:lnTo>
                  <a:lnTo>
                    <a:pt x="1407734" y="3355259"/>
                  </a:lnTo>
                  <a:lnTo>
                    <a:pt x="1739440" y="3355259"/>
                  </a:lnTo>
                  <a:lnTo>
                    <a:pt x="1771249" y="3397059"/>
                  </a:lnTo>
                  <a:lnTo>
                    <a:pt x="1797421" y="3439881"/>
                  </a:lnTo>
                  <a:lnTo>
                    <a:pt x="1819247" y="3485703"/>
                  </a:lnTo>
                  <a:lnTo>
                    <a:pt x="1835107" y="3533355"/>
                  </a:lnTo>
                  <a:lnTo>
                    <a:pt x="1844783" y="3582616"/>
                  </a:lnTo>
                  <a:lnTo>
                    <a:pt x="1848057" y="3633265"/>
                  </a:lnTo>
                  <a:lnTo>
                    <a:pt x="1848057" y="3662534"/>
                  </a:lnTo>
                  <a:lnTo>
                    <a:pt x="1845160" y="3714698"/>
                  </a:lnTo>
                  <a:lnTo>
                    <a:pt x="1836576" y="3764337"/>
                  </a:lnTo>
                  <a:lnTo>
                    <a:pt x="1822470" y="3811333"/>
                  </a:lnTo>
                  <a:lnTo>
                    <a:pt x="1803004" y="3855571"/>
                  </a:lnTo>
                  <a:lnTo>
                    <a:pt x="1778343" y="3896937"/>
                  </a:lnTo>
                  <a:lnTo>
                    <a:pt x="1748648" y="3935314"/>
                  </a:lnTo>
                  <a:lnTo>
                    <a:pt x="1743546" y="3940521"/>
                  </a:lnTo>
                  <a:close/>
                </a:path>
                <a:path w="4871720" h="4090670">
                  <a:moveTo>
                    <a:pt x="2350548" y="4089363"/>
                  </a:moveTo>
                  <a:lnTo>
                    <a:pt x="2302614" y="4085758"/>
                  </a:lnTo>
                  <a:lnTo>
                    <a:pt x="2256906" y="4077551"/>
                  </a:lnTo>
                  <a:lnTo>
                    <a:pt x="2213553" y="4064871"/>
                  </a:lnTo>
                  <a:lnTo>
                    <a:pt x="2172682" y="4047848"/>
                  </a:lnTo>
                  <a:lnTo>
                    <a:pt x="2134424" y="4026612"/>
                  </a:lnTo>
                  <a:lnTo>
                    <a:pt x="2098907" y="4001291"/>
                  </a:lnTo>
                  <a:lnTo>
                    <a:pt x="2066260" y="3972014"/>
                  </a:lnTo>
                  <a:lnTo>
                    <a:pt x="2036612" y="3938911"/>
                  </a:lnTo>
                  <a:lnTo>
                    <a:pt x="2010092" y="3902111"/>
                  </a:lnTo>
                  <a:lnTo>
                    <a:pt x="1986829" y="3861743"/>
                  </a:lnTo>
                  <a:lnTo>
                    <a:pt x="1966951" y="3817936"/>
                  </a:lnTo>
                  <a:lnTo>
                    <a:pt x="1950589" y="3770819"/>
                  </a:lnTo>
                  <a:lnTo>
                    <a:pt x="1938528" y="3715750"/>
                  </a:lnTo>
                  <a:lnTo>
                    <a:pt x="1934688" y="3659521"/>
                  </a:lnTo>
                  <a:lnTo>
                    <a:pt x="1934688" y="3630290"/>
                  </a:lnTo>
                  <a:lnTo>
                    <a:pt x="1937603" y="3578131"/>
                  </a:lnTo>
                  <a:lnTo>
                    <a:pt x="1946229" y="3528538"/>
                  </a:lnTo>
                  <a:lnTo>
                    <a:pt x="1960389" y="3481608"/>
                  </a:lnTo>
                  <a:lnTo>
                    <a:pt x="1979904" y="3437441"/>
                  </a:lnTo>
                  <a:lnTo>
                    <a:pt x="2004596" y="3396137"/>
                  </a:lnTo>
                  <a:lnTo>
                    <a:pt x="2034289" y="3357794"/>
                  </a:lnTo>
                  <a:lnTo>
                    <a:pt x="2068804" y="3322511"/>
                  </a:lnTo>
                  <a:lnTo>
                    <a:pt x="2107964" y="3290387"/>
                  </a:lnTo>
                  <a:lnTo>
                    <a:pt x="2151590" y="3261522"/>
                  </a:lnTo>
                  <a:lnTo>
                    <a:pt x="2200355" y="3236635"/>
                  </a:lnTo>
                  <a:lnTo>
                    <a:pt x="2252055" y="3218627"/>
                  </a:lnTo>
                  <a:lnTo>
                    <a:pt x="2305713" y="3207766"/>
                  </a:lnTo>
                  <a:lnTo>
                    <a:pt x="2360351" y="3204319"/>
                  </a:lnTo>
                  <a:lnTo>
                    <a:pt x="2389634" y="3204319"/>
                  </a:lnTo>
                  <a:lnTo>
                    <a:pt x="2436121" y="3207000"/>
                  </a:lnTo>
                  <a:lnTo>
                    <a:pt x="2481054" y="3215034"/>
                  </a:lnTo>
                  <a:lnTo>
                    <a:pt x="2524371" y="3228405"/>
                  </a:lnTo>
                  <a:lnTo>
                    <a:pt x="2566009" y="3247097"/>
                  </a:lnTo>
                  <a:lnTo>
                    <a:pt x="2605907" y="3271094"/>
                  </a:lnTo>
                  <a:lnTo>
                    <a:pt x="2626625" y="3308982"/>
                  </a:lnTo>
                  <a:lnTo>
                    <a:pt x="2627679" y="3319297"/>
                  </a:lnTo>
                  <a:lnTo>
                    <a:pt x="2627679" y="3333922"/>
                  </a:lnTo>
                  <a:lnTo>
                    <a:pt x="2624073" y="3352227"/>
                  </a:lnTo>
                  <a:lnTo>
                    <a:pt x="2374039" y="3352227"/>
                  </a:lnTo>
                  <a:lnTo>
                    <a:pt x="2323240" y="3354672"/>
                  </a:lnTo>
                  <a:lnTo>
                    <a:pt x="2276668" y="3365592"/>
                  </a:lnTo>
                  <a:lnTo>
                    <a:pt x="2234372" y="3384377"/>
                  </a:lnTo>
                  <a:lnTo>
                    <a:pt x="2196400" y="3410417"/>
                  </a:lnTo>
                  <a:lnTo>
                    <a:pt x="2162803" y="3443106"/>
                  </a:lnTo>
                  <a:lnTo>
                    <a:pt x="2133627" y="3481833"/>
                  </a:lnTo>
                  <a:lnTo>
                    <a:pt x="2108923" y="3525990"/>
                  </a:lnTo>
                  <a:lnTo>
                    <a:pt x="2088957" y="3583932"/>
                  </a:lnTo>
                  <a:lnTo>
                    <a:pt x="2082575" y="3644877"/>
                  </a:lnTo>
                  <a:lnTo>
                    <a:pt x="2086584" y="3696800"/>
                  </a:lnTo>
                  <a:lnTo>
                    <a:pt x="2098377" y="3744136"/>
                  </a:lnTo>
                  <a:lnTo>
                    <a:pt x="2117602" y="3786943"/>
                  </a:lnTo>
                  <a:lnTo>
                    <a:pt x="2143907" y="3825279"/>
                  </a:lnTo>
                  <a:lnTo>
                    <a:pt x="2176941" y="3859205"/>
                  </a:lnTo>
                  <a:lnTo>
                    <a:pt x="2216350" y="3888777"/>
                  </a:lnTo>
                  <a:lnTo>
                    <a:pt x="2261785" y="3914055"/>
                  </a:lnTo>
                  <a:lnTo>
                    <a:pt x="2330154" y="3933175"/>
                  </a:lnTo>
                  <a:lnTo>
                    <a:pt x="2401397" y="3937508"/>
                  </a:lnTo>
                  <a:lnTo>
                    <a:pt x="2623777" y="3937508"/>
                  </a:lnTo>
                  <a:lnTo>
                    <a:pt x="2627679" y="3958674"/>
                  </a:lnTo>
                  <a:lnTo>
                    <a:pt x="2627679" y="3973299"/>
                  </a:lnTo>
                  <a:lnTo>
                    <a:pt x="2615213" y="4012745"/>
                  </a:lnTo>
                  <a:lnTo>
                    <a:pt x="2582740" y="4042106"/>
                  </a:lnTo>
                  <a:lnTo>
                    <a:pt x="2537650" y="4062860"/>
                  </a:lnTo>
                  <a:lnTo>
                    <a:pt x="2487333" y="4076482"/>
                  </a:lnTo>
                  <a:lnTo>
                    <a:pt x="2439179" y="4084449"/>
                  </a:lnTo>
                  <a:lnTo>
                    <a:pt x="2400578" y="4088238"/>
                  </a:lnTo>
                  <a:lnTo>
                    <a:pt x="2350548" y="4089363"/>
                  </a:lnTo>
                  <a:close/>
                </a:path>
                <a:path w="4871720" h="4090670">
                  <a:moveTo>
                    <a:pt x="2462195" y="3367061"/>
                  </a:moveTo>
                  <a:lnTo>
                    <a:pt x="2442399" y="3360464"/>
                  </a:lnTo>
                  <a:lnTo>
                    <a:pt x="2418789" y="3356069"/>
                  </a:lnTo>
                  <a:lnTo>
                    <a:pt x="2394843" y="3353461"/>
                  </a:lnTo>
                  <a:lnTo>
                    <a:pt x="2374039" y="3352227"/>
                  </a:lnTo>
                  <a:lnTo>
                    <a:pt x="2624073" y="3352227"/>
                  </a:lnTo>
                  <a:lnTo>
                    <a:pt x="2622738" y="3358999"/>
                  </a:lnTo>
                  <a:lnTo>
                    <a:pt x="2617130" y="3366890"/>
                  </a:lnTo>
                  <a:lnTo>
                    <a:pt x="2462024" y="3366890"/>
                  </a:lnTo>
                  <a:lnTo>
                    <a:pt x="2462195" y="3367061"/>
                  </a:lnTo>
                  <a:close/>
                </a:path>
                <a:path w="4871720" h="4090670">
                  <a:moveTo>
                    <a:pt x="2562591" y="3398981"/>
                  </a:moveTo>
                  <a:lnTo>
                    <a:pt x="2553860" y="3398981"/>
                  </a:lnTo>
                  <a:lnTo>
                    <a:pt x="2532979" y="3395270"/>
                  </a:lnTo>
                  <a:lnTo>
                    <a:pt x="2507055" y="3386411"/>
                  </a:lnTo>
                  <a:lnTo>
                    <a:pt x="2481575" y="3375814"/>
                  </a:lnTo>
                  <a:lnTo>
                    <a:pt x="2462024" y="3366890"/>
                  </a:lnTo>
                  <a:lnTo>
                    <a:pt x="2617130" y="3366890"/>
                  </a:lnTo>
                  <a:lnTo>
                    <a:pt x="2609315" y="3377887"/>
                  </a:lnTo>
                  <a:lnTo>
                    <a:pt x="2589507" y="3390934"/>
                  </a:lnTo>
                  <a:lnTo>
                    <a:pt x="2565413" y="3398485"/>
                  </a:lnTo>
                  <a:lnTo>
                    <a:pt x="2562591" y="3398981"/>
                  </a:lnTo>
                  <a:close/>
                </a:path>
                <a:path w="4871720" h="4090670">
                  <a:moveTo>
                    <a:pt x="2623777" y="3937508"/>
                  </a:moveTo>
                  <a:lnTo>
                    <a:pt x="2401397" y="3937508"/>
                  </a:lnTo>
                  <a:lnTo>
                    <a:pt x="2433631" y="3933452"/>
                  </a:lnTo>
                  <a:lnTo>
                    <a:pt x="2468520" y="3923274"/>
                  </a:lnTo>
                  <a:lnTo>
                    <a:pt x="2502573" y="3909965"/>
                  </a:lnTo>
                  <a:lnTo>
                    <a:pt x="2532297" y="3896513"/>
                  </a:lnTo>
                  <a:lnTo>
                    <a:pt x="2538398" y="3893615"/>
                  </a:lnTo>
                  <a:lnTo>
                    <a:pt x="2565718" y="3893615"/>
                  </a:lnTo>
                  <a:lnTo>
                    <a:pt x="2568730" y="3894225"/>
                  </a:lnTo>
                  <a:lnTo>
                    <a:pt x="2592113" y="3902164"/>
                  </a:lnTo>
                  <a:lnTo>
                    <a:pt x="2610802" y="3915517"/>
                  </a:lnTo>
                  <a:lnTo>
                    <a:pt x="2623192" y="3934336"/>
                  </a:lnTo>
                  <a:lnTo>
                    <a:pt x="2623777" y="3937508"/>
                  </a:lnTo>
                  <a:close/>
                </a:path>
                <a:path w="4871720" h="4090670">
                  <a:moveTo>
                    <a:pt x="2873311" y="4085588"/>
                  </a:moveTo>
                  <a:lnTo>
                    <a:pt x="2861872" y="4085588"/>
                  </a:lnTo>
                  <a:lnTo>
                    <a:pt x="2833334" y="4079799"/>
                  </a:lnTo>
                  <a:lnTo>
                    <a:pt x="2811927" y="4063989"/>
                  </a:lnTo>
                  <a:lnTo>
                    <a:pt x="2798477" y="4040493"/>
                  </a:lnTo>
                  <a:lnTo>
                    <a:pt x="2793810" y="4011644"/>
                  </a:lnTo>
                  <a:lnTo>
                    <a:pt x="2793810" y="3008762"/>
                  </a:lnTo>
                  <a:lnTo>
                    <a:pt x="2798480" y="2979937"/>
                  </a:lnTo>
                  <a:lnTo>
                    <a:pt x="2811934" y="2956492"/>
                  </a:lnTo>
                  <a:lnTo>
                    <a:pt x="2833342" y="2940735"/>
                  </a:lnTo>
                  <a:lnTo>
                    <a:pt x="2861872" y="2934970"/>
                  </a:lnTo>
                  <a:lnTo>
                    <a:pt x="2873311" y="2934970"/>
                  </a:lnTo>
                  <a:lnTo>
                    <a:pt x="2901826" y="2940735"/>
                  </a:lnTo>
                  <a:lnTo>
                    <a:pt x="2923235" y="2956492"/>
                  </a:lnTo>
                  <a:lnTo>
                    <a:pt x="2936698" y="2979937"/>
                  </a:lnTo>
                  <a:lnTo>
                    <a:pt x="2941373" y="3008762"/>
                  </a:lnTo>
                  <a:lnTo>
                    <a:pt x="2941373" y="3467301"/>
                  </a:lnTo>
                  <a:lnTo>
                    <a:pt x="3157878" y="3467301"/>
                  </a:lnTo>
                  <a:lnTo>
                    <a:pt x="2977082" y="3650845"/>
                  </a:lnTo>
                  <a:lnTo>
                    <a:pt x="3158403" y="3833666"/>
                  </a:lnTo>
                  <a:lnTo>
                    <a:pt x="2941373" y="3833666"/>
                  </a:lnTo>
                  <a:lnTo>
                    <a:pt x="2941373" y="4011644"/>
                  </a:lnTo>
                  <a:lnTo>
                    <a:pt x="2936701" y="4040493"/>
                  </a:lnTo>
                  <a:lnTo>
                    <a:pt x="2923242" y="4063989"/>
                  </a:lnTo>
                  <a:lnTo>
                    <a:pt x="2901833" y="4079799"/>
                  </a:lnTo>
                  <a:lnTo>
                    <a:pt x="2873311" y="4085588"/>
                  </a:lnTo>
                  <a:close/>
                </a:path>
                <a:path w="4871720" h="4090670">
                  <a:moveTo>
                    <a:pt x="3157878" y="3467301"/>
                  </a:moveTo>
                  <a:lnTo>
                    <a:pt x="2941373" y="3467301"/>
                  </a:lnTo>
                  <a:lnTo>
                    <a:pt x="2941373" y="3467109"/>
                  </a:lnTo>
                  <a:lnTo>
                    <a:pt x="3114578" y="3295767"/>
                  </a:lnTo>
                  <a:lnTo>
                    <a:pt x="3133929" y="3276223"/>
                  </a:lnTo>
                  <a:lnTo>
                    <a:pt x="3162514" y="3248601"/>
                  </a:lnTo>
                  <a:lnTo>
                    <a:pt x="3192598" y="3223936"/>
                  </a:lnTo>
                  <a:lnTo>
                    <a:pt x="3216442" y="3213262"/>
                  </a:lnTo>
                  <a:lnTo>
                    <a:pt x="3242904" y="3213262"/>
                  </a:lnTo>
                  <a:lnTo>
                    <a:pt x="3288031" y="3235211"/>
                  </a:lnTo>
                  <a:lnTo>
                    <a:pt x="3304865" y="3278454"/>
                  </a:lnTo>
                  <a:lnTo>
                    <a:pt x="3304865" y="3293060"/>
                  </a:lnTo>
                  <a:lnTo>
                    <a:pt x="3288400" y="3331181"/>
                  </a:lnTo>
                  <a:lnTo>
                    <a:pt x="3259967" y="3363610"/>
                  </a:lnTo>
                  <a:lnTo>
                    <a:pt x="3208068" y="3416897"/>
                  </a:lnTo>
                  <a:lnTo>
                    <a:pt x="3157878" y="3467301"/>
                  </a:lnTo>
                  <a:close/>
                </a:path>
                <a:path w="4871720" h="4090670">
                  <a:moveTo>
                    <a:pt x="3236975" y="4088467"/>
                  </a:moveTo>
                  <a:lnTo>
                    <a:pt x="3225212" y="4088467"/>
                  </a:lnTo>
                  <a:lnTo>
                    <a:pt x="3206507" y="4083900"/>
                  </a:lnTo>
                  <a:lnTo>
                    <a:pt x="3170798" y="4058463"/>
                  </a:lnTo>
                  <a:lnTo>
                    <a:pt x="3130824" y="4020323"/>
                  </a:lnTo>
                  <a:lnTo>
                    <a:pt x="3080121" y="3970088"/>
                  </a:lnTo>
                  <a:lnTo>
                    <a:pt x="2941373" y="3833666"/>
                  </a:lnTo>
                  <a:lnTo>
                    <a:pt x="3158403" y="3833666"/>
                  </a:lnTo>
                  <a:lnTo>
                    <a:pt x="3222754" y="3898693"/>
                  </a:lnTo>
                  <a:lnTo>
                    <a:pt x="3254220" y="3931070"/>
                  </a:lnTo>
                  <a:lnTo>
                    <a:pt x="3269862" y="3947348"/>
                  </a:lnTo>
                  <a:lnTo>
                    <a:pt x="3275893" y="3953457"/>
                  </a:lnTo>
                  <a:lnTo>
                    <a:pt x="3302008" y="3991322"/>
                  </a:lnTo>
                  <a:lnTo>
                    <a:pt x="3304865" y="4008784"/>
                  </a:lnTo>
                  <a:lnTo>
                    <a:pt x="3304865" y="4024038"/>
                  </a:lnTo>
                  <a:lnTo>
                    <a:pt x="3304007" y="4027565"/>
                  </a:lnTo>
                  <a:lnTo>
                    <a:pt x="3295287" y="4051303"/>
                  </a:lnTo>
                  <a:lnTo>
                    <a:pt x="3281386" y="4070658"/>
                  </a:lnTo>
                  <a:lnTo>
                    <a:pt x="3262038" y="4083692"/>
                  </a:lnTo>
                  <a:lnTo>
                    <a:pt x="3236975" y="4088467"/>
                  </a:lnTo>
                  <a:close/>
                </a:path>
                <a:path w="4871720" h="4090670">
                  <a:moveTo>
                    <a:pt x="4436634" y="4088295"/>
                  </a:moveTo>
                  <a:lnTo>
                    <a:pt x="4424967" y="4088295"/>
                  </a:lnTo>
                  <a:lnTo>
                    <a:pt x="4396416" y="4082512"/>
                  </a:lnTo>
                  <a:lnTo>
                    <a:pt x="4375010" y="4066715"/>
                  </a:lnTo>
                  <a:lnTo>
                    <a:pt x="4361567" y="4043232"/>
                  </a:lnTo>
                  <a:lnTo>
                    <a:pt x="4356905" y="4014389"/>
                  </a:lnTo>
                  <a:lnTo>
                    <a:pt x="4356905" y="3636163"/>
                  </a:lnTo>
                  <a:lnTo>
                    <a:pt x="4360173" y="3582966"/>
                  </a:lnTo>
                  <a:lnTo>
                    <a:pt x="4369795" y="3532372"/>
                  </a:lnTo>
                  <a:lnTo>
                    <a:pt x="4385498" y="3484484"/>
                  </a:lnTo>
                  <a:lnTo>
                    <a:pt x="4407007" y="3439404"/>
                  </a:lnTo>
                  <a:lnTo>
                    <a:pt x="4434051" y="3397234"/>
                  </a:lnTo>
                  <a:lnTo>
                    <a:pt x="4466354" y="3358076"/>
                  </a:lnTo>
                  <a:lnTo>
                    <a:pt x="4503644" y="3322033"/>
                  </a:lnTo>
                  <a:lnTo>
                    <a:pt x="4545647" y="3289208"/>
                  </a:lnTo>
                  <a:lnTo>
                    <a:pt x="4589127" y="3262242"/>
                  </a:lnTo>
                  <a:lnTo>
                    <a:pt x="4634783" y="3241037"/>
                  </a:lnTo>
                  <a:lnTo>
                    <a:pt x="4682412" y="3225726"/>
                  </a:lnTo>
                  <a:lnTo>
                    <a:pt x="4731811" y="3216443"/>
                  </a:lnTo>
                  <a:lnTo>
                    <a:pt x="4782777" y="3213319"/>
                  </a:lnTo>
                  <a:lnTo>
                    <a:pt x="4782605" y="3213261"/>
                  </a:lnTo>
                  <a:lnTo>
                    <a:pt x="4797286" y="3213261"/>
                  </a:lnTo>
                  <a:lnTo>
                    <a:pt x="4827521" y="3218615"/>
                  </a:lnTo>
                  <a:lnTo>
                    <a:pt x="4850839" y="3233700"/>
                  </a:lnTo>
                  <a:lnTo>
                    <a:pt x="4865850" y="3257046"/>
                  </a:lnTo>
                  <a:lnTo>
                    <a:pt x="4871162" y="3287187"/>
                  </a:lnTo>
                  <a:lnTo>
                    <a:pt x="4861236" y="3324999"/>
                  </a:lnTo>
                  <a:lnTo>
                    <a:pt x="4835604" y="3348546"/>
                  </a:lnTo>
                  <a:lnTo>
                    <a:pt x="4800488" y="3360625"/>
                  </a:lnTo>
                  <a:lnTo>
                    <a:pt x="4762111" y="3364029"/>
                  </a:lnTo>
                  <a:lnTo>
                    <a:pt x="4713141" y="3371011"/>
                  </a:lnTo>
                  <a:lnTo>
                    <a:pt x="4666665" y="3389749"/>
                  </a:lnTo>
                  <a:lnTo>
                    <a:pt x="4624052" y="3416936"/>
                  </a:lnTo>
                  <a:lnTo>
                    <a:pt x="4586675" y="3449262"/>
                  </a:lnTo>
                  <a:lnTo>
                    <a:pt x="4556187" y="3484833"/>
                  </a:lnTo>
                  <a:lnTo>
                    <a:pt x="4533111" y="3523772"/>
                  </a:lnTo>
                  <a:lnTo>
                    <a:pt x="4517081" y="3565668"/>
                  </a:lnTo>
                  <a:lnTo>
                    <a:pt x="4507731" y="3610107"/>
                  </a:lnTo>
                  <a:lnTo>
                    <a:pt x="4504696" y="3656680"/>
                  </a:lnTo>
                  <a:lnTo>
                    <a:pt x="4504696" y="4014389"/>
                  </a:lnTo>
                  <a:lnTo>
                    <a:pt x="4500028" y="4043240"/>
                  </a:lnTo>
                  <a:lnTo>
                    <a:pt x="4486577" y="4066723"/>
                  </a:lnTo>
                  <a:lnTo>
                    <a:pt x="4465168" y="4082515"/>
                  </a:lnTo>
                  <a:lnTo>
                    <a:pt x="4436634" y="4088295"/>
                  </a:lnTo>
                  <a:close/>
                </a:path>
                <a:path w="4871720" h="4090670">
                  <a:moveTo>
                    <a:pt x="3846534" y="4090252"/>
                  </a:moveTo>
                  <a:lnTo>
                    <a:pt x="3798381" y="4088838"/>
                  </a:lnTo>
                  <a:lnTo>
                    <a:pt x="3750319" y="4081744"/>
                  </a:lnTo>
                  <a:lnTo>
                    <a:pt x="3702499" y="4069199"/>
                  </a:lnTo>
                  <a:lnTo>
                    <a:pt x="3655072" y="4051432"/>
                  </a:lnTo>
                  <a:lnTo>
                    <a:pt x="3608188" y="4028671"/>
                  </a:lnTo>
                  <a:lnTo>
                    <a:pt x="3561005" y="3998396"/>
                  </a:lnTo>
                  <a:lnTo>
                    <a:pt x="3519493" y="3962103"/>
                  </a:lnTo>
                  <a:lnTo>
                    <a:pt x="3483435" y="3920329"/>
                  </a:lnTo>
                  <a:lnTo>
                    <a:pt x="3452618" y="3873613"/>
                  </a:lnTo>
                  <a:lnTo>
                    <a:pt x="3419865" y="3811393"/>
                  </a:lnTo>
                  <a:lnTo>
                    <a:pt x="3401973" y="3764086"/>
                  </a:lnTo>
                  <a:lnTo>
                    <a:pt x="3390055" y="3716579"/>
                  </a:lnTo>
                  <a:lnTo>
                    <a:pt x="3384036" y="3669016"/>
                  </a:lnTo>
                  <a:lnTo>
                    <a:pt x="3383836" y="3621538"/>
                  </a:lnTo>
                  <a:lnTo>
                    <a:pt x="3389380" y="3574289"/>
                  </a:lnTo>
                  <a:lnTo>
                    <a:pt x="3400591" y="3527412"/>
                  </a:lnTo>
                  <a:lnTo>
                    <a:pt x="3417391" y="3481049"/>
                  </a:lnTo>
                  <a:lnTo>
                    <a:pt x="3439703" y="3435344"/>
                  </a:lnTo>
                  <a:lnTo>
                    <a:pt x="3467450" y="3390438"/>
                  </a:lnTo>
                  <a:lnTo>
                    <a:pt x="3495686" y="3354166"/>
                  </a:lnTo>
                  <a:lnTo>
                    <a:pt x="3527672" y="3321981"/>
                  </a:lnTo>
                  <a:lnTo>
                    <a:pt x="3563125" y="3293592"/>
                  </a:lnTo>
                  <a:lnTo>
                    <a:pt x="3601763" y="3268710"/>
                  </a:lnTo>
                  <a:lnTo>
                    <a:pt x="3666328" y="3234612"/>
                  </a:lnTo>
                  <a:lnTo>
                    <a:pt x="3711220" y="3218070"/>
                  </a:lnTo>
                  <a:lnTo>
                    <a:pt x="3756561" y="3207235"/>
                  </a:lnTo>
                  <a:lnTo>
                    <a:pt x="3802224" y="3201941"/>
                  </a:lnTo>
                  <a:lnTo>
                    <a:pt x="3848082" y="3202028"/>
                  </a:lnTo>
                  <a:lnTo>
                    <a:pt x="3894011" y="3207333"/>
                  </a:lnTo>
                  <a:lnTo>
                    <a:pt x="3939882" y="3217692"/>
                  </a:lnTo>
                  <a:lnTo>
                    <a:pt x="3985571" y="3232942"/>
                  </a:lnTo>
                  <a:lnTo>
                    <a:pt x="4030952" y="3252922"/>
                  </a:lnTo>
                  <a:lnTo>
                    <a:pt x="4072986" y="3276610"/>
                  </a:lnTo>
                  <a:lnTo>
                    <a:pt x="4111481" y="3304495"/>
                  </a:lnTo>
                  <a:lnTo>
                    <a:pt x="4146221" y="3336541"/>
                  </a:lnTo>
                  <a:lnTo>
                    <a:pt x="4159025" y="3351595"/>
                  </a:lnTo>
                  <a:lnTo>
                    <a:pt x="3826937" y="3351595"/>
                  </a:lnTo>
                  <a:lnTo>
                    <a:pt x="3777235" y="3356748"/>
                  </a:lnTo>
                  <a:lnTo>
                    <a:pt x="3728495" y="3370987"/>
                  </a:lnTo>
                  <a:lnTo>
                    <a:pt x="3680939" y="3393870"/>
                  </a:lnTo>
                  <a:lnTo>
                    <a:pt x="3640665" y="3421293"/>
                  </a:lnTo>
                  <a:lnTo>
                    <a:pt x="3607384" y="3452789"/>
                  </a:lnTo>
                  <a:lnTo>
                    <a:pt x="3580895" y="3488149"/>
                  </a:lnTo>
                  <a:lnTo>
                    <a:pt x="3561001" y="3527165"/>
                  </a:lnTo>
                  <a:lnTo>
                    <a:pt x="3547504" y="3569628"/>
                  </a:lnTo>
                  <a:lnTo>
                    <a:pt x="3540205" y="3615329"/>
                  </a:lnTo>
                  <a:lnTo>
                    <a:pt x="3538906" y="3664059"/>
                  </a:lnTo>
                  <a:lnTo>
                    <a:pt x="3542106" y="3698268"/>
                  </a:lnTo>
                  <a:lnTo>
                    <a:pt x="3561182" y="3763477"/>
                  </a:lnTo>
                  <a:lnTo>
                    <a:pt x="3583932" y="3804028"/>
                  </a:lnTo>
                  <a:lnTo>
                    <a:pt x="3605859" y="3832902"/>
                  </a:lnTo>
                  <a:lnTo>
                    <a:pt x="3835703" y="3832998"/>
                  </a:lnTo>
                  <a:lnTo>
                    <a:pt x="3732662" y="3922120"/>
                  </a:lnTo>
                  <a:lnTo>
                    <a:pt x="3774145" y="3932408"/>
                  </a:lnTo>
                  <a:lnTo>
                    <a:pt x="3817208" y="3936009"/>
                  </a:lnTo>
                  <a:lnTo>
                    <a:pt x="4080234" y="3936009"/>
                  </a:lnTo>
                  <a:lnTo>
                    <a:pt x="4086755" y="3956543"/>
                  </a:lnTo>
                  <a:lnTo>
                    <a:pt x="4072797" y="4007877"/>
                  </a:lnTo>
                  <a:lnTo>
                    <a:pt x="4037053" y="4034544"/>
                  </a:lnTo>
                  <a:lnTo>
                    <a:pt x="3990038" y="4058132"/>
                  </a:lnTo>
                  <a:lnTo>
                    <a:pt x="3942513" y="4075128"/>
                  </a:lnTo>
                  <a:lnTo>
                    <a:pt x="3894629" y="4085758"/>
                  </a:lnTo>
                  <a:lnTo>
                    <a:pt x="3846534" y="4090252"/>
                  </a:lnTo>
                  <a:close/>
                </a:path>
                <a:path w="4871720" h="4090670">
                  <a:moveTo>
                    <a:pt x="3835703" y="3832998"/>
                  </a:moveTo>
                  <a:lnTo>
                    <a:pt x="3605747" y="3832998"/>
                  </a:lnTo>
                  <a:lnTo>
                    <a:pt x="4049960" y="3450940"/>
                  </a:lnTo>
                  <a:lnTo>
                    <a:pt x="4024343" y="3424794"/>
                  </a:lnTo>
                  <a:lnTo>
                    <a:pt x="3960956" y="3384444"/>
                  </a:lnTo>
                  <a:lnTo>
                    <a:pt x="3877375" y="3355972"/>
                  </a:lnTo>
                  <a:lnTo>
                    <a:pt x="3826937" y="3351595"/>
                  </a:lnTo>
                  <a:lnTo>
                    <a:pt x="4159025" y="3351595"/>
                  </a:lnTo>
                  <a:lnTo>
                    <a:pt x="4176988" y="3372713"/>
                  </a:lnTo>
                  <a:lnTo>
                    <a:pt x="4203566" y="3412976"/>
                  </a:lnTo>
                  <a:lnTo>
                    <a:pt x="4210887" y="3425675"/>
                  </a:lnTo>
                  <a:lnTo>
                    <a:pt x="4221372" y="3462733"/>
                  </a:lnTo>
                  <a:lnTo>
                    <a:pt x="4212664" y="3496612"/>
                  </a:lnTo>
                  <a:lnTo>
                    <a:pt x="4191010" y="3526608"/>
                  </a:lnTo>
                  <a:lnTo>
                    <a:pt x="4162652" y="3552017"/>
                  </a:lnTo>
                  <a:lnTo>
                    <a:pt x="4128211" y="3579753"/>
                  </a:lnTo>
                  <a:lnTo>
                    <a:pt x="4093868" y="3609097"/>
                  </a:lnTo>
                  <a:lnTo>
                    <a:pt x="3835703" y="3832998"/>
                  </a:lnTo>
                  <a:close/>
                </a:path>
                <a:path w="4871720" h="4090670">
                  <a:moveTo>
                    <a:pt x="4080234" y="3936009"/>
                  </a:moveTo>
                  <a:lnTo>
                    <a:pt x="3817208" y="3936009"/>
                  </a:lnTo>
                  <a:lnTo>
                    <a:pt x="3860532" y="3934286"/>
                  </a:lnTo>
                  <a:lnTo>
                    <a:pt x="3902836" y="3928603"/>
                  </a:lnTo>
                  <a:lnTo>
                    <a:pt x="3930835" y="3916815"/>
                  </a:lnTo>
                  <a:lnTo>
                    <a:pt x="3966913" y="3902938"/>
                  </a:lnTo>
                  <a:lnTo>
                    <a:pt x="4002676" y="3892179"/>
                  </a:lnTo>
                  <a:lnTo>
                    <a:pt x="4029732" y="3889744"/>
                  </a:lnTo>
                  <a:lnTo>
                    <a:pt x="4033869" y="3890449"/>
                  </a:lnTo>
                  <a:lnTo>
                    <a:pt x="4070162" y="3916389"/>
                  </a:lnTo>
                  <a:lnTo>
                    <a:pt x="4077623" y="3927784"/>
                  </a:lnTo>
                  <a:lnTo>
                    <a:pt x="4080234" y="3936009"/>
                  </a:lnTo>
                  <a:close/>
                </a:path>
                <a:path w="4871720" h="4090670">
                  <a:moveTo>
                    <a:pt x="3732662" y="3922121"/>
                  </a:moveTo>
                  <a:close/>
                </a:path>
                <a:path w="4871720" h="4090670">
                  <a:moveTo>
                    <a:pt x="2808529" y="872001"/>
                  </a:moveTo>
                  <a:lnTo>
                    <a:pt x="1413491" y="872001"/>
                  </a:lnTo>
                  <a:lnTo>
                    <a:pt x="1413491" y="436000"/>
                  </a:lnTo>
                  <a:lnTo>
                    <a:pt x="2285387" y="436000"/>
                  </a:lnTo>
                  <a:lnTo>
                    <a:pt x="2285387" y="0"/>
                  </a:lnTo>
                  <a:lnTo>
                    <a:pt x="2808529" y="0"/>
                  </a:lnTo>
                  <a:lnTo>
                    <a:pt x="2808529" y="872001"/>
                  </a:lnTo>
                  <a:close/>
                </a:path>
                <a:path w="4871720" h="4090670">
                  <a:moveTo>
                    <a:pt x="4564713" y="1317689"/>
                  </a:moveTo>
                  <a:lnTo>
                    <a:pt x="3464972" y="1317689"/>
                  </a:lnTo>
                  <a:lnTo>
                    <a:pt x="3516062" y="1316196"/>
                  </a:lnTo>
                  <a:lnTo>
                    <a:pt x="3567320" y="1311782"/>
                  </a:lnTo>
                  <a:lnTo>
                    <a:pt x="3618437" y="1304546"/>
                  </a:lnTo>
                  <a:lnTo>
                    <a:pt x="3669105" y="1294587"/>
                  </a:lnTo>
                  <a:lnTo>
                    <a:pt x="3719014" y="1282003"/>
                  </a:lnTo>
                  <a:lnTo>
                    <a:pt x="3767856" y="1266893"/>
                  </a:lnTo>
                  <a:lnTo>
                    <a:pt x="3804281" y="1253666"/>
                  </a:lnTo>
                  <a:lnTo>
                    <a:pt x="3841728" y="1238115"/>
                  </a:lnTo>
                  <a:lnTo>
                    <a:pt x="3879053" y="1220269"/>
                  </a:lnTo>
                  <a:lnTo>
                    <a:pt x="3915113" y="1200156"/>
                  </a:lnTo>
                  <a:lnTo>
                    <a:pt x="3886816" y="1158326"/>
                  </a:lnTo>
                  <a:lnTo>
                    <a:pt x="3863319" y="1113604"/>
                  </a:lnTo>
                  <a:lnTo>
                    <a:pt x="3844401" y="1066618"/>
                  </a:lnTo>
                  <a:lnTo>
                    <a:pt x="3829844" y="1017993"/>
                  </a:lnTo>
                  <a:lnTo>
                    <a:pt x="3819425" y="968357"/>
                  </a:lnTo>
                  <a:lnTo>
                    <a:pt x="3812925" y="918336"/>
                  </a:lnTo>
                  <a:lnTo>
                    <a:pt x="3810248" y="871621"/>
                  </a:lnTo>
                  <a:lnTo>
                    <a:pt x="3810738" y="822788"/>
                  </a:lnTo>
                  <a:lnTo>
                    <a:pt x="3814597" y="772754"/>
                  </a:lnTo>
                  <a:lnTo>
                    <a:pt x="3822029" y="722438"/>
                  </a:lnTo>
                  <a:lnTo>
                    <a:pt x="3833235" y="672757"/>
                  </a:lnTo>
                  <a:lnTo>
                    <a:pt x="3848417" y="624630"/>
                  </a:lnTo>
                  <a:lnTo>
                    <a:pt x="3867778" y="578975"/>
                  </a:lnTo>
                  <a:lnTo>
                    <a:pt x="3891518" y="536710"/>
                  </a:lnTo>
                  <a:lnTo>
                    <a:pt x="3919841" y="498752"/>
                  </a:lnTo>
                  <a:lnTo>
                    <a:pt x="3965674" y="445744"/>
                  </a:lnTo>
                  <a:lnTo>
                    <a:pt x="4020276" y="489657"/>
                  </a:lnTo>
                  <a:lnTo>
                    <a:pt x="4057125" y="520859"/>
                  </a:lnTo>
                  <a:lnTo>
                    <a:pt x="4092579" y="554145"/>
                  </a:lnTo>
                  <a:lnTo>
                    <a:pt x="4126302" y="589413"/>
                  </a:lnTo>
                  <a:lnTo>
                    <a:pt x="4157961" y="626558"/>
                  </a:lnTo>
                  <a:lnTo>
                    <a:pt x="4187224" y="665477"/>
                  </a:lnTo>
                  <a:lnTo>
                    <a:pt x="4213755" y="706067"/>
                  </a:lnTo>
                  <a:lnTo>
                    <a:pt x="4237221" y="748225"/>
                  </a:lnTo>
                  <a:lnTo>
                    <a:pt x="4257288" y="791847"/>
                  </a:lnTo>
                  <a:lnTo>
                    <a:pt x="4273623" y="836829"/>
                  </a:lnTo>
                  <a:lnTo>
                    <a:pt x="4285892" y="883069"/>
                  </a:lnTo>
                  <a:lnTo>
                    <a:pt x="4293762" y="930463"/>
                  </a:lnTo>
                  <a:lnTo>
                    <a:pt x="4689595" y="930463"/>
                  </a:lnTo>
                  <a:lnTo>
                    <a:pt x="4715637" y="938699"/>
                  </a:lnTo>
                  <a:lnTo>
                    <a:pt x="4758623" y="956326"/>
                  </a:lnTo>
                  <a:lnTo>
                    <a:pt x="4799554" y="977503"/>
                  </a:lnTo>
                  <a:lnTo>
                    <a:pt x="4859418" y="1012053"/>
                  </a:lnTo>
                  <a:lnTo>
                    <a:pt x="4827923" y="1073566"/>
                  </a:lnTo>
                  <a:lnTo>
                    <a:pt x="4803251" y="1116832"/>
                  </a:lnTo>
                  <a:lnTo>
                    <a:pt x="4775628" y="1156313"/>
                  </a:lnTo>
                  <a:lnTo>
                    <a:pt x="4745260" y="1192124"/>
                  </a:lnTo>
                  <a:lnTo>
                    <a:pt x="4712354" y="1224379"/>
                  </a:lnTo>
                  <a:lnTo>
                    <a:pt x="4677113" y="1253195"/>
                  </a:lnTo>
                  <a:lnTo>
                    <a:pt x="4639746" y="1278685"/>
                  </a:lnTo>
                  <a:lnTo>
                    <a:pt x="4600456" y="1300965"/>
                  </a:lnTo>
                  <a:lnTo>
                    <a:pt x="4564713" y="1317689"/>
                  </a:lnTo>
                  <a:close/>
                </a:path>
                <a:path w="4871720" h="4090670">
                  <a:moveTo>
                    <a:pt x="1998804" y="2761358"/>
                  </a:moveTo>
                  <a:lnTo>
                    <a:pt x="1949127" y="2760755"/>
                  </a:lnTo>
                  <a:lnTo>
                    <a:pt x="1899748" y="2758936"/>
                  </a:lnTo>
                  <a:lnTo>
                    <a:pt x="1850699" y="2755886"/>
                  </a:lnTo>
                  <a:lnTo>
                    <a:pt x="1802013" y="2751591"/>
                  </a:lnTo>
                  <a:lnTo>
                    <a:pt x="1753722" y="2746037"/>
                  </a:lnTo>
                  <a:lnTo>
                    <a:pt x="1705859" y="2739209"/>
                  </a:lnTo>
                  <a:lnTo>
                    <a:pt x="1658455" y="2731093"/>
                  </a:lnTo>
                  <a:lnTo>
                    <a:pt x="1611543" y="2721673"/>
                  </a:lnTo>
                  <a:lnTo>
                    <a:pt x="1565156" y="2710937"/>
                  </a:lnTo>
                  <a:lnTo>
                    <a:pt x="1519325" y="2698868"/>
                  </a:lnTo>
                  <a:lnTo>
                    <a:pt x="1474084" y="2685454"/>
                  </a:lnTo>
                  <a:lnTo>
                    <a:pt x="1429465" y="2670678"/>
                  </a:lnTo>
                  <a:lnTo>
                    <a:pt x="1385499" y="2654528"/>
                  </a:lnTo>
                  <a:lnTo>
                    <a:pt x="1342220" y="2636987"/>
                  </a:lnTo>
                  <a:lnTo>
                    <a:pt x="1299660" y="2618043"/>
                  </a:lnTo>
                  <a:lnTo>
                    <a:pt x="1257851" y="2597680"/>
                  </a:lnTo>
                  <a:lnTo>
                    <a:pt x="1216826" y="2575884"/>
                  </a:lnTo>
                  <a:lnTo>
                    <a:pt x="1176616" y="2552640"/>
                  </a:lnTo>
                  <a:lnTo>
                    <a:pt x="1137255" y="2527935"/>
                  </a:lnTo>
                  <a:lnTo>
                    <a:pt x="1098775" y="2501753"/>
                  </a:lnTo>
                  <a:lnTo>
                    <a:pt x="1061208" y="2474079"/>
                  </a:lnTo>
                  <a:lnTo>
                    <a:pt x="1024586" y="2444901"/>
                  </a:lnTo>
                  <a:lnTo>
                    <a:pt x="988943" y="2414202"/>
                  </a:lnTo>
                  <a:lnTo>
                    <a:pt x="954309" y="2381970"/>
                  </a:lnTo>
                  <a:lnTo>
                    <a:pt x="920718" y="2348188"/>
                  </a:lnTo>
                  <a:lnTo>
                    <a:pt x="888203" y="2312843"/>
                  </a:lnTo>
                  <a:lnTo>
                    <a:pt x="856794" y="2275920"/>
                  </a:lnTo>
                  <a:lnTo>
                    <a:pt x="826526" y="2237405"/>
                  </a:lnTo>
                  <a:lnTo>
                    <a:pt x="797430" y="2197283"/>
                  </a:lnTo>
                  <a:lnTo>
                    <a:pt x="769538" y="2155540"/>
                  </a:lnTo>
                  <a:lnTo>
                    <a:pt x="742883" y="2112162"/>
                  </a:lnTo>
                  <a:lnTo>
                    <a:pt x="699320" y="2024794"/>
                  </a:lnTo>
                  <a:lnTo>
                    <a:pt x="679416" y="1978066"/>
                  </a:lnTo>
                  <a:lnTo>
                    <a:pt x="661639" y="1930709"/>
                  </a:lnTo>
                  <a:lnTo>
                    <a:pt x="645963" y="1882776"/>
                  </a:lnTo>
                  <a:lnTo>
                    <a:pt x="632360" y="1834320"/>
                  </a:lnTo>
                  <a:lnTo>
                    <a:pt x="620802" y="1785395"/>
                  </a:lnTo>
                  <a:lnTo>
                    <a:pt x="611262" y="1736052"/>
                  </a:lnTo>
                  <a:lnTo>
                    <a:pt x="603714" y="1686345"/>
                  </a:lnTo>
                  <a:lnTo>
                    <a:pt x="598129" y="1636326"/>
                  </a:lnTo>
                  <a:lnTo>
                    <a:pt x="594479" y="1586049"/>
                  </a:lnTo>
                  <a:lnTo>
                    <a:pt x="592739" y="1535567"/>
                  </a:lnTo>
                  <a:lnTo>
                    <a:pt x="592880" y="1484931"/>
                  </a:lnTo>
                  <a:lnTo>
                    <a:pt x="594874" y="1434197"/>
                  </a:lnTo>
                  <a:lnTo>
                    <a:pt x="598695" y="1383415"/>
                  </a:lnTo>
                  <a:lnTo>
                    <a:pt x="604853" y="1317498"/>
                  </a:lnTo>
                  <a:lnTo>
                    <a:pt x="977572" y="1317498"/>
                  </a:lnTo>
                  <a:lnTo>
                    <a:pt x="977572" y="872001"/>
                  </a:lnTo>
                  <a:lnTo>
                    <a:pt x="2808529" y="872001"/>
                  </a:lnTo>
                  <a:lnTo>
                    <a:pt x="3244581" y="871982"/>
                  </a:lnTo>
                  <a:lnTo>
                    <a:pt x="3244581" y="1317689"/>
                  </a:lnTo>
                  <a:lnTo>
                    <a:pt x="4564713" y="1317689"/>
                  </a:lnTo>
                  <a:lnTo>
                    <a:pt x="4559451" y="1320151"/>
                  </a:lnTo>
                  <a:lnTo>
                    <a:pt x="4516935" y="1336357"/>
                  </a:lnTo>
                  <a:lnTo>
                    <a:pt x="4473114" y="1349698"/>
                  </a:lnTo>
                  <a:lnTo>
                    <a:pt x="4428195" y="1360290"/>
                  </a:lnTo>
                  <a:lnTo>
                    <a:pt x="4382383" y="1368248"/>
                  </a:lnTo>
                  <a:lnTo>
                    <a:pt x="4335883" y="1373686"/>
                  </a:lnTo>
                  <a:lnTo>
                    <a:pt x="4299494" y="1376036"/>
                  </a:lnTo>
                  <a:lnTo>
                    <a:pt x="4194319" y="1376036"/>
                  </a:lnTo>
                  <a:lnTo>
                    <a:pt x="4174402" y="1424217"/>
                  </a:lnTo>
                  <a:lnTo>
                    <a:pt x="4153701" y="1471518"/>
                  </a:lnTo>
                  <a:lnTo>
                    <a:pt x="4132224" y="1517939"/>
                  </a:lnTo>
                  <a:lnTo>
                    <a:pt x="4109980" y="1563483"/>
                  </a:lnTo>
                  <a:lnTo>
                    <a:pt x="4086976" y="1608150"/>
                  </a:lnTo>
                  <a:lnTo>
                    <a:pt x="4063221" y="1651942"/>
                  </a:lnTo>
                  <a:lnTo>
                    <a:pt x="4038724" y="1694861"/>
                  </a:lnTo>
                  <a:lnTo>
                    <a:pt x="4013492" y="1736908"/>
                  </a:lnTo>
                  <a:lnTo>
                    <a:pt x="3987534" y="1778085"/>
                  </a:lnTo>
                  <a:lnTo>
                    <a:pt x="3960858" y="1818393"/>
                  </a:lnTo>
                  <a:lnTo>
                    <a:pt x="3933473" y="1857834"/>
                  </a:lnTo>
                  <a:lnTo>
                    <a:pt x="3905387" y="1896409"/>
                  </a:lnTo>
                  <a:lnTo>
                    <a:pt x="3876607" y="1934120"/>
                  </a:lnTo>
                  <a:lnTo>
                    <a:pt x="3847143" y="1970969"/>
                  </a:lnTo>
                  <a:lnTo>
                    <a:pt x="3817003" y="2006956"/>
                  </a:lnTo>
                  <a:lnTo>
                    <a:pt x="3786195" y="2042084"/>
                  </a:lnTo>
                  <a:lnTo>
                    <a:pt x="3754726" y="2076353"/>
                  </a:lnTo>
                  <a:lnTo>
                    <a:pt x="3722607" y="2109766"/>
                  </a:lnTo>
                  <a:lnTo>
                    <a:pt x="3689844" y="2142324"/>
                  </a:lnTo>
                  <a:lnTo>
                    <a:pt x="3656446" y="2174028"/>
                  </a:lnTo>
                  <a:lnTo>
                    <a:pt x="3622422" y="2204881"/>
                  </a:lnTo>
                  <a:lnTo>
                    <a:pt x="3587779" y="2234883"/>
                  </a:lnTo>
                  <a:lnTo>
                    <a:pt x="3552527" y="2264036"/>
                  </a:lnTo>
                  <a:lnTo>
                    <a:pt x="3516672" y="2292341"/>
                  </a:lnTo>
                  <a:lnTo>
                    <a:pt x="3480225" y="2319801"/>
                  </a:lnTo>
                  <a:lnTo>
                    <a:pt x="3443192" y="2346416"/>
                  </a:lnTo>
                  <a:lnTo>
                    <a:pt x="3405582" y="2372188"/>
                  </a:lnTo>
                  <a:lnTo>
                    <a:pt x="3367404" y="2397119"/>
                  </a:lnTo>
                  <a:lnTo>
                    <a:pt x="3328665" y="2421210"/>
                  </a:lnTo>
                  <a:lnTo>
                    <a:pt x="3289374" y="2444463"/>
                  </a:lnTo>
                  <a:lnTo>
                    <a:pt x="3249540" y="2466879"/>
                  </a:lnTo>
                  <a:lnTo>
                    <a:pt x="3209171" y="2488460"/>
                  </a:lnTo>
                  <a:lnTo>
                    <a:pt x="3168274" y="2509207"/>
                  </a:lnTo>
                  <a:lnTo>
                    <a:pt x="3126858" y="2529121"/>
                  </a:lnTo>
                  <a:lnTo>
                    <a:pt x="3084932" y="2548205"/>
                  </a:lnTo>
                  <a:lnTo>
                    <a:pt x="3042504" y="2566460"/>
                  </a:lnTo>
                  <a:lnTo>
                    <a:pt x="2999582" y="2583887"/>
                  </a:lnTo>
                  <a:lnTo>
                    <a:pt x="2956174" y="2600488"/>
                  </a:lnTo>
                  <a:lnTo>
                    <a:pt x="2912289" y="2616264"/>
                  </a:lnTo>
                  <a:lnTo>
                    <a:pt x="2867935" y="2631218"/>
                  </a:lnTo>
                  <a:lnTo>
                    <a:pt x="2823120" y="2645349"/>
                  </a:lnTo>
                  <a:lnTo>
                    <a:pt x="2777852" y="2658661"/>
                  </a:lnTo>
                  <a:lnTo>
                    <a:pt x="2732141" y="2671154"/>
                  </a:lnTo>
                  <a:lnTo>
                    <a:pt x="2685993" y="2682830"/>
                  </a:lnTo>
                  <a:lnTo>
                    <a:pt x="2639418" y="2693690"/>
                  </a:lnTo>
                  <a:lnTo>
                    <a:pt x="2592424" y="2703737"/>
                  </a:lnTo>
                  <a:lnTo>
                    <a:pt x="2545018" y="2712971"/>
                  </a:lnTo>
                  <a:lnTo>
                    <a:pt x="2497210" y="2721394"/>
                  </a:lnTo>
                  <a:lnTo>
                    <a:pt x="2449008" y="2729008"/>
                  </a:lnTo>
                  <a:lnTo>
                    <a:pt x="2400419" y="2735814"/>
                  </a:lnTo>
                  <a:lnTo>
                    <a:pt x="2351452" y="2741813"/>
                  </a:lnTo>
                  <a:lnTo>
                    <a:pt x="2302116" y="2747008"/>
                  </a:lnTo>
                  <a:lnTo>
                    <a:pt x="2252419" y="2751399"/>
                  </a:lnTo>
                  <a:lnTo>
                    <a:pt x="2202369" y="2754988"/>
                  </a:lnTo>
                  <a:lnTo>
                    <a:pt x="2151974" y="2757777"/>
                  </a:lnTo>
                  <a:lnTo>
                    <a:pt x="2101242" y="2759768"/>
                  </a:lnTo>
                  <a:lnTo>
                    <a:pt x="2050183" y="2760961"/>
                  </a:lnTo>
                  <a:lnTo>
                    <a:pt x="1998804" y="2761358"/>
                  </a:lnTo>
                  <a:close/>
                </a:path>
                <a:path w="4871720" h="4090670">
                  <a:moveTo>
                    <a:pt x="4689595" y="930463"/>
                  </a:moveTo>
                  <a:lnTo>
                    <a:pt x="4293762" y="930463"/>
                  </a:lnTo>
                  <a:lnTo>
                    <a:pt x="4339566" y="918684"/>
                  </a:lnTo>
                  <a:lnTo>
                    <a:pt x="4386451" y="909947"/>
                  </a:lnTo>
                  <a:lnTo>
                    <a:pt x="4434068" y="904308"/>
                  </a:lnTo>
                  <a:lnTo>
                    <a:pt x="4482070" y="901825"/>
                  </a:lnTo>
                  <a:lnTo>
                    <a:pt x="4530106" y="902552"/>
                  </a:lnTo>
                  <a:lnTo>
                    <a:pt x="4577830" y="906547"/>
                  </a:lnTo>
                  <a:lnTo>
                    <a:pt x="4624892" y="913866"/>
                  </a:lnTo>
                  <a:lnTo>
                    <a:pt x="4670944" y="924564"/>
                  </a:lnTo>
                  <a:lnTo>
                    <a:pt x="4689595" y="930463"/>
                  </a:lnTo>
                  <a:close/>
                </a:path>
                <a:path w="4871720" h="4090670">
                  <a:moveTo>
                    <a:pt x="4241646" y="1377465"/>
                  </a:moveTo>
                  <a:lnTo>
                    <a:pt x="4194319" y="1376036"/>
                  </a:lnTo>
                  <a:lnTo>
                    <a:pt x="4299494" y="1376036"/>
                  </a:lnTo>
                  <a:lnTo>
                    <a:pt x="4288902" y="1376720"/>
                  </a:lnTo>
                  <a:lnTo>
                    <a:pt x="4241646" y="1377465"/>
                  </a:ln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67738" y="4111120"/>
              <a:ext cx="4098290" cy="2142490"/>
            </a:xfrm>
            <a:custGeom>
              <a:avLst/>
              <a:gdLst/>
              <a:ahLst/>
              <a:cxnLst/>
              <a:rect l="l" t="t" r="r" b="b"/>
              <a:pathLst>
                <a:path w="4098290" h="2142490">
                  <a:moveTo>
                    <a:pt x="487696" y="1658476"/>
                  </a:moveTo>
                  <a:lnTo>
                    <a:pt x="437000" y="1658371"/>
                  </a:lnTo>
                  <a:lnTo>
                    <a:pt x="384804" y="1657477"/>
                  </a:lnTo>
                  <a:lnTo>
                    <a:pt x="331109" y="1655790"/>
                  </a:lnTo>
                  <a:lnTo>
                    <a:pt x="275918" y="1653306"/>
                  </a:lnTo>
                  <a:lnTo>
                    <a:pt x="219232" y="1650019"/>
                  </a:lnTo>
                  <a:lnTo>
                    <a:pt x="184934" y="1601504"/>
                  </a:lnTo>
                  <a:lnTo>
                    <a:pt x="153363" y="1551172"/>
                  </a:lnTo>
                  <a:lnTo>
                    <a:pt x="121581" y="1493016"/>
                  </a:lnTo>
                  <a:lnTo>
                    <a:pt x="100375" y="1448873"/>
                  </a:lnTo>
                  <a:lnTo>
                    <a:pt x="81115" y="1403636"/>
                  </a:lnTo>
                  <a:lnTo>
                    <a:pt x="63829" y="1357340"/>
                  </a:lnTo>
                  <a:lnTo>
                    <a:pt x="48545" y="1310020"/>
                  </a:lnTo>
                  <a:lnTo>
                    <a:pt x="35292" y="1261711"/>
                  </a:lnTo>
                  <a:lnTo>
                    <a:pt x="24098" y="1212449"/>
                  </a:lnTo>
                  <a:lnTo>
                    <a:pt x="14991" y="1162268"/>
                  </a:lnTo>
                  <a:lnTo>
                    <a:pt x="7999" y="1111204"/>
                  </a:lnTo>
                  <a:lnTo>
                    <a:pt x="3151" y="1059291"/>
                  </a:lnTo>
                  <a:lnTo>
                    <a:pt x="475" y="1006565"/>
                  </a:lnTo>
                  <a:lnTo>
                    <a:pt x="0" y="953060"/>
                  </a:lnTo>
                  <a:lnTo>
                    <a:pt x="1752" y="898813"/>
                  </a:lnTo>
                  <a:lnTo>
                    <a:pt x="5762" y="843858"/>
                  </a:lnTo>
                  <a:lnTo>
                    <a:pt x="2799726" y="843858"/>
                  </a:lnTo>
                  <a:lnTo>
                    <a:pt x="2856929" y="842118"/>
                  </a:lnTo>
                  <a:lnTo>
                    <a:pt x="2913518" y="837075"/>
                  </a:lnTo>
                  <a:lnTo>
                    <a:pt x="2969103" y="828998"/>
                  </a:lnTo>
                  <a:lnTo>
                    <a:pt x="3023293" y="818152"/>
                  </a:lnTo>
                  <a:lnTo>
                    <a:pt x="3075699" y="804803"/>
                  </a:lnTo>
                  <a:lnTo>
                    <a:pt x="3125929" y="789219"/>
                  </a:lnTo>
                  <a:lnTo>
                    <a:pt x="3173593" y="771667"/>
                  </a:lnTo>
                  <a:lnTo>
                    <a:pt x="3218302" y="752412"/>
                  </a:lnTo>
                  <a:lnTo>
                    <a:pt x="3259665" y="731722"/>
                  </a:lnTo>
                  <a:lnTo>
                    <a:pt x="3297292" y="709863"/>
                  </a:lnTo>
                  <a:lnTo>
                    <a:pt x="3330793" y="687102"/>
                  </a:lnTo>
                  <a:lnTo>
                    <a:pt x="3359776" y="663706"/>
                  </a:lnTo>
                  <a:lnTo>
                    <a:pt x="3326466" y="632250"/>
                  </a:lnTo>
                  <a:lnTo>
                    <a:pt x="3297908" y="596442"/>
                  </a:lnTo>
                  <a:lnTo>
                    <a:pt x="3273948" y="556930"/>
                  </a:lnTo>
                  <a:lnTo>
                    <a:pt x="3254427" y="514360"/>
                  </a:lnTo>
                  <a:lnTo>
                    <a:pt x="3239190" y="469376"/>
                  </a:lnTo>
                  <a:lnTo>
                    <a:pt x="3228081" y="422625"/>
                  </a:lnTo>
                  <a:lnTo>
                    <a:pt x="3220942" y="374752"/>
                  </a:lnTo>
                  <a:lnTo>
                    <a:pt x="3217617" y="326404"/>
                  </a:lnTo>
                  <a:lnTo>
                    <a:pt x="3217949" y="278227"/>
                  </a:lnTo>
                  <a:lnTo>
                    <a:pt x="3221783" y="230865"/>
                  </a:lnTo>
                  <a:lnTo>
                    <a:pt x="3228961" y="184965"/>
                  </a:lnTo>
                  <a:lnTo>
                    <a:pt x="3239327" y="141173"/>
                  </a:lnTo>
                  <a:lnTo>
                    <a:pt x="3252725" y="100135"/>
                  </a:lnTo>
                  <a:lnTo>
                    <a:pt x="3268997" y="62496"/>
                  </a:lnTo>
                  <a:lnTo>
                    <a:pt x="3287988" y="28902"/>
                  </a:lnTo>
                  <a:lnTo>
                    <a:pt x="3309541" y="0"/>
                  </a:lnTo>
                  <a:lnTo>
                    <a:pt x="3337090" y="23114"/>
                  </a:lnTo>
                  <a:lnTo>
                    <a:pt x="3366415" y="49978"/>
                  </a:lnTo>
                  <a:lnTo>
                    <a:pt x="3396598" y="80433"/>
                  </a:lnTo>
                  <a:lnTo>
                    <a:pt x="3426723" y="114324"/>
                  </a:lnTo>
                  <a:lnTo>
                    <a:pt x="3455876" y="151494"/>
                  </a:lnTo>
                  <a:lnTo>
                    <a:pt x="3483139" y="191789"/>
                  </a:lnTo>
                  <a:lnTo>
                    <a:pt x="3507596" y="235052"/>
                  </a:lnTo>
                  <a:lnTo>
                    <a:pt x="3528332" y="281126"/>
                  </a:lnTo>
                  <a:lnTo>
                    <a:pt x="3544431" y="329856"/>
                  </a:lnTo>
                  <a:lnTo>
                    <a:pt x="3554977" y="381086"/>
                  </a:lnTo>
                  <a:lnTo>
                    <a:pt x="3559054" y="434659"/>
                  </a:lnTo>
                  <a:lnTo>
                    <a:pt x="3555755" y="490249"/>
                  </a:lnTo>
                  <a:lnTo>
                    <a:pt x="3555421" y="490400"/>
                  </a:lnTo>
                  <a:lnTo>
                    <a:pt x="3555745" y="490420"/>
                  </a:lnTo>
                  <a:lnTo>
                    <a:pt x="4090307" y="490420"/>
                  </a:lnTo>
                  <a:lnTo>
                    <a:pt x="4097684" y="494137"/>
                  </a:lnTo>
                  <a:lnTo>
                    <a:pt x="4073427" y="536027"/>
                  </a:lnTo>
                  <a:lnTo>
                    <a:pt x="4045797" y="573920"/>
                  </a:lnTo>
                  <a:lnTo>
                    <a:pt x="4015016" y="607927"/>
                  </a:lnTo>
                  <a:lnTo>
                    <a:pt x="3981305" y="638158"/>
                  </a:lnTo>
                  <a:lnTo>
                    <a:pt x="3944888" y="664723"/>
                  </a:lnTo>
                  <a:lnTo>
                    <a:pt x="3905984" y="687732"/>
                  </a:lnTo>
                  <a:lnTo>
                    <a:pt x="3864817" y="707296"/>
                  </a:lnTo>
                  <a:lnTo>
                    <a:pt x="3821608" y="723525"/>
                  </a:lnTo>
                  <a:lnTo>
                    <a:pt x="3776579" y="736527"/>
                  </a:lnTo>
                  <a:lnTo>
                    <a:pt x="3729952" y="746415"/>
                  </a:lnTo>
                  <a:lnTo>
                    <a:pt x="3684160" y="752981"/>
                  </a:lnTo>
                  <a:lnTo>
                    <a:pt x="3480610" y="752981"/>
                  </a:lnTo>
                  <a:lnTo>
                    <a:pt x="3461103" y="803074"/>
                  </a:lnTo>
                  <a:lnTo>
                    <a:pt x="3440764" y="852186"/>
                  </a:lnTo>
                  <a:lnTo>
                    <a:pt x="3419602" y="900320"/>
                  </a:lnTo>
                  <a:lnTo>
                    <a:pt x="3397627" y="947481"/>
                  </a:lnTo>
                  <a:lnTo>
                    <a:pt x="3374849" y="993670"/>
                  </a:lnTo>
                  <a:lnTo>
                    <a:pt x="3351279" y="1038893"/>
                  </a:lnTo>
                  <a:lnTo>
                    <a:pt x="3326926" y="1083151"/>
                  </a:lnTo>
                  <a:lnTo>
                    <a:pt x="3301801" y="1126449"/>
                  </a:lnTo>
                  <a:lnTo>
                    <a:pt x="3275913" y="1168790"/>
                  </a:lnTo>
                  <a:lnTo>
                    <a:pt x="3249273" y="1210177"/>
                  </a:lnTo>
                  <a:lnTo>
                    <a:pt x="3221891" y="1250614"/>
                  </a:lnTo>
                  <a:lnTo>
                    <a:pt x="3193776" y="1290104"/>
                  </a:lnTo>
                  <a:lnTo>
                    <a:pt x="3164938" y="1328650"/>
                  </a:lnTo>
                  <a:lnTo>
                    <a:pt x="3135388" y="1366256"/>
                  </a:lnTo>
                  <a:lnTo>
                    <a:pt x="3105136" y="1402926"/>
                  </a:lnTo>
                  <a:lnTo>
                    <a:pt x="3074192" y="1438662"/>
                  </a:lnTo>
                  <a:lnTo>
                    <a:pt x="3042566" y="1473468"/>
                  </a:lnTo>
                  <a:lnTo>
                    <a:pt x="3010267" y="1507348"/>
                  </a:lnTo>
                  <a:lnTo>
                    <a:pt x="2977306" y="1540305"/>
                  </a:lnTo>
                  <a:lnTo>
                    <a:pt x="2943694" y="1572342"/>
                  </a:lnTo>
                  <a:lnTo>
                    <a:pt x="2925865" y="1588539"/>
                  </a:lnTo>
                  <a:lnTo>
                    <a:pt x="1008851" y="1588539"/>
                  </a:lnTo>
                  <a:lnTo>
                    <a:pt x="1004598" y="1589005"/>
                  </a:lnTo>
                  <a:lnTo>
                    <a:pt x="959798" y="1603223"/>
                  </a:lnTo>
                  <a:lnTo>
                    <a:pt x="916395" y="1614790"/>
                  </a:lnTo>
                  <a:lnTo>
                    <a:pt x="870248" y="1625002"/>
                  </a:lnTo>
                  <a:lnTo>
                    <a:pt x="821378" y="1633858"/>
                  </a:lnTo>
                  <a:lnTo>
                    <a:pt x="769807" y="1641358"/>
                  </a:lnTo>
                  <a:lnTo>
                    <a:pt x="715555" y="1647502"/>
                  </a:lnTo>
                  <a:lnTo>
                    <a:pt x="658644" y="1652290"/>
                  </a:lnTo>
                  <a:lnTo>
                    <a:pt x="599095" y="1655722"/>
                  </a:lnTo>
                  <a:lnTo>
                    <a:pt x="536892" y="1657798"/>
                  </a:lnTo>
                  <a:lnTo>
                    <a:pt x="487696" y="1658476"/>
                  </a:lnTo>
                  <a:close/>
                </a:path>
                <a:path w="4098290" h="2142490">
                  <a:moveTo>
                    <a:pt x="4090307" y="490420"/>
                  </a:moveTo>
                  <a:lnTo>
                    <a:pt x="3555745" y="490420"/>
                  </a:lnTo>
                  <a:lnTo>
                    <a:pt x="3555755" y="490249"/>
                  </a:lnTo>
                  <a:lnTo>
                    <a:pt x="3590539" y="474488"/>
                  </a:lnTo>
                  <a:lnTo>
                    <a:pt x="3629213" y="460337"/>
                  </a:lnTo>
                  <a:lnTo>
                    <a:pt x="3670925" y="448304"/>
                  </a:lnTo>
                  <a:lnTo>
                    <a:pt x="3715157" y="438747"/>
                  </a:lnTo>
                  <a:lnTo>
                    <a:pt x="3761393" y="432020"/>
                  </a:lnTo>
                  <a:lnTo>
                    <a:pt x="3809115" y="428480"/>
                  </a:lnTo>
                  <a:lnTo>
                    <a:pt x="3857806" y="428485"/>
                  </a:lnTo>
                  <a:lnTo>
                    <a:pt x="3906948" y="432389"/>
                  </a:lnTo>
                  <a:lnTo>
                    <a:pt x="3956025" y="440550"/>
                  </a:lnTo>
                  <a:lnTo>
                    <a:pt x="4004518" y="453325"/>
                  </a:lnTo>
                  <a:lnTo>
                    <a:pt x="4051910" y="471068"/>
                  </a:lnTo>
                  <a:lnTo>
                    <a:pt x="4090307" y="490420"/>
                  </a:lnTo>
                  <a:close/>
                </a:path>
                <a:path w="4098290" h="2142490">
                  <a:moveTo>
                    <a:pt x="3582701" y="758489"/>
                  </a:moveTo>
                  <a:lnTo>
                    <a:pt x="3531900" y="757017"/>
                  </a:lnTo>
                  <a:lnTo>
                    <a:pt x="3480610" y="752981"/>
                  </a:lnTo>
                  <a:lnTo>
                    <a:pt x="3684160" y="752981"/>
                  </a:lnTo>
                  <a:lnTo>
                    <a:pt x="3681948" y="753298"/>
                  </a:lnTo>
                  <a:lnTo>
                    <a:pt x="3632791" y="757286"/>
                  </a:lnTo>
                  <a:lnTo>
                    <a:pt x="3582701" y="758489"/>
                  </a:lnTo>
                  <a:close/>
                </a:path>
                <a:path w="4098290" h="2142490">
                  <a:moveTo>
                    <a:pt x="2754768" y="1726995"/>
                  </a:moveTo>
                  <a:lnTo>
                    <a:pt x="470222" y="1726995"/>
                  </a:lnTo>
                  <a:lnTo>
                    <a:pt x="552520" y="1726351"/>
                  </a:lnTo>
                  <a:lnTo>
                    <a:pt x="592331" y="1725306"/>
                  </a:lnTo>
                  <a:lnTo>
                    <a:pt x="635286" y="1723334"/>
                  </a:lnTo>
                  <a:lnTo>
                    <a:pt x="640757" y="1722705"/>
                  </a:lnTo>
                  <a:lnTo>
                    <a:pt x="660737" y="1721408"/>
                  </a:lnTo>
                  <a:lnTo>
                    <a:pt x="653112" y="1721275"/>
                  </a:lnTo>
                  <a:lnTo>
                    <a:pt x="714945" y="1716514"/>
                  </a:lnTo>
                  <a:lnTo>
                    <a:pt x="772585" y="1710155"/>
                  </a:lnTo>
                  <a:lnTo>
                    <a:pt x="826648" y="1702214"/>
                  </a:lnTo>
                  <a:lnTo>
                    <a:pt x="877747" y="1692708"/>
                  </a:lnTo>
                  <a:lnTo>
                    <a:pt x="926498" y="1681654"/>
                  </a:lnTo>
                  <a:lnTo>
                    <a:pt x="973516" y="1669067"/>
                  </a:lnTo>
                  <a:lnTo>
                    <a:pt x="1010545" y="1657739"/>
                  </a:lnTo>
                  <a:lnTo>
                    <a:pt x="1042683" y="1632579"/>
                  </a:lnTo>
                  <a:lnTo>
                    <a:pt x="1044157" y="1619719"/>
                  </a:lnTo>
                  <a:lnTo>
                    <a:pt x="1043554" y="1615483"/>
                  </a:lnTo>
                  <a:lnTo>
                    <a:pt x="1008851" y="1588539"/>
                  </a:lnTo>
                  <a:lnTo>
                    <a:pt x="2925865" y="1588539"/>
                  </a:lnTo>
                  <a:lnTo>
                    <a:pt x="2874552" y="1633670"/>
                  </a:lnTo>
                  <a:lnTo>
                    <a:pt x="2839043" y="1662968"/>
                  </a:lnTo>
                  <a:lnTo>
                    <a:pt x="2802922" y="1691360"/>
                  </a:lnTo>
                  <a:lnTo>
                    <a:pt x="2766199" y="1718849"/>
                  </a:lnTo>
                  <a:lnTo>
                    <a:pt x="2754768" y="1726995"/>
                  </a:lnTo>
                  <a:close/>
                </a:path>
                <a:path w="4098290" h="2142490">
                  <a:moveTo>
                    <a:pt x="1333329" y="2142193"/>
                  </a:moveTo>
                  <a:lnTo>
                    <a:pt x="1276778" y="2141379"/>
                  </a:lnTo>
                  <a:lnTo>
                    <a:pt x="1221205" y="2138954"/>
                  </a:lnTo>
                  <a:lnTo>
                    <a:pt x="1166624" y="2134938"/>
                  </a:lnTo>
                  <a:lnTo>
                    <a:pt x="1113054" y="2129356"/>
                  </a:lnTo>
                  <a:lnTo>
                    <a:pt x="1060512" y="2122229"/>
                  </a:lnTo>
                  <a:lnTo>
                    <a:pt x="1009015" y="2113581"/>
                  </a:lnTo>
                  <a:lnTo>
                    <a:pt x="958580" y="2103434"/>
                  </a:lnTo>
                  <a:lnTo>
                    <a:pt x="909225" y="2091811"/>
                  </a:lnTo>
                  <a:lnTo>
                    <a:pt x="860965" y="2078735"/>
                  </a:lnTo>
                  <a:lnTo>
                    <a:pt x="813819" y="2064227"/>
                  </a:lnTo>
                  <a:lnTo>
                    <a:pt x="767804" y="2048311"/>
                  </a:lnTo>
                  <a:lnTo>
                    <a:pt x="722937" y="2031010"/>
                  </a:lnTo>
                  <a:lnTo>
                    <a:pt x="679234" y="2012345"/>
                  </a:lnTo>
                  <a:lnTo>
                    <a:pt x="636714" y="1992340"/>
                  </a:lnTo>
                  <a:lnTo>
                    <a:pt x="595393" y="1971018"/>
                  </a:lnTo>
                  <a:lnTo>
                    <a:pt x="555288" y="1948401"/>
                  </a:lnTo>
                  <a:lnTo>
                    <a:pt x="516417" y="1924511"/>
                  </a:lnTo>
                  <a:lnTo>
                    <a:pt x="478796" y="1899372"/>
                  </a:lnTo>
                  <a:lnTo>
                    <a:pt x="442443" y="1873006"/>
                  </a:lnTo>
                  <a:lnTo>
                    <a:pt x="407376" y="1845435"/>
                  </a:lnTo>
                  <a:lnTo>
                    <a:pt x="373610" y="1816683"/>
                  </a:lnTo>
                  <a:lnTo>
                    <a:pt x="341164" y="1786771"/>
                  </a:lnTo>
                  <a:lnTo>
                    <a:pt x="310054" y="1755724"/>
                  </a:lnTo>
                  <a:lnTo>
                    <a:pt x="280297" y="1723563"/>
                  </a:lnTo>
                  <a:lnTo>
                    <a:pt x="282204" y="1722419"/>
                  </a:lnTo>
                  <a:lnTo>
                    <a:pt x="331316" y="1724582"/>
                  </a:lnTo>
                  <a:lnTo>
                    <a:pt x="378522" y="1725994"/>
                  </a:lnTo>
                  <a:lnTo>
                    <a:pt x="424573" y="1726762"/>
                  </a:lnTo>
                  <a:lnTo>
                    <a:pt x="2754768" y="1726995"/>
                  </a:lnTo>
                  <a:lnTo>
                    <a:pt x="2728885" y="1745439"/>
                  </a:lnTo>
                  <a:lnTo>
                    <a:pt x="2690988" y="1771133"/>
                  </a:lnTo>
                  <a:lnTo>
                    <a:pt x="2652520" y="1795934"/>
                  </a:lnTo>
                  <a:lnTo>
                    <a:pt x="2613490" y="1819847"/>
                  </a:lnTo>
                  <a:lnTo>
                    <a:pt x="2573908" y="1842873"/>
                  </a:lnTo>
                  <a:lnTo>
                    <a:pt x="2533785" y="1865017"/>
                  </a:lnTo>
                  <a:lnTo>
                    <a:pt x="2493130" y="1886282"/>
                  </a:lnTo>
                  <a:lnTo>
                    <a:pt x="2451953" y="1906672"/>
                  </a:lnTo>
                  <a:lnTo>
                    <a:pt x="2410265" y="1926190"/>
                  </a:lnTo>
                  <a:lnTo>
                    <a:pt x="2368075" y="1944838"/>
                  </a:lnTo>
                  <a:lnTo>
                    <a:pt x="2325394" y="1962622"/>
                  </a:lnTo>
                  <a:lnTo>
                    <a:pt x="2282231" y="1979543"/>
                  </a:lnTo>
                  <a:lnTo>
                    <a:pt x="2238597" y="1995606"/>
                  </a:lnTo>
                  <a:lnTo>
                    <a:pt x="2194502" y="2010814"/>
                  </a:lnTo>
                  <a:lnTo>
                    <a:pt x="2149955" y="2025169"/>
                  </a:lnTo>
                  <a:lnTo>
                    <a:pt x="2104967" y="2038677"/>
                  </a:lnTo>
                  <a:lnTo>
                    <a:pt x="2059547" y="2051340"/>
                  </a:lnTo>
                  <a:lnTo>
                    <a:pt x="2013707" y="2063161"/>
                  </a:lnTo>
                  <a:lnTo>
                    <a:pt x="1967455" y="2074143"/>
                  </a:lnTo>
                  <a:lnTo>
                    <a:pt x="1920802" y="2084291"/>
                  </a:lnTo>
                  <a:lnTo>
                    <a:pt x="1873758" y="2093608"/>
                  </a:lnTo>
                  <a:lnTo>
                    <a:pt x="1826333" y="2102097"/>
                  </a:lnTo>
                  <a:lnTo>
                    <a:pt x="1778536" y="2109761"/>
                  </a:lnTo>
                  <a:lnTo>
                    <a:pt x="1730379" y="2116604"/>
                  </a:lnTo>
                  <a:lnTo>
                    <a:pt x="1681871" y="2122629"/>
                  </a:lnTo>
                  <a:lnTo>
                    <a:pt x="1633021" y="2127840"/>
                  </a:lnTo>
                  <a:lnTo>
                    <a:pt x="1583841" y="2132240"/>
                  </a:lnTo>
                  <a:lnTo>
                    <a:pt x="1534340" y="2135832"/>
                  </a:lnTo>
                  <a:lnTo>
                    <a:pt x="1484529" y="2138620"/>
                  </a:lnTo>
                  <a:lnTo>
                    <a:pt x="1434416" y="2140607"/>
                  </a:lnTo>
                  <a:lnTo>
                    <a:pt x="1384013" y="2141797"/>
                  </a:lnTo>
                  <a:lnTo>
                    <a:pt x="1333329" y="2142193"/>
                  </a:lnTo>
                  <a:close/>
                </a:path>
              </a:pathLst>
            </a:custGeom>
            <a:solidFill>
              <a:srgbClr val="21A0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38405" y="4111120"/>
              <a:ext cx="3402965" cy="1842135"/>
            </a:xfrm>
            <a:custGeom>
              <a:avLst/>
              <a:gdLst/>
              <a:ahLst/>
              <a:cxnLst/>
              <a:rect l="l" t="t" r="r" b="b"/>
              <a:pathLst>
                <a:path w="3402965" h="1842135">
                  <a:moveTo>
                    <a:pt x="366245" y="1657798"/>
                  </a:moveTo>
                  <a:lnTo>
                    <a:pt x="329084" y="1630296"/>
                  </a:lnTo>
                  <a:lnTo>
                    <a:pt x="293701" y="1600982"/>
                  </a:lnTo>
                  <a:lnTo>
                    <a:pt x="260135" y="1569874"/>
                  </a:lnTo>
                  <a:lnTo>
                    <a:pt x="228421" y="1536993"/>
                  </a:lnTo>
                  <a:lnTo>
                    <a:pt x="198598" y="1502358"/>
                  </a:lnTo>
                  <a:lnTo>
                    <a:pt x="170704" y="1465986"/>
                  </a:lnTo>
                  <a:lnTo>
                    <a:pt x="144775" y="1427898"/>
                  </a:lnTo>
                  <a:lnTo>
                    <a:pt x="120849" y="1388112"/>
                  </a:lnTo>
                  <a:lnTo>
                    <a:pt x="98964" y="1346648"/>
                  </a:lnTo>
                  <a:lnTo>
                    <a:pt x="79156" y="1303524"/>
                  </a:lnTo>
                  <a:lnTo>
                    <a:pt x="61464" y="1258759"/>
                  </a:lnTo>
                  <a:lnTo>
                    <a:pt x="45925" y="1212372"/>
                  </a:lnTo>
                  <a:lnTo>
                    <a:pt x="32576" y="1164383"/>
                  </a:lnTo>
                  <a:lnTo>
                    <a:pt x="21456" y="1114810"/>
                  </a:lnTo>
                  <a:lnTo>
                    <a:pt x="12600" y="1063673"/>
                  </a:lnTo>
                  <a:lnTo>
                    <a:pt x="6047" y="1010990"/>
                  </a:lnTo>
                  <a:lnTo>
                    <a:pt x="1829" y="956600"/>
                  </a:lnTo>
                  <a:lnTo>
                    <a:pt x="0" y="901063"/>
                  </a:lnTo>
                  <a:lnTo>
                    <a:pt x="580" y="843858"/>
                  </a:lnTo>
                  <a:lnTo>
                    <a:pt x="2629060" y="843858"/>
                  </a:lnTo>
                  <a:lnTo>
                    <a:pt x="2686263" y="842118"/>
                  </a:lnTo>
                  <a:lnTo>
                    <a:pt x="2742852" y="837075"/>
                  </a:lnTo>
                  <a:lnTo>
                    <a:pt x="2798437" y="828998"/>
                  </a:lnTo>
                  <a:lnTo>
                    <a:pt x="2852627" y="818152"/>
                  </a:lnTo>
                  <a:lnTo>
                    <a:pt x="2905032" y="804803"/>
                  </a:lnTo>
                  <a:lnTo>
                    <a:pt x="2955262" y="789219"/>
                  </a:lnTo>
                  <a:lnTo>
                    <a:pt x="3002927" y="771667"/>
                  </a:lnTo>
                  <a:lnTo>
                    <a:pt x="3047636" y="752412"/>
                  </a:lnTo>
                  <a:lnTo>
                    <a:pt x="3088999" y="731722"/>
                  </a:lnTo>
                  <a:lnTo>
                    <a:pt x="3126626" y="709863"/>
                  </a:lnTo>
                  <a:lnTo>
                    <a:pt x="3160126" y="687102"/>
                  </a:lnTo>
                  <a:lnTo>
                    <a:pt x="3189110" y="663706"/>
                  </a:lnTo>
                  <a:lnTo>
                    <a:pt x="3155800" y="632250"/>
                  </a:lnTo>
                  <a:lnTo>
                    <a:pt x="3127242" y="596442"/>
                  </a:lnTo>
                  <a:lnTo>
                    <a:pt x="3103281" y="556930"/>
                  </a:lnTo>
                  <a:lnTo>
                    <a:pt x="3083761" y="514360"/>
                  </a:lnTo>
                  <a:lnTo>
                    <a:pt x="3068524" y="469376"/>
                  </a:lnTo>
                  <a:lnTo>
                    <a:pt x="3057414" y="422625"/>
                  </a:lnTo>
                  <a:lnTo>
                    <a:pt x="3050275" y="374752"/>
                  </a:lnTo>
                  <a:lnTo>
                    <a:pt x="3046950" y="326404"/>
                  </a:lnTo>
                  <a:lnTo>
                    <a:pt x="3047283" y="278227"/>
                  </a:lnTo>
                  <a:lnTo>
                    <a:pt x="3051117" y="230865"/>
                  </a:lnTo>
                  <a:lnTo>
                    <a:pt x="3058295" y="184965"/>
                  </a:lnTo>
                  <a:lnTo>
                    <a:pt x="3068661" y="141173"/>
                  </a:lnTo>
                  <a:lnTo>
                    <a:pt x="3082059" y="100135"/>
                  </a:lnTo>
                  <a:lnTo>
                    <a:pt x="3098331" y="62496"/>
                  </a:lnTo>
                  <a:lnTo>
                    <a:pt x="3117322" y="28902"/>
                  </a:lnTo>
                  <a:lnTo>
                    <a:pt x="3138875" y="0"/>
                  </a:lnTo>
                  <a:lnTo>
                    <a:pt x="3166424" y="23114"/>
                  </a:lnTo>
                  <a:lnTo>
                    <a:pt x="3195749" y="49978"/>
                  </a:lnTo>
                  <a:lnTo>
                    <a:pt x="3225932" y="80433"/>
                  </a:lnTo>
                  <a:lnTo>
                    <a:pt x="3256057" y="114324"/>
                  </a:lnTo>
                  <a:lnTo>
                    <a:pt x="3285210" y="151494"/>
                  </a:lnTo>
                  <a:lnTo>
                    <a:pt x="3312472" y="191789"/>
                  </a:lnTo>
                  <a:lnTo>
                    <a:pt x="3336930" y="235052"/>
                  </a:lnTo>
                  <a:lnTo>
                    <a:pt x="3357666" y="281126"/>
                  </a:lnTo>
                  <a:lnTo>
                    <a:pt x="3373765" y="329856"/>
                  </a:lnTo>
                  <a:lnTo>
                    <a:pt x="3384311" y="381086"/>
                  </a:lnTo>
                  <a:lnTo>
                    <a:pt x="3388388" y="434659"/>
                  </a:lnTo>
                  <a:lnTo>
                    <a:pt x="3385079" y="490420"/>
                  </a:lnTo>
                  <a:lnTo>
                    <a:pt x="3396140" y="490420"/>
                  </a:lnTo>
                  <a:lnTo>
                    <a:pt x="3372533" y="520428"/>
                  </a:lnTo>
                  <a:lnTo>
                    <a:pt x="3341737" y="558514"/>
                  </a:lnTo>
                  <a:lnTo>
                    <a:pt x="3310225" y="596442"/>
                  </a:lnTo>
                  <a:lnTo>
                    <a:pt x="3278295" y="633863"/>
                  </a:lnTo>
                  <a:lnTo>
                    <a:pt x="3245672" y="671098"/>
                  </a:lnTo>
                  <a:lnTo>
                    <a:pt x="3212464" y="708022"/>
                  </a:lnTo>
                  <a:lnTo>
                    <a:pt x="3178683" y="744621"/>
                  </a:lnTo>
                  <a:lnTo>
                    <a:pt x="3144343" y="780880"/>
                  </a:lnTo>
                  <a:lnTo>
                    <a:pt x="3109453" y="816786"/>
                  </a:lnTo>
                  <a:lnTo>
                    <a:pt x="3074028" y="852325"/>
                  </a:lnTo>
                  <a:lnTo>
                    <a:pt x="3038078" y="887483"/>
                  </a:lnTo>
                  <a:lnTo>
                    <a:pt x="3001617" y="922246"/>
                  </a:lnTo>
                  <a:lnTo>
                    <a:pt x="2964656" y="956600"/>
                  </a:lnTo>
                  <a:lnTo>
                    <a:pt x="2927207" y="990531"/>
                  </a:lnTo>
                  <a:lnTo>
                    <a:pt x="2889283" y="1024026"/>
                  </a:lnTo>
                  <a:lnTo>
                    <a:pt x="2850895" y="1057070"/>
                  </a:lnTo>
                  <a:lnTo>
                    <a:pt x="2812057" y="1089649"/>
                  </a:lnTo>
                  <a:lnTo>
                    <a:pt x="2772779" y="1121750"/>
                  </a:lnTo>
                  <a:lnTo>
                    <a:pt x="2733075" y="1153359"/>
                  </a:lnTo>
                  <a:lnTo>
                    <a:pt x="2692956" y="1184461"/>
                  </a:lnTo>
                  <a:lnTo>
                    <a:pt x="2652434" y="1215042"/>
                  </a:lnTo>
                  <a:lnTo>
                    <a:pt x="2611523" y="1245090"/>
                  </a:lnTo>
                  <a:lnTo>
                    <a:pt x="2570232" y="1274589"/>
                  </a:lnTo>
                  <a:lnTo>
                    <a:pt x="2528576" y="1303526"/>
                  </a:lnTo>
                  <a:lnTo>
                    <a:pt x="2486566" y="1331888"/>
                  </a:lnTo>
                  <a:lnTo>
                    <a:pt x="2444215" y="1359659"/>
                  </a:lnTo>
                  <a:lnTo>
                    <a:pt x="2401533" y="1386827"/>
                  </a:lnTo>
                  <a:lnTo>
                    <a:pt x="2358534" y="1413376"/>
                  </a:lnTo>
                  <a:lnTo>
                    <a:pt x="2315230" y="1439294"/>
                  </a:lnTo>
                  <a:lnTo>
                    <a:pt x="2271633" y="1464567"/>
                  </a:lnTo>
                  <a:lnTo>
                    <a:pt x="2227755" y="1489179"/>
                  </a:lnTo>
                  <a:lnTo>
                    <a:pt x="2183608" y="1513119"/>
                  </a:lnTo>
                  <a:lnTo>
                    <a:pt x="2139204" y="1536370"/>
                  </a:lnTo>
                  <a:lnTo>
                    <a:pt x="2094556" y="1558921"/>
                  </a:lnTo>
                  <a:lnTo>
                    <a:pt x="2049676" y="1580756"/>
                  </a:lnTo>
                  <a:lnTo>
                    <a:pt x="2033047" y="1588538"/>
                  </a:lnTo>
                  <a:lnTo>
                    <a:pt x="838223" y="1588538"/>
                  </a:lnTo>
                  <a:lnTo>
                    <a:pt x="833970" y="1589004"/>
                  </a:lnTo>
                  <a:lnTo>
                    <a:pt x="789170" y="1603223"/>
                  </a:lnTo>
                  <a:lnTo>
                    <a:pt x="745767" y="1614790"/>
                  </a:lnTo>
                  <a:lnTo>
                    <a:pt x="699620" y="1625002"/>
                  </a:lnTo>
                  <a:lnTo>
                    <a:pt x="650750" y="1633858"/>
                  </a:lnTo>
                  <a:lnTo>
                    <a:pt x="599179" y="1641358"/>
                  </a:lnTo>
                  <a:lnTo>
                    <a:pt x="544927" y="1647502"/>
                  </a:lnTo>
                  <a:lnTo>
                    <a:pt x="488017" y="1652290"/>
                  </a:lnTo>
                  <a:lnTo>
                    <a:pt x="428468" y="1655722"/>
                  </a:lnTo>
                  <a:lnTo>
                    <a:pt x="366245" y="1657798"/>
                  </a:lnTo>
                  <a:close/>
                </a:path>
                <a:path w="3402965" h="1842135">
                  <a:moveTo>
                    <a:pt x="3396140" y="490420"/>
                  </a:moveTo>
                  <a:lnTo>
                    <a:pt x="3385079" y="490420"/>
                  </a:lnTo>
                  <a:lnTo>
                    <a:pt x="3385212" y="490400"/>
                  </a:lnTo>
                  <a:lnTo>
                    <a:pt x="3390984" y="487512"/>
                  </a:lnTo>
                  <a:lnTo>
                    <a:pt x="3396812" y="484741"/>
                  </a:lnTo>
                  <a:lnTo>
                    <a:pt x="3402695" y="482087"/>
                  </a:lnTo>
                  <a:lnTo>
                    <a:pt x="3396140" y="490420"/>
                  </a:lnTo>
                  <a:close/>
                </a:path>
                <a:path w="3402965" h="1842135">
                  <a:moveTo>
                    <a:pt x="1016332" y="1841939"/>
                  </a:moveTo>
                  <a:lnTo>
                    <a:pt x="968645" y="1840924"/>
                  </a:lnTo>
                  <a:lnTo>
                    <a:pt x="921833" y="1838483"/>
                  </a:lnTo>
                  <a:lnTo>
                    <a:pt x="875918" y="1834627"/>
                  </a:lnTo>
                  <a:lnTo>
                    <a:pt x="830922" y="1829366"/>
                  </a:lnTo>
                  <a:lnTo>
                    <a:pt x="786865" y="1822712"/>
                  </a:lnTo>
                  <a:lnTo>
                    <a:pt x="743769" y="1814676"/>
                  </a:lnTo>
                  <a:lnTo>
                    <a:pt x="701655" y="1805267"/>
                  </a:lnTo>
                  <a:lnTo>
                    <a:pt x="660545" y="1794497"/>
                  </a:lnTo>
                  <a:lnTo>
                    <a:pt x="620460" y="1782376"/>
                  </a:lnTo>
                  <a:lnTo>
                    <a:pt x="581422" y="1768917"/>
                  </a:lnTo>
                  <a:lnTo>
                    <a:pt x="543451" y="1754128"/>
                  </a:lnTo>
                  <a:lnTo>
                    <a:pt x="506568" y="1738021"/>
                  </a:lnTo>
                  <a:lnTo>
                    <a:pt x="476471" y="1723369"/>
                  </a:lnTo>
                  <a:lnTo>
                    <a:pt x="527686" y="1719453"/>
                  </a:lnTo>
                  <a:lnTo>
                    <a:pt x="579032" y="1713968"/>
                  </a:lnTo>
                  <a:lnTo>
                    <a:pt x="628069" y="1707197"/>
                  </a:lnTo>
                  <a:lnTo>
                    <a:pt x="674885" y="1699232"/>
                  </a:lnTo>
                  <a:lnTo>
                    <a:pt x="719567" y="1690161"/>
                  </a:lnTo>
                  <a:lnTo>
                    <a:pt x="762206" y="1680076"/>
                  </a:lnTo>
                  <a:lnTo>
                    <a:pt x="802888" y="1669067"/>
                  </a:lnTo>
                  <a:lnTo>
                    <a:pt x="839917" y="1657739"/>
                  </a:lnTo>
                  <a:lnTo>
                    <a:pt x="872055" y="1632579"/>
                  </a:lnTo>
                  <a:lnTo>
                    <a:pt x="873530" y="1619719"/>
                  </a:lnTo>
                  <a:lnTo>
                    <a:pt x="872927" y="1615483"/>
                  </a:lnTo>
                  <a:lnTo>
                    <a:pt x="838223" y="1588538"/>
                  </a:lnTo>
                  <a:lnTo>
                    <a:pt x="2033047" y="1588538"/>
                  </a:lnTo>
                  <a:lnTo>
                    <a:pt x="1959266" y="1622225"/>
                  </a:lnTo>
                  <a:lnTo>
                    <a:pt x="1913762" y="1641831"/>
                  </a:lnTo>
                  <a:lnTo>
                    <a:pt x="1868073" y="1660666"/>
                  </a:lnTo>
                  <a:lnTo>
                    <a:pt x="1822214" y="1678716"/>
                  </a:lnTo>
                  <a:lnTo>
                    <a:pt x="1763952" y="1700385"/>
                  </a:lnTo>
                  <a:lnTo>
                    <a:pt x="1705692" y="1720645"/>
                  </a:lnTo>
                  <a:lnTo>
                    <a:pt x="1649116" y="1738970"/>
                  </a:lnTo>
                  <a:lnTo>
                    <a:pt x="1592585" y="1755908"/>
                  </a:lnTo>
                  <a:lnTo>
                    <a:pt x="1536673" y="1771290"/>
                  </a:lnTo>
                  <a:lnTo>
                    <a:pt x="1481403" y="1785128"/>
                  </a:lnTo>
                  <a:lnTo>
                    <a:pt x="1426795" y="1797432"/>
                  </a:lnTo>
                  <a:lnTo>
                    <a:pt x="1372870" y="1808213"/>
                  </a:lnTo>
                  <a:lnTo>
                    <a:pt x="1319650" y="1817481"/>
                  </a:lnTo>
                  <a:lnTo>
                    <a:pt x="1267157" y="1825248"/>
                  </a:lnTo>
                  <a:lnTo>
                    <a:pt x="1215412" y="1831525"/>
                  </a:lnTo>
                  <a:lnTo>
                    <a:pt x="1164435" y="1836321"/>
                  </a:lnTo>
                  <a:lnTo>
                    <a:pt x="1114249" y="1839649"/>
                  </a:lnTo>
                  <a:lnTo>
                    <a:pt x="1064874" y="1841518"/>
                  </a:lnTo>
                  <a:lnTo>
                    <a:pt x="1016332" y="1841939"/>
                  </a:lnTo>
                  <a:close/>
                </a:path>
                <a:path w="3402965" h="1842135">
                  <a:moveTo>
                    <a:pt x="470874" y="1720645"/>
                  </a:moveTo>
                  <a:close/>
                </a:path>
                <a:path w="3402965" h="1842135">
                  <a:moveTo>
                    <a:pt x="473942" y="1723563"/>
                  </a:moveTo>
                  <a:lnTo>
                    <a:pt x="470874" y="1720645"/>
                  </a:lnTo>
                  <a:lnTo>
                    <a:pt x="476471" y="1723369"/>
                  </a:lnTo>
                  <a:lnTo>
                    <a:pt x="473942" y="1723563"/>
                  </a:lnTo>
                  <a:close/>
                </a:path>
              </a:pathLst>
            </a:custGeom>
            <a:solidFill>
              <a:srgbClr val="37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8839" y="5245894"/>
              <a:ext cx="3286125" cy="1007744"/>
            </a:xfrm>
            <a:custGeom>
              <a:avLst/>
              <a:gdLst/>
              <a:ahLst/>
              <a:cxnLst/>
              <a:rect l="l" t="t" r="r" b="b"/>
              <a:pathLst>
                <a:path w="3286125" h="1007745">
                  <a:moveTo>
                    <a:pt x="1322438" y="1007191"/>
                  </a:moveTo>
                  <a:lnTo>
                    <a:pt x="1265885" y="1006376"/>
                  </a:lnTo>
                  <a:lnTo>
                    <a:pt x="1210287" y="1003945"/>
                  </a:lnTo>
                  <a:lnTo>
                    <a:pt x="1155662" y="999921"/>
                  </a:lnTo>
                  <a:lnTo>
                    <a:pt x="1102029" y="994327"/>
                  </a:lnTo>
                  <a:lnTo>
                    <a:pt x="1049408" y="987188"/>
                  </a:lnTo>
                  <a:lnTo>
                    <a:pt x="997817" y="978524"/>
                  </a:lnTo>
                  <a:lnTo>
                    <a:pt x="947276" y="968360"/>
                  </a:lnTo>
                  <a:lnTo>
                    <a:pt x="897804" y="956718"/>
                  </a:lnTo>
                  <a:lnTo>
                    <a:pt x="849420" y="943622"/>
                  </a:lnTo>
                  <a:lnTo>
                    <a:pt x="802143" y="929094"/>
                  </a:lnTo>
                  <a:lnTo>
                    <a:pt x="755993" y="913158"/>
                  </a:lnTo>
                  <a:lnTo>
                    <a:pt x="710988" y="895836"/>
                  </a:lnTo>
                  <a:lnTo>
                    <a:pt x="667147" y="877152"/>
                  </a:lnTo>
                  <a:lnTo>
                    <a:pt x="624490" y="857128"/>
                  </a:lnTo>
                  <a:lnTo>
                    <a:pt x="583036" y="835787"/>
                  </a:lnTo>
                  <a:lnTo>
                    <a:pt x="542804" y="813153"/>
                  </a:lnTo>
                  <a:lnTo>
                    <a:pt x="503813" y="789248"/>
                  </a:lnTo>
                  <a:lnTo>
                    <a:pt x="466082" y="764096"/>
                  </a:lnTo>
                  <a:lnTo>
                    <a:pt x="429631" y="737720"/>
                  </a:lnTo>
                  <a:lnTo>
                    <a:pt x="394478" y="710142"/>
                  </a:lnTo>
                  <a:lnTo>
                    <a:pt x="360642" y="681385"/>
                  </a:lnTo>
                  <a:lnTo>
                    <a:pt x="328143" y="651473"/>
                  </a:lnTo>
                  <a:lnTo>
                    <a:pt x="297001" y="620429"/>
                  </a:lnTo>
                  <a:lnTo>
                    <a:pt x="267233" y="588275"/>
                  </a:lnTo>
                  <a:lnTo>
                    <a:pt x="314777" y="590343"/>
                  </a:lnTo>
                  <a:lnTo>
                    <a:pt x="362337" y="591795"/>
                  </a:lnTo>
                  <a:lnTo>
                    <a:pt x="409911" y="592631"/>
                  </a:lnTo>
                  <a:lnTo>
                    <a:pt x="457501" y="592851"/>
                  </a:lnTo>
                  <a:lnTo>
                    <a:pt x="498933" y="592533"/>
                  </a:lnTo>
                  <a:lnTo>
                    <a:pt x="539534" y="591621"/>
                  </a:lnTo>
                  <a:lnTo>
                    <a:pt x="579146" y="590180"/>
                  </a:lnTo>
                  <a:lnTo>
                    <a:pt x="617608" y="588275"/>
                  </a:lnTo>
                  <a:lnTo>
                    <a:pt x="629752" y="587970"/>
                  </a:lnTo>
                  <a:lnTo>
                    <a:pt x="687849" y="583643"/>
                  </a:lnTo>
                  <a:lnTo>
                    <a:pt x="739113" y="578311"/>
                  </a:lnTo>
                  <a:lnTo>
                    <a:pt x="788038" y="571757"/>
                  </a:lnTo>
                  <a:lnTo>
                    <a:pt x="834732" y="564030"/>
                  </a:lnTo>
                  <a:lnTo>
                    <a:pt x="879303" y="555181"/>
                  </a:lnTo>
                  <a:lnTo>
                    <a:pt x="921860" y="545259"/>
                  </a:lnTo>
                  <a:lnTo>
                    <a:pt x="962568" y="534313"/>
                  </a:lnTo>
                  <a:lnTo>
                    <a:pt x="1015483" y="517404"/>
                  </a:lnTo>
                  <a:lnTo>
                    <a:pt x="1033156" y="484964"/>
                  </a:lnTo>
                  <a:lnTo>
                    <a:pt x="1032553" y="480728"/>
                  </a:lnTo>
                  <a:lnTo>
                    <a:pt x="997846" y="453783"/>
                  </a:lnTo>
                  <a:lnTo>
                    <a:pt x="993593" y="454250"/>
                  </a:lnTo>
                  <a:lnTo>
                    <a:pt x="948793" y="468468"/>
                  </a:lnTo>
                  <a:lnTo>
                    <a:pt x="905390" y="480036"/>
                  </a:lnTo>
                  <a:lnTo>
                    <a:pt x="859243" y="490248"/>
                  </a:lnTo>
                  <a:lnTo>
                    <a:pt x="810373" y="499104"/>
                  </a:lnTo>
                  <a:lnTo>
                    <a:pt x="758802" y="506604"/>
                  </a:lnTo>
                  <a:lnTo>
                    <a:pt x="704550" y="512748"/>
                  </a:lnTo>
                  <a:lnTo>
                    <a:pt x="647639" y="517536"/>
                  </a:lnTo>
                  <a:lnTo>
                    <a:pt x="588090" y="520968"/>
                  </a:lnTo>
                  <a:lnTo>
                    <a:pt x="525924" y="523044"/>
                  </a:lnTo>
                  <a:lnTo>
                    <a:pt x="476714" y="523722"/>
                  </a:lnTo>
                  <a:lnTo>
                    <a:pt x="426010" y="523616"/>
                  </a:lnTo>
                  <a:lnTo>
                    <a:pt x="373810" y="522723"/>
                  </a:lnTo>
                  <a:lnTo>
                    <a:pt x="320114" y="521036"/>
                  </a:lnTo>
                  <a:lnTo>
                    <a:pt x="264919" y="518552"/>
                  </a:lnTo>
                  <a:lnTo>
                    <a:pt x="208227" y="515265"/>
                  </a:lnTo>
                  <a:lnTo>
                    <a:pt x="173926" y="466752"/>
                  </a:lnTo>
                  <a:lnTo>
                    <a:pt x="142357" y="416418"/>
                  </a:lnTo>
                  <a:lnTo>
                    <a:pt x="110576" y="358262"/>
                  </a:lnTo>
                  <a:lnTo>
                    <a:pt x="87823" y="310698"/>
                  </a:lnTo>
                  <a:lnTo>
                    <a:pt x="67310" y="261867"/>
                  </a:lnTo>
                  <a:lnTo>
                    <a:pt x="49086" y="211813"/>
                  </a:lnTo>
                  <a:lnTo>
                    <a:pt x="33196" y="160579"/>
                  </a:lnTo>
                  <a:lnTo>
                    <a:pt x="19687" y="108211"/>
                  </a:lnTo>
                  <a:lnTo>
                    <a:pt x="8606" y="54752"/>
                  </a:lnTo>
                  <a:lnTo>
                    <a:pt x="0" y="247"/>
                  </a:lnTo>
                  <a:lnTo>
                    <a:pt x="95" y="0"/>
                  </a:lnTo>
                  <a:lnTo>
                    <a:pt x="3285743" y="0"/>
                  </a:lnTo>
                  <a:lnTo>
                    <a:pt x="3259261" y="42842"/>
                  </a:lnTo>
                  <a:lnTo>
                    <a:pt x="3232005" y="84699"/>
                  </a:lnTo>
                  <a:lnTo>
                    <a:pt x="3203983" y="125576"/>
                  </a:lnTo>
                  <a:lnTo>
                    <a:pt x="3175207" y="165474"/>
                  </a:lnTo>
                  <a:lnTo>
                    <a:pt x="3145688" y="204398"/>
                  </a:lnTo>
                  <a:lnTo>
                    <a:pt x="3115435" y="242352"/>
                  </a:lnTo>
                  <a:lnTo>
                    <a:pt x="3084460" y="279339"/>
                  </a:lnTo>
                  <a:lnTo>
                    <a:pt x="3052773" y="315362"/>
                  </a:lnTo>
                  <a:lnTo>
                    <a:pt x="3020385" y="350425"/>
                  </a:lnTo>
                  <a:lnTo>
                    <a:pt x="2987305" y="384532"/>
                  </a:lnTo>
                  <a:lnTo>
                    <a:pt x="2953545" y="417686"/>
                  </a:lnTo>
                  <a:lnTo>
                    <a:pt x="2919115" y="449891"/>
                  </a:lnTo>
                  <a:lnTo>
                    <a:pt x="2884026" y="481151"/>
                  </a:lnTo>
                  <a:lnTo>
                    <a:pt x="2848288" y="511468"/>
                  </a:lnTo>
                  <a:lnTo>
                    <a:pt x="2811912" y="540847"/>
                  </a:lnTo>
                  <a:lnTo>
                    <a:pt x="2774908" y="569290"/>
                  </a:lnTo>
                  <a:lnTo>
                    <a:pt x="2737286" y="596803"/>
                  </a:lnTo>
                  <a:lnTo>
                    <a:pt x="2699059" y="623388"/>
                  </a:lnTo>
                  <a:lnTo>
                    <a:pt x="2660235" y="649048"/>
                  </a:lnTo>
                  <a:lnTo>
                    <a:pt x="2620826" y="673788"/>
                  </a:lnTo>
                  <a:lnTo>
                    <a:pt x="2580841" y="697610"/>
                  </a:lnTo>
                  <a:lnTo>
                    <a:pt x="2540293" y="720519"/>
                  </a:lnTo>
                  <a:lnTo>
                    <a:pt x="2499190" y="742519"/>
                  </a:lnTo>
                  <a:lnTo>
                    <a:pt x="2457544" y="763611"/>
                  </a:lnTo>
                  <a:lnTo>
                    <a:pt x="2415365" y="783801"/>
                  </a:lnTo>
                  <a:lnTo>
                    <a:pt x="2372664" y="803092"/>
                  </a:lnTo>
                  <a:lnTo>
                    <a:pt x="2329451" y="821487"/>
                  </a:lnTo>
                  <a:lnTo>
                    <a:pt x="2285737" y="838990"/>
                  </a:lnTo>
                  <a:lnTo>
                    <a:pt x="2241532" y="855604"/>
                  </a:lnTo>
                  <a:lnTo>
                    <a:pt x="2196847" y="871333"/>
                  </a:lnTo>
                  <a:lnTo>
                    <a:pt x="2151693" y="886181"/>
                  </a:lnTo>
                  <a:lnTo>
                    <a:pt x="2106079" y="900151"/>
                  </a:lnTo>
                  <a:lnTo>
                    <a:pt x="2060017" y="913247"/>
                  </a:lnTo>
                  <a:lnTo>
                    <a:pt x="2013517" y="925472"/>
                  </a:lnTo>
                  <a:lnTo>
                    <a:pt x="1966590" y="936829"/>
                  </a:lnTo>
                  <a:lnTo>
                    <a:pt x="1919246" y="947323"/>
                  </a:lnTo>
                  <a:lnTo>
                    <a:pt x="1871495" y="956958"/>
                  </a:lnTo>
                  <a:lnTo>
                    <a:pt x="1823349" y="965735"/>
                  </a:lnTo>
                  <a:lnTo>
                    <a:pt x="1774818" y="973660"/>
                  </a:lnTo>
                  <a:lnTo>
                    <a:pt x="1725911" y="980735"/>
                  </a:lnTo>
                  <a:lnTo>
                    <a:pt x="1676641" y="986965"/>
                  </a:lnTo>
                  <a:lnTo>
                    <a:pt x="1627017" y="992353"/>
                  </a:lnTo>
                  <a:lnTo>
                    <a:pt x="1577050" y="996901"/>
                  </a:lnTo>
                  <a:lnTo>
                    <a:pt x="1526750" y="1000615"/>
                  </a:lnTo>
                  <a:lnTo>
                    <a:pt x="1476129" y="1003498"/>
                  </a:lnTo>
                  <a:lnTo>
                    <a:pt x="1425196" y="1005552"/>
                  </a:lnTo>
                  <a:lnTo>
                    <a:pt x="1373962" y="1006782"/>
                  </a:lnTo>
                  <a:lnTo>
                    <a:pt x="1322438" y="1007191"/>
                  </a:lnTo>
                  <a:close/>
                </a:path>
              </a:pathLst>
            </a:custGeom>
            <a:solidFill>
              <a:srgbClr val="1B81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64265" y="5246160"/>
              <a:ext cx="2730500" cy="708025"/>
            </a:xfrm>
            <a:custGeom>
              <a:avLst/>
              <a:gdLst/>
              <a:ahLst/>
              <a:cxnLst/>
              <a:rect l="l" t="t" r="r" b="b"/>
              <a:pathLst>
                <a:path w="2730500" h="708025">
                  <a:moveTo>
                    <a:pt x="991307" y="707995"/>
                  </a:moveTo>
                  <a:lnTo>
                    <a:pt x="943697" y="707070"/>
                  </a:lnTo>
                  <a:lnTo>
                    <a:pt x="896962" y="704718"/>
                  </a:lnTo>
                  <a:lnTo>
                    <a:pt x="851120" y="700947"/>
                  </a:lnTo>
                  <a:lnTo>
                    <a:pt x="806193" y="695768"/>
                  </a:lnTo>
                  <a:lnTo>
                    <a:pt x="762202" y="689191"/>
                  </a:lnTo>
                  <a:lnTo>
                    <a:pt x="719166" y="681226"/>
                  </a:lnTo>
                  <a:lnTo>
                    <a:pt x="677108" y="671882"/>
                  </a:lnTo>
                  <a:lnTo>
                    <a:pt x="636046" y="661171"/>
                  </a:lnTo>
                  <a:lnTo>
                    <a:pt x="596003" y="649100"/>
                  </a:lnTo>
                  <a:lnTo>
                    <a:pt x="556999" y="635682"/>
                  </a:lnTo>
                  <a:lnTo>
                    <a:pt x="519053" y="620925"/>
                  </a:lnTo>
                  <a:lnTo>
                    <a:pt x="482188" y="604840"/>
                  </a:lnTo>
                  <a:lnTo>
                    <a:pt x="446423" y="587436"/>
                  </a:lnTo>
                  <a:lnTo>
                    <a:pt x="500268" y="583376"/>
                  </a:lnTo>
                  <a:lnTo>
                    <a:pt x="551862" y="578044"/>
                  </a:lnTo>
                  <a:lnTo>
                    <a:pt x="601233" y="571490"/>
                  </a:lnTo>
                  <a:lnTo>
                    <a:pt x="648412" y="563763"/>
                  </a:lnTo>
                  <a:lnTo>
                    <a:pt x="693427" y="554914"/>
                  </a:lnTo>
                  <a:lnTo>
                    <a:pt x="736309" y="544992"/>
                  </a:lnTo>
                  <a:lnTo>
                    <a:pt x="777142" y="534046"/>
                  </a:lnTo>
                  <a:lnTo>
                    <a:pt x="830057" y="517137"/>
                  </a:lnTo>
                  <a:lnTo>
                    <a:pt x="847730" y="484697"/>
                  </a:lnTo>
                  <a:lnTo>
                    <a:pt x="847127" y="480461"/>
                  </a:lnTo>
                  <a:lnTo>
                    <a:pt x="812420" y="453516"/>
                  </a:lnTo>
                  <a:lnTo>
                    <a:pt x="808167" y="453983"/>
                  </a:lnTo>
                  <a:lnTo>
                    <a:pt x="763367" y="468201"/>
                  </a:lnTo>
                  <a:lnTo>
                    <a:pt x="719964" y="479769"/>
                  </a:lnTo>
                  <a:lnTo>
                    <a:pt x="673817" y="489981"/>
                  </a:lnTo>
                  <a:lnTo>
                    <a:pt x="624947" y="498837"/>
                  </a:lnTo>
                  <a:lnTo>
                    <a:pt x="573376" y="506337"/>
                  </a:lnTo>
                  <a:lnTo>
                    <a:pt x="519124" y="512481"/>
                  </a:lnTo>
                  <a:lnTo>
                    <a:pt x="462213" y="517269"/>
                  </a:lnTo>
                  <a:lnTo>
                    <a:pt x="402664" y="520701"/>
                  </a:lnTo>
                  <a:lnTo>
                    <a:pt x="340499" y="522777"/>
                  </a:lnTo>
                  <a:lnTo>
                    <a:pt x="301669" y="493978"/>
                  </a:lnTo>
                  <a:lnTo>
                    <a:pt x="264788" y="463195"/>
                  </a:lnTo>
                  <a:lnTo>
                    <a:pt x="229898" y="430451"/>
                  </a:lnTo>
                  <a:lnTo>
                    <a:pt x="197043" y="395768"/>
                  </a:lnTo>
                  <a:lnTo>
                    <a:pt x="166264" y="359168"/>
                  </a:lnTo>
                  <a:lnTo>
                    <a:pt x="137605" y="320672"/>
                  </a:lnTo>
                  <a:lnTo>
                    <a:pt x="111108" y="280303"/>
                  </a:lnTo>
                  <a:lnTo>
                    <a:pt x="86816" y="238083"/>
                  </a:lnTo>
                  <a:lnTo>
                    <a:pt x="64771" y="194033"/>
                  </a:lnTo>
                  <a:lnTo>
                    <a:pt x="45017" y="148176"/>
                  </a:lnTo>
                  <a:lnTo>
                    <a:pt x="27596" y="100534"/>
                  </a:lnTo>
                  <a:lnTo>
                    <a:pt x="12550" y="51128"/>
                  </a:lnTo>
                  <a:lnTo>
                    <a:pt x="0" y="0"/>
                  </a:lnTo>
                  <a:lnTo>
                    <a:pt x="2730095" y="0"/>
                  </a:lnTo>
                  <a:lnTo>
                    <a:pt x="2689112" y="32261"/>
                  </a:lnTo>
                  <a:lnTo>
                    <a:pt x="2647696" y="63981"/>
                  </a:lnTo>
                  <a:lnTo>
                    <a:pt x="2605861" y="95145"/>
                  </a:lnTo>
                  <a:lnTo>
                    <a:pt x="2563621" y="125738"/>
                  </a:lnTo>
                  <a:lnTo>
                    <a:pt x="2520988" y="155744"/>
                  </a:lnTo>
                  <a:lnTo>
                    <a:pt x="2477976" y="185149"/>
                  </a:lnTo>
                  <a:lnTo>
                    <a:pt x="2434598" y="213936"/>
                  </a:lnTo>
                  <a:lnTo>
                    <a:pt x="2390866" y="242092"/>
                  </a:lnTo>
                  <a:lnTo>
                    <a:pt x="2346795" y="269601"/>
                  </a:lnTo>
                  <a:lnTo>
                    <a:pt x="2302397" y="296448"/>
                  </a:lnTo>
                  <a:lnTo>
                    <a:pt x="2257686" y="322617"/>
                  </a:lnTo>
                  <a:lnTo>
                    <a:pt x="2212674" y="348093"/>
                  </a:lnTo>
                  <a:lnTo>
                    <a:pt x="2167375" y="372862"/>
                  </a:lnTo>
                  <a:lnTo>
                    <a:pt x="2121802" y="396908"/>
                  </a:lnTo>
                  <a:lnTo>
                    <a:pt x="2075968" y="420215"/>
                  </a:lnTo>
                  <a:lnTo>
                    <a:pt x="2029886" y="442770"/>
                  </a:lnTo>
                  <a:lnTo>
                    <a:pt x="1983569" y="464556"/>
                  </a:lnTo>
                  <a:lnTo>
                    <a:pt x="1937031" y="485559"/>
                  </a:lnTo>
                  <a:lnTo>
                    <a:pt x="1890285" y="505763"/>
                  </a:lnTo>
                  <a:lnTo>
                    <a:pt x="1843343" y="525153"/>
                  </a:lnTo>
                  <a:lnTo>
                    <a:pt x="1796220" y="543714"/>
                  </a:lnTo>
                  <a:lnTo>
                    <a:pt x="1737986" y="565406"/>
                  </a:lnTo>
                  <a:lnTo>
                    <a:pt x="1680317" y="585522"/>
                  </a:lnTo>
                  <a:lnTo>
                    <a:pt x="1623232" y="604069"/>
                  </a:lnTo>
                  <a:lnTo>
                    <a:pt x="1566751" y="621059"/>
                  </a:lnTo>
                  <a:lnTo>
                    <a:pt x="1510897" y="636501"/>
                  </a:lnTo>
                  <a:lnTo>
                    <a:pt x="1455689" y="650406"/>
                  </a:lnTo>
                  <a:lnTo>
                    <a:pt x="1401148" y="662783"/>
                  </a:lnTo>
                  <a:lnTo>
                    <a:pt x="1347294" y="673642"/>
                  </a:lnTo>
                  <a:lnTo>
                    <a:pt x="1294149" y="682993"/>
                  </a:lnTo>
                  <a:lnTo>
                    <a:pt x="1241732" y="690846"/>
                  </a:lnTo>
                  <a:lnTo>
                    <a:pt x="1190065" y="697212"/>
                  </a:lnTo>
                  <a:lnTo>
                    <a:pt x="1139169" y="702100"/>
                  </a:lnTo>
                  <a:lnTo>
                    <a:pt x="1089063" y="705519"/>
                  </a:lnTo>
                  <a:lnTo>
                    <a:pt x="1039769" y="707481"/>
                  </a:lnTo>
                  <a:lnTo>
                    <a:pt x="991307" y="707995"/>
                  </a:lnTo>
                  <a:close/>
                </a:path>
              </a:pathLst>
            </a:custGeom>
            <a:solidFill>
              <a:srgbClr val="1C90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52797" y="4072686"/>
              <a:ext cx="814069" cy="814705"/>
            </a:xfrm>
            <a:custGeom>
              <a:avLst/>
              <a:gdLst/>
              <a:ahLst/>
              <a:cxnLst/>
              <a:rect l="l" t="t" r="r" b="b"/>
              <a:pathLst>
                <a:path w="814070" h="814704">
                  <a:moveTo>
                    <a:pt x="377825" y="436905"/>
                  </a:moveTo>
                  <a:lnTo>
                    <a:pt x="346329" y="436905"/>
                  </a:lnTo>
                  <a:lnTo>
                    <a:pt x="346329" y="468655"/>
                  </a:lnTo>
                  <a:lnTo>
                    <a:pt x="346329" y="782370"/>
                  </a:lnTo>
                  <a:lnTo>
                    <a:pt x="316471" y="782370"/>
                  </a:lnTo>
                  <a:lnTo>
                    <a:pt x="316471" y="468655"/>
                  </a:lnTo>
                  <a:lnTo>
                    <a:pt x="346329" y="468655"/>
                  </a:lnTo>
                  <a:lnTo>
                    <a:pt x="346329" y="436905"/>
                  </a:lnTo>
                  <a:lnTo>
                    <a:pt x="290258" y="436905"/>
                  </a:lnTo>
                  <a:lnTo>
                    <a:pt x="290258" y="468655"/>
                  </a:lnTo>
                  <a:lnTo>
                    <a:pt x="290258" y="782370"/>
                  </a:lnTo>
                  <a:lnTo>
                    <a:pt x="259283" y="782370"/>
                  </a:lnTo>
                  <a:lnTo>
                    <a:pt x="259283" y="468655"/>
                  </a:lnTo>
                  <a:lnTo>
                    <a:pt x="290258" y="468655"/>
                  </a:lnTo>
                  <a:lnTo>
                    <a:pt x="290258" y="436905"/>
                  </a:lnTo>
                  <a:lnTo>
                    <a:pt x="233006" y="436905"/>
                  </a:lnTo>
                  <a:lnTo>
                    <a:pt x="233006" y="468655"/>
                  </a:lnTo>
                  <a:lnTo>
                    <a:pt x="233006" y="782370"/>
                  </a:lnTo>
                  <a:lnTo>
                    <a:pt x="202006" y="782370"/>
                  </a:lnTo>
                  <a:lnTo>
                    <a:pt x="202006" y="468655"/>
                  </a:lnTo>
                  <a:lnTo>
                    <a:pt x="233006" y="468655"/>
                  </a:lnTo>
                  <a:lnTo>
                    <a:pt x="233006" y="436905"/>
                  </a:lnTo>
                  <a:lnTo>
                    <a:pt x="175755" y="436905"/>
                  </a:lnTo>
                  <a:lnTo>
                    <a:pt x="175755" y="468655"/>
                  </a:lnTo>
                  <a:lnTo>
                    <a:pt x="175755" y="782370"/>
                  </a:lnTo>
                  <a:lnTo>
                    <a:pt x="144741" y="782370"/>
                  </a:lnTo>
                  <a:lnTo>
                    <a:pt x="144741" y="468655"/>
                  </a:lnTo>
                  <a:lnTo>
                    <a:pt x="175755" y="468655"/>
                  </a:lnTo>
                  <a:lnTo>
                    <a:pt x="175755" y="436905"/>
                  </a:lnTo>
                  <a:lnTo>
                    <a:pt x="118516" y="436905"/>
                  </a:lnTo>
                  <a:lnTo>
                    <a:pt x="118516" y="468655"/>
                  </a:lnTo>
                  <a:lnTo>
                    <a:pt x="118516" y="782370"/>
                  </a:lnTo>
                  <a:lnTo>
                    <a:pt x="87503" y="782370"/>
                  </a:lnTo>
                  <a:lnTo>
                    <a:pt x="87503" y="468655"/>
                  </a:lnTo>
                  <a:lnTo>
                    <a:pt x="118516" y="468655"/>
                  </a:lnTo>
                  <a:lnTo>
                    <a:pt x="118516" y="436905"/>
                  </a:lnTo>
                  <a:lnTo>
                    <a:pt x="61264" y="436905"/>
                  </a:lnTo>
                  <a:lnTo>
                    <a:pt x="61264" y="468655"/>
                  </a:lnTo>
                  <a:lnTo>
                    <a:pt x="61264" y="782370"/>
                  </a:lnTo>
                  <a:lnTo>
                    <a:pt x="31267" y="782370"/>
                  </a:lnTo>
                  <a:lnTo>
                    <a:pt x="31267" y="468655"/>
                  </a:lnTo>
                  <a:lnTo>
                    <a:pt x="61264" y="468655"/>
                  </a:lnTo>
                  <a:lnTo>
                    <a:pt x="61264" y="436905"/>
                  </a:lnTo>
                  <a:lnTo>
                    <a:pt x="0" y="436905"/>
                  </a:lnTo>
                  <a:lnTo>
                    <a:pt x="0" y="468655"/>
                  </a:lnTo>
                  <a:lnTo>
                    <a:pt x="0" y="782370"/>
                  </a:lnTo>
                  <a:lnTo>
                    <a:pt x="0" y="814120"/>
                  </a:lnTo>
                  <a:lnTo>
                    <a:pt x="377825" y="814120"/>
                  </a:lnTo>
                  <a:lnTo>
                    <a:pt x="377825" y="782840"/>
                  </a:lnTo>
                  <a:lnTo>
                    <a:pt x="377825" y="782370"/>
                  </a:lnTo>
                  <a:lnTo>
                    <a:pt x="377825" y="468655"/>
                  </a:lnTo>
                  <a:lnTo>
                    <a:pt x="377825" y="468134"/>
                  </a:lnTo>
                  <a:lnTo>
                    <a:pt x="377825" y="436905"/>
                  </a:lnTo>
                  <a:close/>
                </a:path>
                <a:path w="814070" h="814704">
                  <a:moveTo>
                    <a:pt x="813777" y="0"/>
                  </a:moveTo>
                  <a:lnTo>
                    <a:pt x="435914" y="0"/>
                  </a:lnTo>
                  <a:lnTo>
                    <a:pt x="435914" y="31750"/>
                  </a:lnTo>
                  <a:lnTo>
                    <a:pt x="435914" y="346735"/>
                  </a:lnTo>
                  <a:lnTo>
                    <a:pt x="435914" y="378485"/>
                  </a:lnTo>
                  <a:lnTo>
                    <a:pt x="813777" y="378485"/>
                  </a:lnTo>
                  <a:lnTo>
                    <a:pt x="813777" y="347014"/>
                  </a:lnTo>
                  <a:lnTo>
                    <a:pt x="813777" y="346735"/>
                  </a:lnTo>
                  <a:lnTo>
                    <a:pt x="813777" y="32131"/>
                  </a:lnTo>
                  <a:lnTo>
                    <a:pt x="782281" y="32131"/>
                  </a:lnTo>
                  <a:lnTo>
                    <a:pt x="782281" y="346735"/>
                  </a:lnTo>
                  <a:lnTo>
                    <a:pt x="752424" y="346735"/>
                  </a:lnTo>
                  <a:lnTo>
                    <a:pt x="752424" y="32131"/>
                  </a:lnTo>
                  <a:lnTo>
                    <a:pt x="726211" y="32131"/>
                  </a:lnTo>
                  <a:lnTo>
                    <a:pt x="726211" y="346735"/>
                  </a:lnTo>
                  <a:lnTo>
                    <a:pt x="695198" y="346735"/>
                  </a:lnTo>
                  <a:lnTo>
                    <a:pt x="695198" y="32131"/>
                  </a:lnTo>
                  <a:lnTo>
                    <a:pt x="668947" y="32131"/>
                  </a:lnTo>
                  <a:lnTo>
                    <a:pt x="668947" y="346735"/>
                  </a:lnTo>
                  <a:lnTo>
                    <a:pt x="637946" y="346735"/>
                  </a:lnTo>
                  <a:lnTo>
                    <a:pt x="637946" y="32131"/>
                  </a:lnTo>
                  <a:lnTo>
                    <a:pt x="611695" y="32131"/>
                  </a:lnTo>
                  <a:lnTo>
                    <a:pt x="611695" y="346735"/>
                  </a:lnTo>
                  <a:lnTo>
                    <a:pt x="580694" y="346735"/>
                  </a:lnTo>
                  <a:lnTo>
                    <a:pt x="580694" y="32131"/>
                  </a:lnTo>
                  <a:lnTo>
                    <a:pt x="554456" y="32131"/>
                  </a:lnTo>
                  <a:lnTo>
                    <a:pt x="554456" y="346735"/>
                  </a:lnTo>
                  <a:lnTo>
                    <a:pt x="523506" y="346735"/>
                  </a:lnTo>
                  <a:lnTo>
                    <a:pt x="523455" y="32131"/>
                  </a:lnTo>
                  <a:lnTo>
                    <a:pt x="497205" y="32131"/>
                  </a:lnTo>
                  <a:lnTo>
                    <a:pt x="497205" y="346735"/>
                  </a:lnTo>
                  <a:lnTo>
                    <a:pt x="467410" y="346735"/>
                  </a:lnTo>
                  <a:lnTo>
                    <a:pt x="467410" y="31750"/>
                  </a:lnTo>
                  <a:lnTo>
                    <a:pt x="813777" y="31750"/>
                  </a:lnTo>
                  <a:lnTo>
                    <a:pt x="813777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88724" y="4509591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75" y="0"/>
                  </a:moveTo>
                  <a:lnTo>
                    <a:pt x="346379" y="0"/>
                  </a:lnTo>
                  <a:lnTo>
                    <a:pt x="346379" y="31750"/>
                  </a:lnTo>
                  <a:lnTo>
                    <a:pt x="346379" y="345465"/>
                  </a:lnTo>
                  <a:lnTo>
                    <a:pt x="316522" y="345465"/>
                  </a:lnTo>
                  <a:lnTo>
                    <a:pt x="316522" y="31750"/>
                  </a:lnTo>
                  <a:lnTo>
                    <a:pt x="346379" y="31750"/>
                  </a:lnTo>
                  <a:lnTo>
                    <a:pt x="346379" y="0"/>
                  </a:lnTo>
                  <a:lnTo>
                    <a:pt x="290309" y="0"/>
                  </a:lnTo>
                  <a:lnTo>
                    <a:pt x="290309" y="31750"/>
                  </a:lnTo>
                  <a:lnTo>
                    <a:pt x="290309" y="345465"/>
                  </a:lnTo>
                  <a:lnTo>
                    <a:pt x="259283" y="345465"/>
                  </a:lnTo>
                  <a:lnTo>
                    <a:pt x="259283" y="31750"/>
                  </a:lnTo>
                  <a:lnTo>
                    <a:pt x="290309" y="31750"/>
                  </a:lnTo>
                  <a:lnTo>
                    <a:pt x="290309" y="0"/>
                  </a:lnTo>
                  <a:lnTo>
                    <a:pt x="233032" y="0"/>
                  </a:lnTo>
                  <a:lnTo>
                    <a:pt x="233032" y="31750"/>
                  </a:lnTo>
                  <a:lnTo>
                    <a:pt x="233032" y="345465"/>
                  </a:lnTo>
                  <a:lnTo>
                    <a:pt x="202031" y="345465"/>
                  </a:lnTo>
                  <a:lnTo>
                    <a:pt x="202031" y="31750"/>
                  </a:lnTo>
                  <a:lnTo>
                    <a:pt x="233032" y="31750"/>
                  </a:lnTo>
                  <a:lnTo>
                    <a:pt x="233032" y="0"/>
                  </a:lnTo>
                  <a:lnTo>
                    <a:pt x="175780" y="0"/>
                  </a:lnTo>
                  <a:lnTo>
                    <a:pt x="175780" y="31750"/>
                  </a:lnTo>
                  <a:lnTo>
                    <a:pt x="175780" y="345465"/>
                  </a:lnTo>
                  <a:lnTo>
                    <a:pt x="144780" y="345465"/>
                  </a:lnTo>
                  <a:lnTo>
                    <a:pt x="144780" y="31750"/>
                  </a:lnTo>
                  <a:lnTo>
                    <a:pt x="175780" y="31750"/>
                  </a:lnTo>
                  <a:lnTo>
                    <a:pt x="175780" y="0"/>
                  </a:lnTo>
                  <a:lnTo>
                    <a:pt x="118554" y="0"/>
                  </a:lnTo>
                  <a:lnTo>
                    <a:pt x="118554" y="31750"/>
                  </a:lnTo>
                  <a:lnTo>
                    <a:pt x="118554" y="345465"/>
                  </a:lnTo>
                  <a:lnTo>
                    <a:pt x="87591" y="345465"/>
                  </a:lnTo>
                  <a:lnTo>
                    <a:pt x="87591" y="31750"/>
                  </a:lnTo>
                  <a:lnTo>
                    <a:pt x="118554" y="31750"/>
                  </a:lnTo>
                  <a:lnTo>
                    <a:pt x="118554" y="0"/>
                  </a:lnTo>
                  <a:lnTo>
                    <a:pt x="61302" y="0"/>
                  </a:lnTo>
                  <a:lnTo>
                    <a:pt x="61302" y="31750"/>
                  </a:lnTo>
                  <a:lnTo>
                    <a:pt x="61302" y="345465"/>
                  </a:lnTo>
                  <a:lnTo>
                    <a:pt x="31496" y="345465"/>
                  </a:lnTo>
                  <a:lnTo>
                    <a:pt x="31496" y="31750"/>
                  </a:lnTo>
                  <a:lnTo>
                    <a:pt x="61302" y="31750"/>
                  </a:lnTo>
                  <a:lnTo>
                    <a:pt x="61302" y="0"/>
                  </a:lnTo>
                  <a:lnTo>
                    <a:pt x="0" y="0"/>
                  </a:lnTo>
                  <a:lnTo>
                    <a:pt x="0" y="31750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75" y="377215"/>
                  </a:lnTo>
                  <a:lnTo>
                    <a:pt x="377875" y="345935"/>
                  </a:lnTo>
                  <a:lnTo>
                    <a:pt x="377875" y="345465"/>
                  </a:lnTo>
                  <a:lnTo>
                    <a:pt x="377875" y="31750"/>
                  </a:lnTo>
                  <a:lnTo>
                    <a:pt x="377875" y="31229"/>
                  </a:lnTo>
                  <a:lnTo>
                    <a:pt x="377875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24626" y="4509591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37" y="0"/>
                  </a:moveTo>
                  <a:lnTo>
                    <a:pt x="346316" y="0"/>
                  </a:lnTo>
                  <a:lnTo>
                    <a:pt x="346316" y="31750"/>
                  </a:lnTo>
                  <a:lnTo>
                    <a:pt x="346316" y="345465"/>
                  </a:lnTo>
                  <a:lnTo>
                    <a:pt x="316496" y="345465"/>
                  </a:lnTo>
                  <a:lnTo>
                    <a:pt x="316496" y="31750"/>
                  </a:lnTo>
                  <a:lnTo>
                    <a:pt x="346316" y="31750"/>
                  </a:lnTo>
                  <a:lnTo>
                    <a:pt x="346316" y="0"/>
                  </a:lnTo>
                  <a:lnTo>
                    <a:pt x="290283" y="0"/>
                  </a:lnTo>
                  <a:lnTo>
                    <a:pt x="290283" y="31750"/>
                  </a:lnTo>
                  <a:lnTo>
                    <a:pt x="290283" y="345465"/>
                  </a:lnTo>
                  <a:lnTo>
                    <a:pt x="259245" y="345465"/>
                  </a:lnTo>
                  <a:lnTo>
                    <a:pt x="259245" y="31750"/>
                  </a:lnTo>
                  <a:lnTo>
                    <a:pt x="290283" y="31750"/>
                  </a:lnTo>
                  <a:lnTo>
                    <a:pt x="290283" y="0"/>
                  </a:lnTo>
                  <a:lnTo>
                    <a:pt x="233019" y="0"/>
                  </a:lnTo>
                  <a:lnTo>
                    <a:pt x="233019" y="31750"/>
                  </a:lnTo>
                  <a:lnTo>
                    <a:pt x="233019" y="345465"/>
                  </a:lnTo>
                  <a:lnTo>
                    <a:pt x="202323" y="345465"/>
                  </a:lnTo>
                  <a:lnTo>
                    <a:pt x="202323" y="31750"/>
                  </a:lnTo>
                  <a:lnTo>
                    <a:pt x="233019" y="31750"/>
                  </a:lnTo>
                  <a:lnTo>
                    <a:pt x="233019" y="0"/>
                  </a:lnTo>
                  <a:lnTo>
                    <a:pt x="175768" y="0"/>
                  </a:lnTo>
                  <a:lnTo>
                    <a:pt x="175768" y="31750"/>
                  </a:lnTo>
                  <a:lnTo>
                    <a:pt x="175768" y="345465"/>
                  </a:lnTo>
                  <a:lnTo>
                    <a:pt x="144767" y="345465"/>
                  </a:lnTo>
                  <a:lnTo>
                    <a:pt x="144767" y="31750"/>
                  </a:lnTo>
                  <a:lnTo>
                    <a:pt x="175768" y="31750"/>
                  </a:lnTo>
                  <a:lnTo>
                    <a:pt x="175768" y="0"/>
                  </a:lnTo>
                  <a:lnTo>
                    <a:pt x="118516" y="0"/>
                  </a:lnTo>
                  <a:lnTo>
                    <a:pt x="118516" y="31750"/>
                  </a:lnTo>
                  <a:lnTo>
                    <a:pt x="118516" y="345465"/>
                  </a:lnTo>
                  <a:lnTo>
                    <a:pt x="87515" y="345465"/>
                  </a:lnTo>
                  <a:lnTo>
                    <a:pt x="87515" y="31750"/>
                  </a:lnTo>
                  <a:lnTo>
                    <a:pt x="118516" y="31750"/>
                  </a:lnTo>
                  <a:lnTo>
                    <a:pt x="118516" y="0"/>
                  </a:lnTo>
                  <a:lnTo>
                    <a:pt x="61264" y="0"/>
                  </a:lnTo>
                  <a:lnTo>
                    <a:pt x="61264" y="31750"/>
                  </a:lnTo>
                  <a:lnTo>
                    <a:pt x="61264" y="345465"/>
                  </a:lnTo>
                  <a:lnTo>
                    <a:pt x="31457" y="345465"/>
                  </a:lnTo>
                  <a:lnTo>
                    <a:pt x="31457" y="31750"/>
                  </a:lnTo>
                  <a:lnTo>
                    <a:pt x="61264" y="31750"/>
                  </a:lnTo>
                  <a:lnTo>
                    <a:pt x="61264" y="0"/>
                  </a:lnTo>
                  <a:lnTo>
                    <a:pt x="0" y="0"/>
                  </a:lnTo>
                  <a:lnTo>
                    <a:pt x="0" y="31750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37" y="377215"/>
                  </a:lnTo>
                  <a:lnTo>
                    <a:pt x="377837" y="345935"/>
                  </a:lnTo>
                  <a:lnTo>
                    <a:pt x="377837" y="345465"/>
                  </a:lnTo>
                  <a:lnTo>
                    <a:pt x="377837" y="31750"/>
                  </a:lnTo>
                  <a:lnTo>
                    <a:pt x="377837" y="31229"/>
                  </a:lnTo>
                  <a:lnTo>
                    <a:pt x="377837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24626" y="4072686"/>
              <a:ext cx="814069" cy="814705"/>
            </a:xfrm>
            <a:custGeom>
              <a:avLst/>
              <a:gdLst/>
              <a:ahLst/>
              <a:cxnLst/>
              <a:rect l="l" t="t" r="r" b="b"/>
              <a:pathLst>
                <a:path w="814070" h="814704">
                  <a:moveTo>
                    <a:pt x="377837" y="0"/>
                  </a:moveTo>
                  <a:lnTo>
                    <a:pt x="175768" y="0"/>
                  </a:lnTo>
                  <a:lnTo>
                    <a:pt x="175768" y="31750"/>
                  </a:lnTo>
                  <a:lnTo>
                    <a:pt x="175768" y="346735"/>
                  </a:lnTo>
                  <a:lnTo>
                    <a:pt x="144767" y="346735"/>
                  </a:lnTo>
                  <a:lnTo>
                    <a:pt x="144767" y="32131"/>
                  </a:lnTo>
                  <a:lnTo>
                    <a:pt x="118516" y="32131"/>
                  </a:lnTo>
                  <a:lnTo>
                    <a:pt x="118516" y="346735"/>
                  </a:lnTo>
                  <a:lnTo>
                    <a:pt x="87515" y="346735"/>
                  </a:lnTo>
                  <a:lnTo>
                    <a:pt x="87515" y="32131"/>
                  </a:lnTo>
                  <a:lnTo>
                    <a:pt x="61264" y="32131"/>
                  </a:lnTo>
                  <a:lnTo>
                    <a:pt x="61264" y="346735"/>
                  </a:lnTo>
                  <a:lnTo>
                    <a:pt x="31457" y="346735"/>
                  </a:lnTo>
                  <a:lnTo>
                    <a:pt x="31457" y="31750"/>
                  </a:lnTo>
                  <a:lnTo>
                    <a:pt x="175768" y="31750"/>
                  </a:lnTo>
                  <a:lnTo>
                    <a:pt x="175768" y="0"/>
                  </a:lnTo>
                  <a:lnTo>
                    <a:pt x="0" y="0"/>
                  </a:lnTo>
                  <a:lnTo>
                    <a:pt x="0" y="31750"/>
                  </a:lnTo>
                  <a:lnTo>
                    <a:pt x="0" y="346735"/>
                  </a:lnTo>
                  <a:lnTo>
                    <a:pt x="0" y="378485"/>
                  </a:lnTo>
                  <a:lnTo>
                    <a:pt x="377837" y="378485"/>
                  </a:lnTo>
                  <a:lnTo>
                    <a:pt x="377837" y="347014"/>
                  </a:lnTo>
                  <a:lnTo>
                    <a:pt x="377837" y="346735"/>
                  </a:lnTo>
                  <a:lnTo>
                    <a:pt x="377837" y="32131"/>
                  </a:lnTo>
                  <a:lnTo>
                    <a:pt x="346316" y="32131"/>
                  </a:lnTo>
                  <a:lnTo>
                    <a:pt x="346316" y="346735"/>
                  </a:lnTo>
                  <a:lnTo>
                    <a:pt x="316496" y="346735"/>
                  </a:lnTo>
                  <a:lnTo>
                    <a:pt x="316496" y="32131"/>
                  </a:lnTo>
                  <a:lnTo>
                    <a:pt x="290283" y="32131"/>
                  </a:lnTo>
                  <a:lnTo>
                    <a:pt x="290283" y="346735"/>
                  </a:lnTo>
                  <a:lnTo>
                    <a:pt x="259245" y="346735"/>
                  </a:lnTo>
                  <a:lnTo>
                    <a:pt x="259245" y="32131"/>
                  </a:lnTo>
                  <a:lnTo>
                    <a:pt x="233019" y="32131"/>
                  </a:lnTo>
                  <a:lnTo>
                    <a:pt x="233019" y="346735"/>
                  </a:lnTo>
                  <a:lnTo>
                    <a:pt x="202323" y="346735"/>
                  </a:lnTo>
                  <a:lnTo>
                    <a:pt x="202323" y="31750"/>
                  </a:lnTo>
                  <a:lnTo>
                    <a:pt x="377837" y="31750"/>
                  </a:lnTo>
                  <a:lnTo>
                    <a:pt x="377837" y="0"/>
                  </a:lnTo>
                  <a:close/>
                </a:path>
                <a:path w="814070" h="814704">
                  <a:moveTo>
                    <a:pt x="813752" y="436905"/>
                  </a:moveTo>
                  <a:lnTo>
                    <a:pt x="782269" y="436905"/>
                  </a:lnTo>
                  <a:lnTo>
                    <a:pt x="782269" y="468655"/>
                  </a:lnTo>
                  <a:lnTo>
                    <a:pt x="782269" y="782370"/>
                  </a:lnTo>
                  <a:lnTo>
                    <a:pt x="752462" y="782370"/>
                  </a:lnTo>
                  <a:lnTo>
                    <a:pt x="752462" y="468655"/>
                  </a:lnTo>
                  <a:lnTo>
                    <a:pt x="782269" y="468655"/>
                  </a:lnTo>
                  <a:lnTo>
                    <a:pt x="782269" y="436905"/>
                  </a:lnTo>
                  <a:lnTo>
                    <a:pt x="726224" y="436905"/>
                  </a:lnTo>
                  <a:lnTo>
                    <a:pt x="726224" y="468655"/>
                  </a:lnTo>
                  <a:lnTo>
                    <a:pt x="726224" y="782370"/>
                  </a:lnTo>
                  <a:lnTo>
                    <a:pt x="695210" y="782370"/>
                  </a:lnTo>
                  <a:lnTo>
                    <a:pt x="695210" y="468655"/>
                  </a:lnTo>
                  <a:lnTo>
                    <a:pt x="726224" y="468655"/>
                  </a:lnTo>
                  <a:lnTo>
                    <a:pt x="726224" y="436905"/>
                  </a:lnTo>
                  <a:lnTo>
                    <a:pt x="668972" y="436905"/>
                  </a:lnTo>
                  <a:lnTo>
                    <a:pt x="668972" y="468655"/>
                  </a:lnTo>
                  <a:lnTo>
                    <a:pt x="668972" y="782370"/>
                  </a:lnTo>
                  <a:lnTo>
                    <a:pt x="637959" y="782370"/>
                  </a:lnTo>
                  <a:lnTo>
                    <a:pt x="637959" y="468655"/>
                  </a:lnTo>
                  <a:lnTo>
                    <a:pt x="668972" y="468655"/>
                  </a:lnTo>
                  <a:lnTo>
                    <a:pt x="668972" y="436905"/>
                  </a:lnTo>
                  <a:lnTo>
                    <a:pt x="611695" y="436905"/>
                  </a:lnTo>
                  <a:lnTo>
                    <a:pt x="611695" y="468655"/>
                  </a:lnTo>
                  <a:lnTo>
                    <a:pt x="611695" y="782370"/>
                  </a:lnTo>
                  <a:lnTo>
                    <a:pt x="580707" y="782370"/>
                  </a:lnTo>
                  <a:lnTo>
                    <a:pt x="580707" y="468655"/>
                  </a:lnTo>
                  <a:lnTo>
                    <a:pt x="611695" y="468655"/>
                  </a:lnTo>
                  <a:lnTo>
                    <a:pt x="611695" y="436905"/>
                  </a:lnTo>
                  <a:lnTo>
                    <a:pt x="554469" y="436905"/>
                  </a:lnTo>
                  <a:lnTo>
                    <a:pt x="554469" y="468655"/>
                  </a:lnTo>
                  <a:lnTo>
                    <a:pt x="554469" y="782370"/>
                  </a:lnTo>
                  <a:lnTo>
                    <a:pt x="523468" y="782370"/>
                  </a:lnTo>
                  <a:lnTo>
                    <a:pt x="523468" y="468655"/>
                  </a:lnTo>
                  <a:lnTo>
                    <a:pt x="554469" y="468655"/>
                  </a:lnTo>
                  <a:lnTo>
                    <a:pt x="554469" y="436905"/>
                  </a:lnTo>
                  <a:lnTo>
                    <a:pt x="497217" y="436905"/>
                  </a:lnTo>
                  <a:lnTo>
                    <a:pt x="497217" y="468655"/>
                  </a:lnTo>
                  <a:lnTo>
                    <a:pt x="497217" y="782370"/>
                  </a:lnTo>
                  <a:lnTo>
                    <a:pt x="467664" y="782370"/>
                  </a:lnTo>
                  <a:lnTo>
                    <a:pt x="467664" y="468655"/>
                  </a:lnTo>
                  <a:lnTo>
                    <a:pt x="497217" y="468655"/>
                  </a:lnTo>
                  <a:lnTo>
                    <a:pt x="497217" y="436905"/>
                  </a:lnTo>
                  <a:lnTo>
                    <a:pt x="436270" y="436905"/>
                  </a:lnTo>
                  <a:lnTo>
                    <a:pt x="436270" y="468655"/>
                  </a:lnTo>
                  <a:lnTo>
                    <a:pt x="436270" y="782370"/>
                  </a:lnTo>
                  <a:lnTo>
                    <a:pt x="436270" y="814120"/>
                  </a:lnTo>
                  <a:lnTo>
                    <a:pt x="813752" y="814120"/>
                  </a:lnTo>
                  <a:lnTo>
                    <a:pt x="813752" y="782840"/>
                  </a:lnTo>
                  <a:lnTo>
                    <a:pt x="813752" y="782370"/>
                  </a:lnTo>
                  <a:lnTo>
                    <a:pt x="813752" y="468655"/>
                  </a:lnTo>
                  <a:lnTo>
                    <a:pt x="813752" y="468134"/>
                  </a:lnTo>
                  <a:lnTo>
                    <a:pt x="813752" y="436905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260604" y="4072686"/>
              <a:ext cx="378460" cy="379095"/>
            </a:xfrm>
            <a:custGeom>
              <a:avLst/>
              <a:gdLst/>
              <a:ahLst/>
              <a:cxnLst/>
              <a:rect l="l" t="t" r="r" b="b"/>
              <a:pathLst>
                <a:path w="378459" h="379095">
                  <a:moveTo>
                    <a:pt x="377863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346735"/>
                  </a:lnTo>
                  <a:lnTo>
                    <a:pt x="0" y="378485"/>
                  </a:lnTo>
                  <a:lnTo>
                    <a:pt x="377863" y="378485"/>
                  </a:lnTo>
                  <a:lnTo>
                    <a:pt x="377863" y="347014"/>
                  </a:lnTo>
                  <a:lnTo>
                    <a:pt x="377863" y="346735"/>
                  </a:lnTo>
                  <a:lnTo>
                    <a:pt x="377863" y="32131"/>
                  </a:lnTo>
                  <a:lnTo>
                    <a:pt x="346392" y="32131"/>
                  </a:lnTo>
                  <a:lnTo>
                    <a:pt x="346392" y="346735"/>
                  </a:lnTo>
                  <a:lnTo>
                    <a:pt x="316572" y="346735"/>
                  </a:lnTo>
                  <a:lnTo>
                    <a:pt x="316572" y="32131"/>
                  </a:lnTo>
                  <a:lnTo>
                    <a:pt x="290347" y="32131"/>
                  </a:lnTo>
                  <a:lnTo>
                    <a:pt x="290347" y="346735"/>
                  </a:lnTo>
                  <a:lnTo>
                    <a:pt x="259321" y="346735"/>
                  </a:lnTo>
                  <a:lnTo>
                    <a:pt x="259321" y="32131"/>
                  </a:lnTo>
                  <a:lnTo>
                    <a:pt x="233095" y="32131"/>
                  </a:lnTo>
                  <a:lnTo>
                    <a:pt x="233095" y="346735"/>
                  </a:lnTo>
                  <a:lnTo>
                    <a:pt x="202069" y="346735"/>
                  </a:lnTo>
                  <a:lnTo>
                    <a:pt x="202069" y="32131"/>
                  </a:lnTo>
                  <a:lnTo>
                    <a:pt x="175818" y="32131"/>
                  </a:lnTo>
                  <a:lnTo>
                    <a:pt x="175818" y="346735"/>
                  </a:lnTo>
                  <a:lnTo>
                    <a:pt x="144818" y="346735"/>
                  </a:lnTo>
                  <a:lnTo>
                    <a:pt x="144818" y="32131"/>
                  </a:lnTo>
                  <a:lnTo>
                    <a:pt x="118579" y="32131"/>
                  </a:lnTo>
                  <a:lnTo>
                    <a:pt x="118579" y="346735"/>
                  </a:lnTo>
                  <a:lnTo>
                    <a:pt x="87591" y="346735"/>
                  </a:lnTo>
                  <a:lnTo>
                    <a:pt x="87591" y="32131"/>
                  </a:lnTo>
                  <a:lnTo>
                    <a:pt x="61328" y="32131"/>
                  </a:lnTo>
                  <a:lnTo>
                    <a:pt x="61328" y="346735"/>
                  </a:lnTo>
                  <a:lnTo>
                    <a:pt x="31534" y="346735"/>
                  </a:lnTo>
                  <a:lnTo>
                    <a:pt x="31534" y="31750"/>
                  </a:lnTo>
                  <a:lnTo>
                    <a:pt x="377863" y="31750"/>
                  </a:lnTo>
                  <a:lnTo>
                    <a:pt x="377863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60604" y="3637038"/>
              <a:ext cx="378460" cy="379095"/>
            </a:xfrm>
            <a:custGeom>
              <a:avLst/>
              <a:gdLst/>
              <a:ahLst/>
              <a:cxnLst/>
              <a:rect l="l" t="t" r="r" b="b"/>
              <a:pathLst>
                <a:path w="378459" h="379095">
                  <a:moveTo>
                    <a:pt x="377863" y="0"/>
                  </a:moveTo>
                  <a:lnTo>
                    <a:pt x="0" y="0"/>
                  </a:lnTo>
                  <a:lnTo>
                    <a:pt x="0" y="31762"/>
                  </a:lnTo>
                  <a:lnTo>
                    <a:pt x="0" y="346735"/>
                  </a:lnTo>
                  <a:lnTo>
                    <a:pt x="0" y="378498"/>
                  </a:lnTo>
                  <a:lnTo>
                    <a:pt x="377863" y="378498"/>
                  </a:lnTo>
                  <a:lnTo>
                    <a:pt x="377863" y="346735"/>
                  </a:lnTo>
                  <a:lnTo>
                    <a:pt x="31534" y="346735"/>
                  </a:lnTo>
                  <a:lnTo>
                    <a:pt x="31534" y="31762"/>
                  </a:lnTo>
                  <a:lnTo>
                    <a:pt x="61328" y="31762"/>
                  </a:lnTo>
                  <a:lnTo>
                    <a:pt x="61328" y="346456"/>
                  </a:lnTo>
                  <a:lnTo>
                    <a:pt x="87591" y="346456"/>
                  </a:lnTo>
                  <a:lnTo>
                    <a:pt x="87591" y="31762"/>
                  </a:lnTo>
                  <a:lnTo>
                    <a:pt x="118579" y="31762"/>
                  </a:lnTo>
                  <a:lnTo>
                    <a:pt x="118579" y="346456"/>
                  </a:lnTo>
                  <a:lnTo>
                    <a:pt x="144818" y="346456"/>
                  </a:lnTo>
                  <a:lnTo>
                    <a:pt x="144818" y="31762"/>
                  </a:lnTo>
                  <a:lnTo>
                    <a:pt x="175818" y="31762"/>
                  </a:lnTo>
                  <a:lnTo>
                    <a:pt x="175818" y="346456"/>
                  </a:lnTo>
                  <a:lnTo>
                    <a:pt x="202069" y="346456"/>
                  </a:lnTo>
                  <a:lnTo>
                    <a:pt x="202069" y="31762"/>
                  </a:lnTo>
                  <a:lnTo>
                    <a:pt x="233095" y="31762"/>
                  </a:lnTo>
                  <a:lnTo>
                    <a:pt x="233095" y="346456"/>
                  </a:lnTo>
                  <a:lnTo>
                    <a:pt x="259321" y="346456"/>
                  </a:lnTo>
                  <a:lnTo>
                    <a:pt x="259321" y="31762"/>
                  </a:lnTo>
                  <a:lnTo>
                    <a:pt x="290347" y="31762"/>
                  </a:lnTo>
                  <a:lnTo>
                    <a:pt x="290347" y="346456"/>
                  </a:lnTo>
                  <a:lnTo>
                    <a:pt x="316572" y="346456"/>
                  </a:lnTo>
                  <a:lnTo>
                    <a:pt x="316572" y="31762"/>
                  </a:lnTo>
                  <a:lnTo>
                    <a:pt x="346392" y="31762"/>
                  </a:lnTo>
                  <a:lnTo>
                    <a:pt x="346392" y="346456"/>
                  </a:lnTo>
                  <a:lnTo>
                    <a:pt x="377863" y="346456"/>
                  </a:lnTo>
                  <a:lnTo>
                    <a:pt x="377863" y="31762"/>
                  </a:lnTo>
                  <a:lnTo>
                    <a:pt x="377863" y="31534"/>
                  </a:lnTo>
                  <a:lnTo>
                    <a:pt x="377863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96468" y="4509591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377825" y="0"/>
                  </a:moveTo>
                  <a:lnTo>
                    <a:pt x="346329" y="0"/>
                  </a:lnTo>
                  <a:lnTo>
                    <a:pt x="346329" y="31750"/>
                  </a:lnTo>
                  <a:lnTo>
                    <a:pt x="346329" y="345465"/>
                  </a:lnTo>
                  <a:lnTo>
                    <a:pt x="316509" y="345465"/>
                  </a:lnTo>
                  <a:lnTo>
                    <a:pt x="316509" y="31750"/>
                  </a:lnTo>
                  <a:lnTo>
                    <a:pt x="346329" y="31750"/>
                  </a:lnTo>
                  <a:lnTo>
                    <a:pt x="346329" y="0"/>
                  </a:lnTo>
                  <a:lnTo>
                    <a:pt x="290283" y="0"/>
                  </a:lnTo>
                  <a:lnTo>
                    <a:pt x="290283" y="31750"/>
                  </a:lnTo>
                  <a:lnTo>
                    <a:pt x="290283" y="345465"/>
                  </a:lnTo>
                  <a:lnTo>
                    <a:pt x="259283" y="345465"/>
                  </a:lnTo>
                  <a:lnTo>
                    <a:pt x="259283" y="31750"/>
                  </a:lnTo>
                  <a:lnTo>
                    <a:pt x="290283" y="31750"/>
                  </a:lnTo>
                  <a:lnTo>
                    <a:pt x="290283" y="0"/>
                  </a:lnTo>
                  <a:lnTo>
                    <a:pt x="233032" y="0"/>
                  </a:lnTo>
                  <a:lnTo>
                    <a:pt x="233032" y="31750"/>
                  </a:lnTo>
                  <a:lnTo>
                    <a:pt x="233032" y="345465"/>
                  </a:lnTo>
                  <a:lnTo>
                    <a:pt x="202006" y="345465"/>
                  </a:lnTo>
                  <a:lnTo>
                    <a:pt x="202006" y="31750"/>
                  </a:lnTo>
                  <a:lnTo>
                    <a:pt x="233032" y="31750"/>
                  </a:lnTo>
                  <a:lnTo>
                    <a:pt x="233032" y="0"/>
                  </a:lnTo>
                  <a:lnTo>
                    <a:pt x="175793" y="0"/>
                  </a:lnTo>
                  <a:lnTo>
                    <a:pt x="175793" y="31750"/>
                  </a:lnTo>
                  <a:lnTo>
                    <a:pt x="175793" y="345465"/>
                  </a:lnTo>
                  <a:lnTo>
                    <a:pt x="144780" y="345465"/>
                  </a:lnTo>
                  <a:lnTo>
                    <a:pt x="144780" y="31750"/>
                  </a:lnTo>
                  <a:lnTo>
                    <a:pt x="175793" y="31750"/>
                  </a:lnTo>
                  <a:lnTo>
                    <a:pt x="175793" y="0"/>
                  </a:lnTo>
                  <a:lnTo>
                    <a:pt x="118529" y="0"/>
                  </a:lnTo>
                  <a:lnTo>
                    <a:pt x="118529" y="31750"/>
                  </a:lnTo>
                  <a:lnTo>
                    <a:pt x="118529" y="345465"/>
                  </a:lnTo>
                  <a:lnTo>
                    <a:pt x="87528" y="345465"/>
                  </a:lnTo>
                  <a:lnTo>
                    <a:pt x="87528" y="31750"/>
                  </a:lnTo>
                  <a:lnTo>
                    <a:pt x="118529" y="31750"/>
                  </a:lnTo>
                  <a:lnTo>
                    <a:pt x="118529" y="0"/>
                  </a:lnTo>
                  <a:lnTo>
                    <a:pt x="61290" y="0"/>
                  </a:lnTo>
                  <a:lnTo>
                    <a:pt x="61290" y="31750"/>
                  </a:lnTo>
                  <a:lnTo>
                    <a:pt x="61290" y="345465"/>
                  </a:lnTo>
                  <a:lnTo>
                    <a:pt x="31470" y="345465"/>
                  </a:lnTo>
                  <a:lnTo>
                    <a:pt x="31470" y="31750"/>
                  </a:lnTo>
                  <a:lnTo>
                    <a:pt x="61290" y="31750"/>
                  </a:lnTo>
                  <a:lnTo>
                    <a:pt x="61290" y="0"/>
                  </a:lnTo>
                  <a:lnTo>
                    <a:pt x="0" y="0"/>
                  </a:lnTo>
                  <a:lnTo>
                    <a:pt x="0" y="31750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25" y="377215"/>
                  </a:lnTo>
                  <a:lnTo>
                    <a:pt x="377825" y="345935"/>
                  </a:lnTo>
                  <a:lnTo>
                    <a:pt x="377825" y="345465"/>
                  </a:lnTo>
                  <a:lnTo>
                    <a:pt x="377825" y="31750"/>
                  </a:lnTo>
                  <a:lnTo>
                    <a:pt x="377825" y="31229"/>
                  </a:lnTo>
                  <a:lnTo>
                    <a:pt x="377825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0067" y="5499725"/>
              <a:ext cx="208496" cy="2086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99270" y="5082484"/>
              <a:ext cx="4848860" cy="596900"/>
            </a:xfrm>
            <a:custGeom>
              <a:avLst/>
              <a:gdLst/>
              <a:ahLst/>
              <a:cxnLst/>
              <a:rect l="l" t="t" r="r" b="b"/>
              <a:pathLst>
                <a:path w="4848859" h="596900">
                  <a:moveTo>
                    <a:pt x="1842076" y="596379"/>
                  </a:moveTo>
                  <a:lnTo>
                    <a:pt x="1797822" y="580698"/>
                  </a:lnTo>
                  <a:lnTo>
                    <a:pt x="1771619" y="541737"/>
                  </a:lnTo>
                  <a:lnTo>
                    <a:pt x="1768852" y="520785"/>
                  </a:lnTo>
                  <a:lnTo>
                    <a:pt x="1769715" y="510193"/>
                  </a:lnTo>
                  <a:lnTo>
                    <a:pt x="1791042" y="468362"/>
                  </a:lnTo>
                  <a:lnTo>
                    <a:pt x="1833088" y="447471"/>
                  </a:lnTo>
                  <a:lnTo>
                    <a:pt x="1843653" y="446907"/>
                  </a:lnTo>
                  <a:lnTo>
                    <a:pt x="1850585" y="447199"/>
                  </a:lnTo>
                  <a:lnTo>
                    <a:pt x="1857398" y="448144"/>
                  </a:lnTo>
                  <a:lnTo>
                    <a:pt x="1864093" y="449725"/>
                  </a:lnTo>
                  <a:lnTo>
                    <a:pt x="1870668" y="451941"/>
                  </a:lnTo>
                  <a:lnTo>
                    <a:pt x="1867774" y="453621"/>
                  </a:lnTo>
                  <a:lnTo>
                    <a:pt x="1865187" y="455766"/>
                  </a:lnTo>
                  <a:lnTo>
                    <a:pt x="1855345" y="479654"/>
                  </a:lnTo>
                  <a:lnTo>
                    <a:pt x="1855669" y="482941"/>
                  </a:lnTo>
                  <a:lnTo>
                    <a:pt x="1917213" y="508763"/>
                  </a:lnTo>
                  <a:lnTo>
                    <a:pt x="1918054" y="513365"/>
                  </a:lnTo>
                  <a:lnTo>
                    <a:pt x="1918446" y="518634"/>
                  </a:lnTo>
                  <a:lnTo>
                    <a:pt x="1918106" y="529256"/>
                  </a:lnTo>
                  <a:lnTo>
                    <a:pt x="1917378" y="534489"/>
                  </a:lnTo>
                  <a:lnTo>
                    <a:pt x="1898871" y="572089"/>
                  </a:lnTo>
                  <a:lnTo>
                    <a:pt x="1857907" y="595030"/>
                  </a:lnTo>
                  <a:lnTo>
                    <a:pt x="1852688" y="595851"/>
                  </a:lnTo>
                  <a:lnTo>
                    <a:pt x="1842076" y="596379"/>
                  </a:lnTo>
                  <a:close/>
                </a:path>
                <a:path w="4848859" h="596900">
                  <a:moveTo>
                    <a:pt x="1917213" y="508763"/>
                  </a:moveTo>
                  <a:lnTo>
                    <a:pt x="1885882" y="508763"/>
                  </a:lnTo>
                  <a:lnTo>
                    <a:pt x="1894195" y="507617"/>
                  </a:lnTo>
                  <a:lnTo>
                    <a:pt x="1901627" y="504389"/>
                  </a:lnTo>
                  <a:lnTo>
                    <a:pt x="1907869" y="499391"/>
                  </a:lnTo>
                  <a:lnTo>
                    <a:pt x="1912611" y="492936"/>
                  </a:lnTo>
                  <a:lnTo>
                    <a:pt x="1914648" y="497844"/>
                  </a:lnTo>
                  <a:lnTo>
                    <a:pt x="1916144" y="502911"/>
                  </a:lnTo>
                  <a:lnTo>
                    <a:pt x="1917213" y="508763"/>
                  </a:lnTo>
                  <a:close/>
                </a:path>
                <a:path w="4848859" h="596900">
                  <a:moveTo>
                    <a:pt x="4659645" y="147562"/>
                  </a:moveTo>
                  <a:lnTo>
                    <a:pt x="4138385" y="147562"/>
                  </a:lnTo>
                  <a:lnTo>
                    <a:pt x="4190075" y="146816"/>
                  </a:lnTo>
                  <a:lnTo>
                    <a:pt x="4241825" y="142746"/>
                  </a:lnTo>
                  <a:lnTo>
                    <a:pt x="4293001" y="135100"/>
                  </a:lnTo>
                  <a:lnTo>
                    <a:pt x="4342969" y="123626"/>
                  </a:lnTo>
                  <a:lnTo>
                    <a:pt x="4391092" y="108071"/>
                  </a:lnTo>
                  <a:lnTo>
                    <a:pt x="4436738" y="88183"/>
                  </a:lnTo>
                  <a:lnTo>
                    <a:pt x="4479270" y="63710"/>
                  </a:lnTo>
                  <a:lnTo>
                    <a:pt x="4518053" y="34400"/>
                  </a:lnTo>
                  <a:lnTo>
                    <a:pt x="4552454" y="0"/>
                  </a:lnTo>
                  <a:lnTo>
                    <a:pt x="4548751" y="38558"/>
                  </a:lnTo>
                  <a:lnTo>
                    <a:pt x="4558681" y="71523"/>
                  </a:lnTo>
                  <a:lnTo>
                    <a:pt x="4579899" y="99464"/>
                  </a:lnTo>
                  <a:lnTo>
                    <a:pt x="4610101" y="122957"/>
                  </a:lnTo>
                  <a:lnTo>
                    <a:pt x="4646925" y="142540"/>
                  </a:lnTo>
                  <a:lnTo>
                    <a:pt x="4659645" y="147562"/>
                  </a:lnTo>
                  <a:close/>
                </a:path>
                <a:path w="4848859" h="596900">
                  <a:moveTo>
                    <a:pt x="4848799" y="201354"/>
                  </a:moveTo>
                  <a:lnTo>
                    <a:pt x="79" y="201354"/>
                  </a:lnTo>
                  <a:lnTo>
                    <a:pt x="35039" y="192947"/>
                  </a:lnTo>
                  <a:lnTo>
                    <a:pt x="75036" y="183419"/>
                  </a:lnTo>
                  <a:lnTo>
                    <a:pt x="117741" y="172212"/>
                  </a:lnTo>
                  <a:lnTo>
                    <a:pt x="160822" y="158769"/>
                  </a:lnTo>
                  <a:lnTo>
                    <a:pt x="201944" y="142535"/>
                  </a:lnTo>
                  <a:lnTo>
                    <a:pt x="238772" y="122952"/>
                  </a:lnTo>
                  <a:lnTo>
                    <a:pt x="268971" y="99464"/>
                  </a:lnTo>
                  <a:lnTo>
                    <a:pt x="300144" y="38544"/>
                  </a:lnTo>
                  <a:lnTo>
                    <a:pt x="296459" y="19"/>
                  </a:lnTo>
                  <a:lnTo>
                    <a:pt x="330888" y="34416"/>
                  </a:lnTo>
                  <a:lnTo>
                    <a:pt x="369693" y="63724"/>
                  </a:lnTo>
                  <a:lnTo>
                    <a:pt x="412239" y="88194"/>
                  </a:lnTo>
                  <a:lnTo>
                    <a:pt x="457894" y="108080"/>
                  </a:lnTo>
                  <a:lnTo>
                    <a:pt x="506023" y="123633"/>
                  </a:lnTo>
                  <a:lnTo>
                    <a:pt x="555990" y="135105"/>
                  </a:lnTo>
                  <a:lnTo>
                    <a:pt x="607163" y="142749"/>
                  </a:lnTo>
                  <a:lnTo>
                    <a:pt x="658907" y="146817"/>
                  </a:lnTo>
                  <a:lnTo>
                    <a:pt x="710587" y="147562"/>
                  </a:lnTo>
                  <a:lnTo>
                    <a:pt x="1297690" y="147562"/>
                  </a:lnTo>
                  <a:lnTo>
                    <a:pt x="1323783" y="151444"/>
                  </a:lnTo>
                  <a:lnTo>
                    <a:pt x="1375618" y="156468"/>
                  </a:lnTo>
                  <a:lnTo>
                    <a:pt x="1429314" y="159267"/>
                  </a:lnTo>
                  <a:lnTo>
                    <a:pt x="1484213" y="159935"/>
                  </a:lnTo>
                  <a:lnTo>
                    <a:pt x="3361803" y="159935"/>
                  </a:lnTo>
                  <a:lnTo>
                    <a:pt x="3364672" y="160005"/>
                  </a:lnTo>
                  <a:lnTo>
                    <a:pt x="4691995" y="160005"/>
                  </a:lnTo>
                  <a:lnTo>
                    <a:pt x="4731142" y="172219"/>
                  </a:lnTo>
                  <a:lnTo>
                    <a:pt x="4773868" y="183429"/>
                  </a:lnTo>
                  <a:lnTo>
                    <a:pt x="4813890" y="192961"/>
                  </a:lnTo>
                  <a:lnTo>
                    <a:pt x="4848799" y="201354"/>
                  </a:lnTo>
                  <a:close/>
                </a:path>
                <a:path w="4848859" h="596900">
                  <a:moveTo>
                    <a:pt x="3361803" y="159935"/>
                  </a:moveTo>
                  <a:lnTo>
                    <a:pt x="1484213" y="159935"/>
                  </a:lnTo>
                  <a:lnTo>
                    <a:pt x="1539660" y="158562"/>
                  </a:lnTo>
                  <a:lnTo>
                    <a:pt x="1594997" y="155240"/>
                  </a:lnTo>
                  <a:lnTo>
                    <a:pt x="1649568" y="150060"/>
                  </a:lnTo>
                  <a:lnTo>
                    <a:pt x="1702715" y="143115"/>
                  </a:lnTo>
                  <a:lnTo>
                    <a:pt x="1753783" y="134497"/>
                  </a:lnTo>
                  <a:lnTo>
                    <a:pt x="1802113" y="124296"/>
                  </a:lnTo>
                  <a:lnTo>
                    <a:pt x="1847050" y="112604"/>
                  </a:lnTo>
                  <a:lnTo>
                    <a:pt x="1888061" y="99464"/>
                  </a:lnTo>
                  <a:lnTo>
                    <a:pt x="1924115" y="85115"/>
                  </a:lnTo>
                  <a:lnTo>
                    <a:pt x="1979724" y="52764"/>
                  </a:lnTo>
                  <a:lnTo>
                    <a:pt x="2008622" y="16283"/>
                  </a:lnTo>
                  <a:lnTo>
                    <a:pt x="2035572" y="43563"/>
                  </a:lnTo>
                  <a:lnTo>
                    <a:pt x="2067142" y="67972"/>
                  </a:lnTo>
                  <a:lnTo>
                    <a:pt x="2102821" y="89509"/>
                  </a:lnTo>
                  <a:lnTo>
                    <a:pt x="2142094" y="108174"/>
                  </a:lnTo>
                  <a:lnTo>
                    <a:pt x="2184447" y="123968"/>
                  </a:lnTo>
                  <a:lnTo>
                    <a:pt x="2229368" y="136890"/>
                  </a:lnTo>
                  <a:lnTo>
                    <a:pt x="2276343" y="146941"/>
                  </a:lnTo>
                  <a:lnTo>
                    <a:pt x="2324859" y="154120"/>
                  </a:lnTo>
                  <a:lnTo>
                    <a:pt x="2374401" y="158427"/>
                  </a:lnTo>
                  <a:lnTo>
                    <a:pt x="2424456" y="159863"/>
                  </a:lnTo>
                  <a:lnTo>
                    <a:pt x="3358883" y="159863"/>
                  </a:lnTo>
                  <a:lnTo>
                    <a:pt x="3361803" y="159935"/>
                  </a:lnTo>
                  <a:close/>
                </a:path>
                <a:path w="4848859" h="596900">
                  <a:moveTo>
                    <a:pt x="3358883" y="159863"/>
                  </a:moveTo>
                  <a:lnTo>
                    <a:pt x="2424456" y="159863"/>
                  </a:lnTo>
                  <a:lnTo>
                    <a:pt x="2474512" y="158427"/>
                  </a:lnTo>
                  <a:lnTo>
                    <a:pt x="2524054" y="154120"/>
                  </a:lnTo>
                  <a:lnTo>
                    <a:pt x="2572569" y="146941"/>
                  </a:lnTo>
                  <a:lnTo>
                    <a:pt x="2619544" y="136890"/>
                  </a:lnTo>
                  <a:lnTo>
                    <a:pt x="2664465" y="123968"/>
                  </a:lnTo>
                  <a:lnTo>
                    <a:pt x="2706819" y="108174"/>
                  </a:lnTo>
                  <a:lnTo>
                    <a:pt x="2746092" y="89509"/>
                  </a:lnTo>
                  <a:lnTo>
                    <a:pt x="2781770" y="67972"/>
                  </a:lnTo>
                  <a:lnTo>
                    <a:pt x="2813341" y="43563"/>
                  </a:lnTo>
                  <a:lnTo>
                    <a:pt x="2840291" y="16283"/>
                  </a:lnTo>
                  <a:lnTo>
                    <a:pt x="2851068" y="35019"/>
                  </a:lnTo>
                  <a:lnTo>
                    <a:pt x="2893971" y="69564"/>
                  </a:lnTo>
                  <a:lnTo>
                    <a:pt x="2960959" y="99597"/>
                  </a:lnTo>
                  <a:lnTo>
                    <a:pt x="3001843" y="112694"/>
                  </a:lnTo>
                  <a:lnTo>
                    <a:pt x="3046778" y="124389"/>
                  </a:lnTo>
                  <a:lnTo>
                    <a:pt x="3095107" y="134591"/>
                  </a:lnTo>
                  <a:lnTo>
                    <a:pt x="3146173" y="143208"/>
                  </a:lnTo>
                  <a:lnTo>
                    <a:pt x="3199320" y="150149"/>
                  </a:lnTo>
                  <a:lnTo>
                    <a:pt x="3253889" y="155324"/>
                  </a:lnTo>
                  <a:lnTo>
                    <a:pt x="3309226" y="158639"/>
                  </a:lnTo>
                  <a:lnTo>
                    <a:pt x="3358883" y="159863"/>
                  </a:lnTo>
                  <a:close/>
                </a:path>
                <a:path w="4848859" h="596900">
                  <a:moveTo>
                    <a:pt x="1297690" y="147562"/>
                  </a:moveTo>
                  <a:lnTo>
                    <a:pt x="710587" y="147562"/>
                  </a:lnTo>
                  <a:lnTo>
                    <a:pt x="761570" y="145235"/>
                  </a:lnTo>
                  <a:lnTo>
                    <a:pt x="811220" y="140088"/>
                  </a:lnTo>
                  <a:lnTo>
                    <a:pt x="858905" y="132375"/>
                  </a:lnTo>
                  <a:lnTo>
                    <a:pt x="903989" y="122347"/>
                  </a:lnTo>
                  <a:lnTo>
                    <a:pt x="945839" y="110256"/>
                  </a:lnTo>
                  <a:lnTo>
                    <a:pt x="983820" y="96356"/>
                  </a:lnTo>
                  <a:lnTo>
                    <a:pt x="1045638" y="64133"/>
                  </a:lnTo>
                  <a:lnTo>
                    <a:pt x="1068207" y="46315"/>
                  </a:lnTo>
                  <a:lnTo>
                    <a:pt x="1088627" y="69471"/>
                  </a:lnTo>
                  <a:lnTo>
                    <a:pt x="1148240" y="107301"/>
                  </a:lnTo>
                  <a:lnTo>
                    <a:pt x="1186101" y="122141"/>
                  </a:lnTo>
                  <a:lnTo>
                    <a:pt x="1228321" y="134360"/>
                  </a:lnTo>
                  <a:lnTo>
                    <a:pt x="1274465" y="144106"/>
                  </a:lnTo>
                  <a:lnTo>
                    <a:pt x="1297690" y="147562"/>
                  </a:lnTo>
                  <a:close/>
                </a:path>
                <a:path w="4848859" h="596900">
                  <a:moveTo>
                    <a:pt x="4691995" y="160005"/>
                  </a:moveTo>
                  <a:lnTo>
                    <a:pt x="3364672" y="160005"/>
                  </a:lnTo>
                  <a:lnTo>
                    <a:pt x="3419571" y="159330"/>
                  </a:lnTo>
                  <a:lnTo>
                    <a:pt x="3473267" y="156523"/>
                  </a:lnTo>
                  <a:lnTo>
                    <a:pt x="3525101" y="151491"/>
                  </a:lnTo>
                  <a:lnTo>
                    <a:pt x="3574418" y="144145"/>
                  </a:lnTo>
                  <a:lnTo>
                    <a:pt x="3620673" y="134360"/>
                  </a:lnTo>
                  <a:lnTo>
                    <a:pt x="3662940" y="122115"/>
                  </a:lnTo>
                  <a:lnTo>
                    <a:pt x="3700736" y="107280"/>
                  </a:lnTo>
                  <a:lnTo>
                    <a:pt x="3760266" y="69471"/>
                  </a:lnTo>
                  <a:lnTo>
                    <a:pt x="3780668" y="46334"/>
                  </a:lnTo>
                  <a:lnTo>
                    <a:pt x="3803241" y="64149"/>
                  </a:lnTo>
                  <a:lnTo>
                    <a:pt x="3865077" y="96367"/>
                  </a:lnTo>
                  <a:lnTo>
                    <a:pt x="3903070" y="110265"/>
                  </a:lnTo>
                  <a:lnTo>
                    <a:pt x="3944932" y="122354"/>
                  </a:lnTo>
                  <a:lnTo>
                    <a:pt x="3990030" y="132380"/>
                  </a:lnTo>
                  <a:lnTo>
                    <a:pt x="4037728" y="140092"/>
                  </a:lnTo>
                  <a:lnTo>
                    <a:pt x="4087391" y="145236"/>
                  </a:lnTo>
                  <a:lnTo>
                    <a:pt x="4138385" y="147562"/>
                  </a:lnTo>
                  <a:lnTo>
                    <a:pt x="4659645" y="147562"/>
                  </a:lnTo>
                  <a:lnTo>
                    <a:pt x="4688050" y="158775"/>
                  </a:lnTo>
                  <a:lnTo>
                    <a:pt x="4691995" y="160005"/>
                  </a:lnTo>
                  <a:close/>
                </a:path>
                <a:path w="4848859" h="596900">
                  <a:moveTo>
                    <a:pt x="0" y="201373"/>
                  </a:move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34233" y="5780417"/>
              <a:ext cx="1186180" cy="473709"/>
            </a:xfrm>
            <a:custGeom>
              <a:avLst/>
              <a:gdLst/>
              <a:ahLst/>
              <a:cxnLst/>
              <a:rect l="l" t="t" r="r" b="b"/>
              <a:pathLst>
                <a:path w="1186179" h="473710">
                  <a:moveTo>
                    <a:pt x="1067177" y="473106"/>
                  </a:moveTo>
                  <a:lnTo>
                    <a:pt x="1001051" y="471768"/>
                  </a:lnTo>
                  <a:lnTo>
                    <a:pt x="937424" y="468619"/>
                  </a:lnTo>
                  <a:lnTo>
                    <a:pt x="876213" y="463713"/>
                  </a:lnTo>
                  <a:lnTo>
                    <a:pt x="817333" y="457106"/>
                  </a:lnTo>
                  <a:lnTo>
                    <a:pt x="760701" y="448849"/>
                  </a:lnTo>
                  <a:lnTo>
                    <a:pt x="706232" y="439000"/>
                  </a:lnTo>
                  <a:lnTo>
                    <a:pt x="653843" y="427610"/>
                  </a:lnTo>
                  <a:lnTo>
                    <a:pt x="603449" y="414735"/>
                  </a:lnTo>
                  <a:lnTo>
                    <a:pt x="554967" y="400429"/>
                  </a:lnTo>
                  <a:lnTo>
                    <a:pt x="508312" y="384746"/>
                  </a:lnTo>
                  <a:lnTo>
                    <a:pt x="463401" y="367741"/>
                  </a:lnTo>
                  <a:lnTo>
                    <a:pt x="420150" y="349467"/>
                  </a:lnTo>
                  <a:lnTo>
                    <a:pt x="378474" y="329979"/>
                  </a:lnTo>
                  <a:lnTo>
                    <a:pt x="338289" y="309331"/>
                  </a:lnTo>
                  <a:lnTo>
                    <a:pt x="299512" y="287577"/>
                  </a:lnTo>
                  <a:lnTo>
                    <a:pt x="262059" y="264772"/>
                  </a:lnTo>
                  <a:lnTo>
                    <a:pt x="225845" y="240969"/>
                  </a:lnTo>
                  <a:lnTo>
                    <a:pt x="190787" y="216224"/>
                  </a:lnTo>
                  <a:lnTo>
                    <a:pt x="156800" y="190590"/>
                  </a:lnTo>
                  <a:lnTo>
                    <a:pt x="123801" y="164121"/>
                  </a:lnTo>
                  <a:lnTo>
                    <a:pt x="91705" y="136872"/>
                  </a:lnTo>
                  <a:lnTo>
                    <a:pt x="60429" y="108897"/>
                  </a:lnTo>
                  <a:lnTo>
                    <a:pt x="29888" y="80251"/>
                  </a:lnTo>
                  <a:lnTo>
                    <a:pt x="0" y="50986"/>
                  </a:lnTo>
                  <a:lnTo>
                    <a:pt x="52642" y="53456"/>
                  </a:lnTo>
                  <a:lnTo>
                    <a:pt x="104013" y="55227"/>
                  </a:lnTo>
                  <a:lnTo>
                    <a:pt x="154104" y="56293"/>
                  </a:lnTo>
                  <a:lnTo>
                    <a:pt x="202907" y="56650"/>
                  </a:lnTo>
                  <a:lnTo>
                    <a:pt x="244173" y="56379"/>
                  </a:lnTo>
                  <a:lnTo>
                    <a:pt x="284462" y="55572"/>
                  </a:lnTo>
                  <a:lnTo>
                    <a:pt x="323772" y="54236"/>
                  </a:lnTo>
                  <a:lnTo>
                    <a:pt x="362099" y="52378"/>
                  </a:lnTo>
                  <a:lnTo>
                    <a:pt x="418353" y="48547"/>
                  </a:lnTo>
                  <a:lnTo>
                    <a:pt x="472306" y="43495"/>
                  </a:lnTo>
                  <a:lnTo>
                    <a:pt x="523949" y="37224"/>
                  </a:lnTo>
                  <a:lnTo>
                    <a:pt x="573269" y="29737"/>
                  </a:lnTo>
                  <a:lnTo>
                    <a:pt x="620254" y="21035"/>
                  </a:lnTo>
                  <a:lnTo>
                    <a:pt x="664893" y="11122"/>
                  </a:lnTo>
                  <a:lnTo>
                    <a:pt x="707174" y="0"/>
                  </a:lnTo>
                  <a:lnTo>
                    <a:pt x="725052" y="38711"/>
                  </a:lnTo>
                  <a:lnTo>
                    <a:pt x="744970" y="76893"/>
                  </a:lnTo>
                  <a:lnTo>
                    <a:pt x="767045" y="114483"/>
                  </a:lnTo>
                  <a:lnTo>
                    <a:pt x="791394" y="151417"/>
                  </a:lnTo>
                  <a:lnTo>
                    <a:pt x="818135" y="187633"/>
                  </a:lnTo>
                  <a:lnTo>
                    <a:pt x="847386" y="223068"/>
                  </a:lnTo>
                  <a:lnTo>
                    <a:pt x="879264" y="257658"/>
                  </a:lnTo>
                  <a:lnTo>
                    <a:pt x="913886" y="291341"/>
                  </a:lnTo>
                  <a:lnTo>
                    <a:pt x="951369" y="324054"/>
                  </a:lnTo>
                  <a:lnTo>
                    <a:pt x="991831" y="355733"/>
                  </a:lnTo>
                  <a:lnTo>
                    <a:pt x="1035390" y="386316"/>
                  </a:lnTo>
                  <a:lnTo>
                    <a:pt x="1082163" y="415739"/>
                  </a:lnTo>
                  <a:lnTo>
                    <a:pt x="1132266" y="443940"/>
                  </a:lnTo>
                  <a:lnTo>
                    <a:pt x="1185818" y="470856"/>
                  </a:lnTo>
                  <a:lnTo>
                    <a:pt x="1126676" y="472539"/>
                  </a:lnTo>
                  <a:lnTo>
                    <a:pt x="1067177" y="473106"/>
                  </a:lnTo>
                  <a:close/>
                </a:path>
              </a:pathLst>
            </a:custGeom>
            <a:solidFill>
              <a:srgbClr val="BDD9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96276" y="5780112"/>
              <a:ext cx="441325" cy="168275"/>
            </a:xfrm>
            <a:custGeom>
              <a:avLst/>
              <a:gdLst/>
              <a:ahLst/>
              <a:cxnLst/>
              <a:rect l="l" t="t" r="r" b="b"/>
              <a:pathLst>
                <a:path w="441325" h="168275">
                  <a:moveTo>
                    <a:pt x="440971" y="167795"/>
                  </a:moveTo>
                  <a:lnTo>
                    <a:pt x="371621" y="160441"/>
                  </a:lnTo>
                  <a:lnTo>
                    <a:pt x="308247" y="151272"/>
                  </a:lnTo>
                  <a:lnTo>
                    <a:pt x="250470" y="140480"/>
                  </a:lnTo>
                  <a:lnTo>
                    <a:pt x="197908" y="128258"/>
                  </a:lnTo>
                  <a:lnTo>
                    <a:pt x="150181" y="114798"/>
                  </a:lnTo>
                  <a:lnTo>
                    <a:pt x="106907" y="100293"/>
                  </a:lnTo>
                  <a:lnTo>
                    <a:pt x="67706" y="84935"/>
                  </a:lnTo>
                  <a:lnTo>
                    <a:pt x="32197" y="68919"/>
                  </a:lnTo>
                  <a:lnTo>
                    <a:pt x="0" y="52436"/>
                  </a:lnTo>
                  <a:lnTo>
                    <a:pt x="56262" y="48597"/>
                  </a:lnTo>
                  <a:lnTo>
                    <a:pt x="110226" y="43539"/>
                  </a:lnTo>
                  <a:lnTo>
                    <a:pt x="161879" y="37263"/>
                  </a:lnTo>
                  <a:lnTo>
                    <a:pt x="211209" y="29769"/>
                  </a:lnTo>
                  <a:lnTo>
                    <a:pt x="258203" y="21060"/>
                  </a:lnTo>
                  <a:lnTo>
                    <a:pt x="302848" y="11136"/>
                  </a:lnTo>
                  <a:lnTo>
                    <a:pt x="345132" y="0"/>
                  </a:lnTo>
                  <a:lnTo>
                    <a:pt x="365747" y="44014"/>
                  </a:lnTo>
                  <a:lnTo>
                    <a:pt x="389131" y="87594"/>
                  </a:lnTo>
                  <a:lnTo>
                    <a:pt x="414470" y="129326"/>
                  </a:lnTo>
                  <a:lnTo>
                    <a:pt x="440952" y="167795"/>
                  </a:lnTo>
                  <a:close/>
                </a:path>
              </a:pathLst>
            </a:custGeom>
            <a:solidFill>
              <a:srgbClr val="D3ECE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9015" y="4268704"/>
            <a:ext cx="2848414" cy="340247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1558015" y="3570993"/>
            <a:ext cx="555625" cy="550545"/>
          </a:xfrm>
          <a:custGeom>
            <a:avLst/>
            <a:gdLst/>
            <a:ahLst/>
            <a:cxnLst/>
            <a:rect l="l" t="t" r="r" b="b"/>
            <a:pathLst>
              <a:path w="555625" h="550545">
                <a:moveTo>
                  <a:pt x="325996" y="550079"/>
                </a:moveTo>
                <a:lnTo>
                  <a:pt x="320922" y="548809"/>
                </a:lnTo>
                <a:lnTo>
                  <a:pt x="313589" y="547142"/>
                </a:lnTo>
                <a:lnTo>
                  <a:pt x="306969" y="544045"/>
                </a:lnTo>
                <a:lnTo>
                  <a:pt x="301300" y="539519"/>
                </a:lnTo>
                <a:lnTo>
                  <a:pt x="296821" y="533564"/>
                </a:lnTo>
                <a:lnTo>
                  <a:pt x="294185" y="525763"/>
                </a:lnTo>
                <a:lnTo>
                  <a:pt x="293808" y="517843"/>
                </a:lnTo>
                <a:lnTo>
                  <a:pt x="295572" y="510161"/>
                </a:lnTo>
                <a:lnTo>
                  <a:pt x="324727" y="490371"/>
                </a:lnTo>
                <a:lnTo>
                  <a:pt x="332774" y="492237"/>
                </a:lnTo>
                <a:lnTo>
                  <a:pt x="351841" y="522607"/>
                </a:lnTo>
                <a:lnTo>
                  <a:pt x="350077" y="530289"/>
                </a:lnTo>
                <a:lnTo>
                  <a:pt x="346291" y="537375"/>
                </a:lnTo>
                <a:lnTo>
                  <a:pt x="343754" y="541187"/>
                </a:lnTo>
                <a:lnTo>
                  <a:pt x="339949" y="544998"/>
                </a:lnTo>
                <a:lnTo>
                  <a:pt x="336143" y="546268"/>
                </a:lnTo>
                <a:lnTo>
                  <a:pt x="331070" y="548809"/>
                </a:lnTo>
                <a:lnTo>
                  <a:pt x="325996" y="550079"/>
                </a:lnTo>
                <a:close/>
              </a:path>
              <a:path w="555625" h="550545">
                <a:moveTo>
                  <a:pt x="159827" y="528483"/>
                </a:moveTo>
                <a:lnTo>
                  <a:pt x="154753" y="528483"/>
                </a:lnTo>
                <a:lnTo>
                  <a:pt x="147419" y="527351"/>
                </a:lnTo>
                <a:lnTo>
                  <a:pt x="128115" y="497517"/>
                </a:lnTo>
                <a:lnTo>
                  <a:pt x="129581" y="489835"/>
                </a:lnTo>
                <a:lnTo>
                  <a:pt x="158558" y="470045"/>
                </a:lnTo>
                <a:lnTo>
                  <a:pt x="165891" y="471732"/>
                </a:lnTo>
                <a:lnTo>
                  <a:pt x="185196" y="502281"/>
                </a:lnTo>
                <a:lnTo>
                  <a:pt x="183729" y="509963"/>
                </a:lnTo>
                <a:lnTo>
                  <a:pt x="180122" y="517049"/>
                </a:lnTo>
                <a:lnTo>
                  <a:pt x="177585" y="520860"/>
                </a:lnTo>
                <a:lnTo>
                  <a:pt x="169974" y="525942"/>
                </a:lnTo>
                <a:lnTo>
                  <a:pt x="159827" y="528483"/>
                </a:lnTo>
                <a:close/>
              </a:path>
              <a:path w="555625" h="550545">
                <a:moveTo>
                  <a:pt x="378003" y="123228"/>
                </a:moveTo>
                <a:lnTo>
                  <a:pt x="328533" y="100360"/>
                </a:lnTo>
                <a:lnTo>
                  <a:pt x="329801" y="97820"/>
                </a:lnTo>
                <a:lnTo>
                  <a:pt x="329801" y="95279"/>
                </a:lnTo>
                <a:lnTo>
                  <a:pt x="352812" y="54309"/>
                </a:lnTo>
                <a:lnTo>
                  <a:pt x="379430" y="25407"/>
                </a:lnTo>
                <a:lnTo>
                  <a:pt x="443963" y="0"/>
                </a:lnTo>
                <a:lnTo>
                  <a:pt x="468837" y="1885"/>
                </a:lnTo>
                <a:lnTo>
                  <a:pt x="491689" y="9369"/>
                </a:lnTo>
                <a:lnTo>
                  <a:pt x="511925" y="22331"/>
                </a:lnTo>
                <a:lnTo>
                  <a:pt x="528951" y="40652"/>
                </a:lnTo>
                <a:lnTo>
                  <a:pt x="538596" y="59073"/>
                </a:lnTo>
                <a:lnTo>
                  <a:pt x="442179" y="59073"/>
                </a:lnTo>
                <a:lnTo>
                  <a:pt x="433815" y="60978"/>
                </a:lnTo>
                <a:lnTo>
                  <a:pt x="394394" y="95636"/>
                </a:lnTo>
                <a:lnTo>
                  <a:pt x="383077" y="118146"/>
                </a:lnTo>
                <a:lnTo>
                  <a:pt x="378003" y="123228"/>
                </a:lnTo>
                <a:close/>
              </a:path>
              <a:path w="555625" h="550545">
                <a:moveTo>
                  <a:pt x="347560" y="382387"/>
                </a:moveTo>
                <a:lnTo>
                  <a:pt x="346291" y="379847"/>
                </a:lnTo>
                <a:lnTo>
                  <a:pt x="346291" y="374765"/>
                </a:lnTo>
                <a:lnTo>
                  <a:pt x="350929" y="333358"/>
                </a:lnTo>
                <a:lnTo>
                  <a:pt x="364367" y="296001"/>
                </a:lnTo>
                <a:lnTo>
                  <a:pt x="385891" y="264360"/>
                </a:lnTo>
                <a:lnTo>
                  <a:pt x="420695" y="236511"/>
                </a:lnTo>
                <a:lnTo>
                  <a:pt x="438889" y="227400"/>
                </a:lnTo>
                <a:lnTo>
                  <a:pt x="455697" y="218348"/>
                </a:lnTo>
                <a:lnTo>
                  <a:pt x="488043" y="185318"/>
                </a:lnTo>
                <a:lnTo>
                  <a:pt x="499082" y="134105"/>
                </a:lnTo>
                <a:lnTo>
                  <a:pt x="496129" y="106395"/>
                </a:lnTo>
                <a:lnTo>
                  <a:pt x="466796" y="64789"/>
                </a:lnTo>
                <a:lnTo>
                  <a:pt x="442179" y="59073"/>
                </a:lnTo>
                <a:lnTo>
                  <a:pt x="538596" y="59073"/>
                </a:lnTo>
                <a:lnTo>
                  <a:pt x="545996" y="73206"/>
                </a:lnTo>
                <a:lnTo>
                  <a:pt x="554954" y="111476"/>
                </a:lnTo>
                <a:lnTo>
                  <a:pt x="555351" y="152129"/>
                </a:lnTo>
                <a:lnTo>
                  <a:pt x="546709" y="191829"/>
                </a:lnTo>
                <a:lnTo>
                  <a:pt x="524769" y="233990"/>
                </a:lnTo>
                <a:lnTo>
                  <a:pt x="489945" y="264717"/>
                </a:lnTo>
                <a:lnTo>
                  <a:pt x="460454" y="280756"/>
                </a:lnTo>
                <a:lnTo>
                  <a:pt x="446064" y="288637"/>
                </a:lnTo>
                <a:lnTo>
                  <a:pt x="418594" y="316327"/>
                </a:lnTo>
                <a:lnTo>
                  <a:pt x="405572" y="359381"/>
                </a:lnTo>
                <a:lnTo>
                  <a:pt x="404641" y="378576"/>
                </a:lnTo>
                <a:lnTo>
                  <a:pt x="347560" y="382387"/>
                </a:lnTo>
                <a:close/>
              </a:path>
              <a:path w="555625" h="550545">
                <a:moveTo>
                  <a:pt x="57081" y="171502"/>
                </a:moveTo>
                <a:lnTo>
                  <a:pt x="1268" y="168962"/>
                </a:lnTo>
                <a:lnTo>
                  <a:pt x="0" y="166421"/>
                </a:lnTo>
                <a:lnTo>
                  <a:pt x="0" y="158798"/>
                </a:lnTo>
                <a:lnTo>
                  <a:pt x="7749" y="113719"/>
                </a:lnTo>
                <a:lnTo>
                  <a:pt x="22990" y="74476"/>
                </a:lnTo>
                <a:lnTo>
                  <a:pt x="45129" y="42141"/>
                </a:lnTo>
                <a:lnTo>
                  <a:pt x="103399" y="4644"/>
                </a:lnTo>
                <a:lnTo>
                  <a:pt x="134299" y="1270"/>
                </a:lnTo>
                <a:lnTo>
                  <a:pt x="164008" y="7423"/>
                </a:lnTo>
                <a:lnTo>
                  <a:pt x="190270" y="22867"/>
                </a:lnTo>
                <a:lnTo>
                  <a:pt x="209198" y="43907"/>
                </a:lnTo>
                <a:lnTo>
                  <a:pt x="217394" y="58735"/>
                </a:lnTo>
                <a:lnTo>
                  <a:pt x="131147" y="58735"/>
                </a:lnTo>
                <a:lnTo>
                  <a:pt x="123041" y="59708"/>
                </a:lnTo>
                <a:lnTo>
                  <a:pt x="95828" y="73643"/>
                </a:lnTo>
                <a:lnTo>
                  <a:pt x="76583" y="98772"/>
                </a:lnTo>
                <a:lnTo>
                  <a:pt x="64711" y="130096"/>
                </a:lnTo>
                <a:lnTo>
                  <a:pt x="59617" y="162610"/>
                </a:lnTo>
                <a:lnTo>
                  <a:pt x="58349" y="166421"/>
                </a:lnTo>
                <a:lnTo>
                  <a:pt x="58349" y="168962"/>
                </a:lnTo>
                <a:lnTo>
                  <a:pt x="57081" y="171502"/>
                </a:lnTo>
                <a:close/>
              </a:path>
              <a:path w="555625" h="550545">
                <a:moveTo>
                  <a:pt x="112893" y="403984"/>
                </a:moveTo>
                <a:lnTo>
                  <a:pt x="109088" y="396362"/>
                </a:lnTo>
                <a:lnTo>
                  <a:pt x="99336" y="358250"/>
                </a:lnTo>
                <a:lnTo>
                  <a:pt x="98623" y="319185"/>
                </a:lnTo>
                <a:lnTo>
                  <a:pt x="106947" y="280597"/>
                </a:lnTo>
                <a:lnTo>
                  <a:pt x="124309" y="243915"/>
                </a:lnTo>
                <a:lnTo>
                  <a:pt x="128531" y="236511"/>
                </a:lnTo>
                <a:lnTo>
                  <a:pt x="133347" y="229464"/>
                </a:lnTo>
                <a:lnTo>
                  <a:pt x="149025" y="208324"/>
                </a:lnTo>
                <a:lnTo>
                  <a:pt x="154594" y="200563"/>
                </a:lnTo>
                <a:lnTo>
                  <a:pt x="175999" y="155781"/>
                </a:lnTo>
                <a:lnTo>
                  <a:pt x="178100" y="140437"/>
                </a:lnTo>
                <a:lnTo>
                  <a:pt x="177585" y="124498"/>
                </a:lnTo>
                <a:lnTo>
                  <a:pt x="160639" y="75905"/>
                </a:lnTo>
                <a:lnTo>
                  <a:pt x="131147" y="58735"/>
                </a:lnTo>
                <a:lnTo>
                  <a:pt x="217394" y="58735"/>
                </a:lnTo>
                <a:lnTo>
                  <a:pt x="223726" y="70189"/>
                </a:lnTo>
                <a:lnTo>
                  <a:pt x="233259" y="100757"/>
                </a:lnTo>
                <a:lnTo>
                  <a:pt x="237203" y="134661"/>
                </a:lnTo>
                <a:lnTo>
                  <a:pt x="233199" y="168723"/>
                </a:lnTo>
                <a:lnTo>
                  <a:pt x="222299" y="199451"/>
                </a:lnTo>
                <a:lnTo>
                  <a:pt x="206165" y="228273"/>
                </a:lnTo>
                <a:lnTo>
                  <a:pt x="186464" y="256619"/>
                </a:lnTo>
                <a:lnTo>
                  <a:pt x="171837" y="280240"/>
                </a:lnTo>
                <a:lnTo>
                  <a:pt x="160778" y="308387"/>
                </a:lnTo>
                <a:lnTo>
                  <a:pt x="156853" y="339869"/>
                </a:lnTo>
                <a:lnTo>
                  <a:pt x="163632" y="373495"/>
                </a:lnTo>
                <a:lnTo>
                  <a:pt x="163632" y="376036"/>
                </a:lnTo>
                <a:lnTo>
                  <a:pt x="164900" y="379847"/>
                </a:lnTo>
                <a:lnTo>
                  <a:pt x="164900" y="382387"/>
                </a:lnTo>
                <a:lnTo>
                  <a:pt x="112893" y="403984"/>
                </a:lnTo>
                <a:close/>
              </a:path>
            </a:pathLst>
          </a:custGeom>
          <a:solidFill>
            <a:srgbClr val="4A6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74251" y="1538478"/>
            <a:ext cx="105575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865">
                <a:latin typeface="Trebuchet MS"/>
                <a:cs typeface="Trebuchet MS"/>
              </a:rPr>
              <a:t>What</a:t>
            </a:r>
            <a:r>
              <a:rPr dirty="0" sz="9000" spc="-395">
                <a:latin typeface="Trebuchet MS"/>
                <a:cs typeface="Trebuchet MS"/>
              </a:rPr>
              <a:t> </a:t>
            </a:r>
            <a:r>
              <a:rPr dirty="0" sz="9000" spc="580">
                <a:latin typeface="Trebuchet MS"/>
                <a:cs typeface="Trebuchet MS"/>
              </a:rPr>
              <a:t>is</a:t>
            </a:r>
            <a:r>
              <a:rPr dirty="0" sz="9000" spc="-395">
                <a:latin typeface="Trebuchet MS"/>
                <a:cs typeface="Trebuchet MS"/>
              </a:rPr>
              <a:t> </a:t>
            </a:r>
            <a:r>
              <a:rPr dirty="0" sz="9000" spc="810">
                <a:latin typeface="Trebuchet MS"/>
                <a:cs typeface="Trebuchet MS"/>
              </a:rPr>
              <a:t>a</a:t>
            </a:r>
            <a:r>
              <a:rPr dirty="0" sz="9000" spc="-390">
                <a:latin typeface="Trebuchet MS"/>
                <a:cs typeface="Trebuchet MS"/>
              </a:rPr>
              <a:t> </a:t>
            </a:r>
            <a:r>
              <a:rPr dirty="0" sz="9000" spc="580">
                <a:latin typeface="Trebuchet MS"/>
                <a:cs typeface="Trebuchet MS"/>
              </a:rPr>
              <a:t>Docker?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06243" y="4061394"/>
            <a:ext cx="5524500" cy="3695700"/>
            <a:chOff x="11106243" y="4061394"/>
            <a:chExt cx="5524500" cy="3695700"/>
          </a:xfrm>
        </p:grpSpPr>
        <p:sp>
          <p:nvSpPr>
            <p:cNvPr id="3" name="object 3"/>
            <p:cNvSpPr/>
            <p:nvPr/>
          </p:nvSpPr>
          <p:spPr>
            <a:xfrm>
              <a:off x="11553449" y="5000080"/>
              <a:ext cx="4507865" cy="701675"/>
            </a:xfrm>
            <a:custGeom>
              <a:avLst/>
              <a:gdLst/>
              <a:ahLst/>
              <a:cxnLst/>
              <a:rect l="l" t="t" r="r" b="b"/>
              <a:pathLst>
                <a:path w="4507865" h="701675">
                  <a:moveTo>
                    <a:pt x="4507560" y="701269"/>
                  </a:moveTo>
                  <a:lnTo>
                    <a:pt x="0" y="701269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701269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106243" y="4061394"/>
              <a:ext cx="5524500" cy="3695700"/>
            </a:xfrm>
            <a:custGeom>
              <a:avLst/>
              <a:gdLst/>
              <a:ahLst/>
              <a:cxnLst/>
              <a:rect l="l" t="t" r="r" b="b"/>
              <a:pathLst>
                <a:path w="5524500" h="3695700">
                  <a:moveTo>
                    <a:pt x="4983882" y="12699"/>
                  </a:moveTo>
                  <a:lnTo>
                    <a:pt x="542919" y="12699"/>
                  </a:lnTo>
                  <a:lnTo>
                    <a:pt x="559188" y="0"/>
                  </a:lnTo>
                  <a:lnTo>
                    <a:pt x="4967611" y="0"/>
                  </a:lnTo>
                  <a:lnTo>
                    <a:pt x="4983882" y="12699"/>
                  </a:lnTo>
                  <a:close/>
                </a:path>
                <a:path w="5524500" h="3695700">
                  <a:moveTo>
                    <a:pt x="5048054" y="25399"/>
                  </a:moveTo>
                  <a:lnTo>
                    <a:pt x="478751" y="25399"/>
                  </a:lnTo>
                  <a:lnTo>
                    <a:pt x="494645" y="12699"/>
                  </a:lnTo>
                  <a:lnTo>
                    <a:pt x="5032159" y="12699"/>
                  </a:lnTo>
                  <a:lnTo>
                    <a:pt x="5048054" y="25399"/>
                  </a:lnTo>
                  <a:close/>
                </a:path>
                <a:path w="5524500" h="3695700">
                  <a:moveTo>
                    <a:pt x="5079471" y="38099"/>
                  </a:moveTo>
                  <a:lnTo>
                    <a:pt x="447337" y="38099"/>
                  </a:lnTo>
                  <a:lnTo>
                    <a:pt x="462976" y="25399"/>
                  </a:lnTo>
                  <a:lnTo>
                    <a:pt x="5063831" y="25399"/>
                  </a:lnTo>
                  <a:lnTo>
                    <a:pt x="5079471" y="38099"/>
                  </a:lnTo>
                  <a:close/>
                </a:path>
                <a:path w="5524500" h="3695700">
                  <a:moveTo>
                    <a:pt x="5110341" y="50799"/>
                  </a:moveTo>
                  <a:lnTo>
                    <a:pt x="416470" y="50799"/>
                  </a:lnTo>
                  <a:lnTo>
                    <a:pt x="431835" y="38099"/>
                  </a:lnTo>
                  <a:lnTo>
                    <a:pt x="5094974" y="38099"/>
                  </a:lnTo>
                  <a:lnTo>
                    <a:pt x="5110341" y="50799"/>
                  </a:lnTo>
                  <a:close/>
                </a:path>
                <a:path w="5524500" h="3695700">
                  <a:moveTo>
                    <a:pt x="5140589" y="63499"/>
                  </a:moveTo>
                  <a:lnTo>
                    <a:pt x="386225" y="63499"/>
                  </a:lnTo>
                  <a:lnTo>
                    <a:pt x="401261" y="50799"/>
                  </a:lnTo>
                  <a:lnTo>
                    <a:pt x="5125551" y="50799"/>
                  </a:lnTo>
                  <a:lnTo>
                    <a:pt x="5140589" y="63499"/>
                  </a:lnTo>
                  <a:close/>
                </a:path>
                <a:path w="5524500" h="3695700">
                  <a:moveTo>
                    <a:pt x="571055" y="76199"/>
                  </a:moveTo>
                  <a:lnTo>
                    <a:pt x="356674" y="76199"/>
                  </a:lnTo>
                  <a:lnTo>
                    <a:pt x="371363" y="63499"/>
                  </a:lnTo>
                  <a:lnTo>
                    <a:pt x="585704" y="63499"/>
                  </a:lnTo>
                  <a:lnTo>
                    <a:pt x="571055" y="76199"/>
                  </a:lnTo>
                  <a:close/>
                </a:path>
                <a:path w="5524500" h="3695700">
                  <a:moveTo>
                    <a:pt x="5170143" y="76199"/>
                  </a:moveTo>
                  <a:lnTo>
                    <a:pt x="4955743" y="76199"/>
                  </a:lnTo>
                  <a:lnTo>
                    <a:pt x="4941094" y="63499"/>
                  </a:lnTo>
                  <a:lnTo>
                    <a:pt x="5155452" y="63499"/>
                  </a:lnTo>
                  <a:lnTo>
                    <a:pt x="5170143" y="76199"/>
                  </a:lnTo>
                  <a:close/>
                </a:path>
                <a:path w="5524500" h="3695700">
                  <a:moveTo>
                    <a:pt x="470720" y="101599"/>
                  </a:moveTo>
                  <a:lnTo>
                    <a:pt x="313808" y="101599"/>
                  </a:lnTo>
                  <a:lnTo>
                    <a:pt x="327888" y="88899"/>
                  </a:lnTo>
                  <a:lnTo>
                    <a:pt x="342177" y="76199"/>
                  </a:lnTo>
                  <a:lnTo>
                    <a:pt x="527503" y="76199"/>
                  </a:lnTo>
                  <a:lnTo>
                    <a:pt x="513157" y="88899"/>
                  </a:lnTo>
                  <a:lnTo>
                    <a:pt x="484749" y="88899"/>
                  </a:lnTo>
                  <a:lnTo>
                    <a:pt x="470720" y="101599"/>
                  </a:lnTo>
                  <a:close/>
                </a:path>
                <a:path w="5524500" h="3695700">
                  <a:moveTo>
                    <a:pt x="5213013" y="101599"/>
                  </a:moveTo>
                  <a:lnTo>
                    <a:pt x="5056088" y="101599"/>
                  </a:lnTo>
                  <a:lnTo>
                    <a:pt x="5042058" y="88899"/>
                  </a:lnTo>
                  <a:lnTo>
                    <a:pt x="5013646" y="88899"/>
                  </a:lnTo>
                  <a:lnTo>
                    <a:pt x="4999299" y="76199"/>
                  </a:lnTo>
                  <a:lnTo>
                    <a:pt x="5184641" y="76199"/>
                  </a:lnTo>
                  <a:lnTo>
                    <a:pt x="5198932" y="88899"/>
                  </a:lnTo>
                  <a:lnTo>
                    <a:pt x="5213013" y="101599"/>
                  </a:lnTo>
                  <a:close/>
                </a:path>
                <a:path w="5524500" h="3695700">
                  <a:moveTo>
                    <a:pt x="363570" y="152399"/>
                  </a:moveTo>
                  <a:lnTo>
                    <a:pt x="246802" y="152399"/>
                  </a:lnTo>
                  <a:lnTo>
                    <a:pt x="259723" y="139699"/>
                  </a:lnTo>
                  <a:lnTo>
                    <a:pt x="272886" y="126999"/>
                  </a:lnTo>
                  <a:lnTo>
                    <a:pt x="286290" y="114299"/>
                  </a:lnTo>
                  <a:lnTo>
                    <a:pt x="299936" y="101599"/>
                  </a:lnTo>
                  <a:lnTo>
                    <a:pt x="456815" y="101599"/>
                  </a:lnTo>
                  <a:lnTo>
                    <a:pt x="443032" y="114299"/>
                  </a:lnTo>
                  <a:lnTo>
                    <a:pt x="429388" y="114299"/>
                  </a:lnTo>
                  <a:lnTo>
                    <a:pt x="415901" y="126999"/>
                  </a:lnTo>
                  <a:lnTo>
                    <a:pt x="402569" y="126999"/>
                  </a:lnTo>
                  <a:lnTo>
                    <a:pt x="389392" y="139699"/>
                  </a:lnTo>
                  <a:lnTo>
                    <a:pt x="376388" y="139699"/>
                  </a:lnTo>
                  <a:lnTo>
                    <a:pt x="363570" y="152399"/>
                  </a:lnTo>
                  <a:close/>
                </a:path>
                <a:path w="5524500" h="3695700">
                  <a:moveTo>
                    <a:pt x="5280026" y="152399"/>
                  </a:moveTo>
                  <a:lnTo>
                    <a:pt x="5163250" y="152399"/>
                  </a:lnTo>
                  <a:lnTo>
                    <a:pt x="5150431" y="139699"/>
                  </a:lnTo>
                  <a:lnTo>
                    <a:pt x="5137425" y="139699"/>
                  </a:lnTo>
                  <a:lnTo>
                    <a:pt x="5124247" y="126999"/>
                  </a:lnTo>
                  <a:lnTo>
                    <a:pt x="5110914" y="126999"/>
                  </a:lnTo>
                  <a:lnTo>
                    <a:pt x="5097425" y="114299"/>
                  </a:lnTo>
                  <a:lnTo>
                    <a:pt x="5083780" y="114299"/>
                  </a:lnTo>
                  <a:lnTo>
                    <a:pt x="5069995" y="101599"/>
                  </a:lnTo>
                  <a:lnTo>
                    <a:pt x="5226887" y="101599"/>
                  </a:lnTo>
                  <a:lnTo>
                    <a:pt x="5240534" y="114299"/>
                  </a:lnTo>
                  <a:lnTo>
                    <a:pt x="5253940" y="126999"/>
                  </a:lnTo>
                  <a:lnTo>
                    <a:pt x="5267104" y="139699"/>
                  </a:lnTo>
                  <a:lnTo>
                    <a:pt x="5280026" y="152399"/>
                  </a:lnTo>
                  <a:close/>
                </a:path>
                <a:path w="5524500" h="3695700">
                  <a:moveTo>
                    <a:pt x="350940" y="3543299"/>
                  </a:moveTo>
                  <a:lnTo>
                    <a:pt x="234119" y="3543299"/>
                  </a:lnTo>
                  <a:lnTo>
                    <a:pt x="221727" y="3530599"/>
                  </a:lnTo>
                  <a:lnTo>
                    <a:pt x="186201" y="3492499"/>
                  </a:lnTo>
                  <a:lnTo>
                    <a:pt x="153323" y="3454399"/>
                  </a:lnTo>
                  <a:lnTo>
                    <a:pt x="123265" y="3416299"/>
                  </a:lnTo>
                  <a:lnTo>
                    <a:pt x="96183" y="3378199"/>
                  </a:lnTo>
                  <a:lnTo>
                    <a:pt x="79861" y="3340099"/>
                  </a:lnTo>
                  <a:lnTo>
                    <a:pt x="72231" y="3327399"/>
                  </a:lnTo>
                  <a:lnTo>
                    <a:pt x="64968" y="3314699"/>
                  </a:lnTo>
                  <a:lnTo>
                    <a:pt x="58072" y="3301999"/>
                  </a:lnTo>
                  <a:lnTo>
                    <a:pt x="51542" y="3289299"/>
                  </a:lnTo>
                  <a:lnTo>
                    <a:pt x="45386" y="3263899"/>
                  </a:lnTo>
                  <a:lnTo>
                    <a:pt x="39613" y="3251199"/>
                  </a:lnTo>
                  <a:lnTo>
                    <a:pt x="34221" y="3238499"/>
                  </a:lnTo>
                  <a:lnTo>
                    <a:pt x="29212" y="3225799"/>
                  </a:lnTo>
                  <a:lnTo>
                    <a:pt x="24590" y="3200399"/>
                  </a:lnTo>
                  <a:lnTo>
                    <a:pt x="20361" y="3187699"/>
                  </a:lnTo>
                  <a:lnTo>
                    <a:pt x="16526" y="3174999"/>
                  </a:lnTo>
                  <a:lnTo>
                    <a:pt x="13085" y="3162299"/>
                  </a:lnTo>
                  <a:lnTo>
                    <a:pt x="10041" y="3136899"/>
                  </a:lnTo>
                  <a:lnTo>
                    <a:pt x="7398" y="3124199"/>
                  </a:lnTo>
                  <a:lnTo>
                    <a:pt x="5156" y="3111499"/>
                  </a:lnTo>
                  <a:lnTo>
                    <a:pt x="3316" y="3098799"/>
                  </a:lnTo>
                  <a:lnTo>
                    <a:pt x="1879" y="3073399"/>
                  </a:lnTo>
                  <a:lnTo>
                    <a:pt x="847" y="3060699"/>
                  </a:lnTo>
                  <a:lnTo>
                    <a:pt x="221" y="3047999"/>
                  </a:lnTo>
                  <a:lnTo>
                    <a:pt x="0" y="3022599"/>
                  </a:lnTo>
                  <a:lnTo>
                    <a:pt x="0" y="673099"/>
                  </a:lnTo>
                  <a:lnTo>
                    <a:pt x="223" y="647699"/>
                  </a:lnTo>
                  <a:lnTo>
                    <a:pt x="851" y="634999"/>
                  </a:lnTo>
                  <a:lnTo>
                    <a:pt x="1884" y="622299"/>
                  </a:lnTo>
                  <a:lnTo>
                    <a:pt x="3322" y="596899"/>
                  </a:lnTo>
                  <a:lnTo>
                    <a:pt x="5164" y="584199"/>
                  </a:lnTo>
                  <a:lnTo>
                    <a:pt x="7407" y="571499"/>
                  </a:lnTo>
                  <a:lnTo>
                    <a:pt x="10051" y="558799"/>
                  </a:lnTo>
                  <a:lnTo>
                    <a:pt x="13096" y="533399"/>
                  </a:lnTo>
                  <a:lnTo>
                    <a:pt x="16539" y="520699"/>
                  </a:lnTo>
                  <a:lnTo>
                    <a:pt x="20375" y="507999"/>
                  </a:lnTo>
                  <a:lnTo>
                    <a:pt x="24604" y="482599"/>
                  </a:lnTo>
                  <a:lnTo>
                    <a:pt x="29227" y="469899"/>
                  </a:lnTo>
                  <a:lnTo>
                    <a:pt x="34238" y="457199"/>
                  </a:lnTo>
                  <a:lnTo>
                    <a:pt x="39630" y="444499"/>
                  </a:lnTo>
                  <a:lnTo>
                    <a:pt x="45404" y="431799"/>
                  </a:lnTo>
                  <a:lnTo>
                    <a:pt x="51560" y="406399"/>
                  </a:lnTo>
                  <a:lnTo>
                    <a:pt x="58091" y="393699"/>
                  </a:lnTo>
                  <a:lnTo>
                    <a:pt x="64988" y="380999"/>
                  </a:lnTo>
                  <a:lnTo>
                    <a:pt x="72251" y="368299"/>
                  </a:lnTo>
                  <a:lnTo>
                    <a:pt x="79881" y="355599"/>
                  </a:lnTo>
                  <a:lnTo>
                    <a:pt x="87869" y="330199"/>
                  </a:lnTo>
                  <a:lnTo>
                    <a:pt x="113918" y="292099"/>
                  </a:lnTo>
                  <a:lnTo>
                    <a:pt x="142999" y="253999"/>
                  </a:lnTo>
                  <a:lnTo>
                    <a:pt x="174962" y="215899"/>
                  </a:lnTo>
                  <a:lnTo>
                    <a:pt x="209628" y="177799"/>
                  </a:lnTo>
                  <a:lnTo>
                    <a:pt x="234138" y="152399"/>
                  </a:lnTo>
                  <a:lnTo>
                    <a:pt x="350940" y="152399"/>
                  </a:lnTo>
                  <a:lnTo>
                    <a:pt x="338496" y="165099"/>
                  </a:lnTo>
                  <a:lnTo>
                    <a:pt x="326255" y="177799"/>
                  </a:lnTo>
                  <a:lnTo>
                    <a:pt x="314231" y="177799"/>
                  </a:lnTo>
                  <a:lnTo>
                    <a:pt x="302424" y="190499"/>
                  </a:lnTo>
                  <a:lnTo>
                    <a:pt x="290833" y="203199"/>
                  </a:lnTo>
                  <a:lnTo>
                    <a:pt x="279473" y="215899"/>
                  </a:lnTo>
                  <a:lnTo>
                    <a:pt x="268358" y="215899"/>
                  </a:lnTo>
                  <a:lnTo>
                    <a:pt x="236490" y="253999"/>
                  </a:lnTo>
                  <a:lnTo>
                    <a:pt x="216560" y="279399"/>
                  </a:lnTo>
                  <a:lnTo>
                    <a:pt x="206999" y="279399"/>
                  </a:lnTo>
                  <a:lnTo>
                    <a:pt x="180037" y="317499"/>
                  </a:lnTo>
                  <a:lnTo>
                    <a:pt x="155745" y="355599"/>
                  </a:lnTo>
                  <a:lnTo>
                    <a:pt x="134259" y="393699"/>
                  </a:lnTo>
                  <a:lnTo>
                    <a:pt x="115701" y="431799"/>
                  </a:lnTo>
                  <a:lnTo>
                    <a:pt x="105000" y="469899"/>
                  </a:lnTo>
                  <a:lnTo>
                    <a:pt x="100164" y="482599"/>
                  </a:lnTo>
                  <a:lnTo>
                    <a:pt x="87731" y="520699"/>
                  </a:lnTo>
                  <a:lnTo>
                    <a:pt x="78473" y="558799"/>
                  </a:lnTo>
                  <a:lnTo>
                    <a:pt x="76102" y="584199"/>
                  </a:lnTo>
                  <a:lnTo>
                    <a:pt x="74091" y="596899"/>
                  </a:lnTo>
                  <a:lnTo>
                    <a:pt x="70226" y="634999"/>
                  </a:lnTo>
                  <a:lnTo>
                    <a:pt x="69465" y="673099"/>
                  </a:lnTo>
                  <a:lnTo>
                    <a:pt x="69465" y="3022599"/>
                  </a:lnTo>
                  <a:lnTo>
                    <a:pt x="70226" y="3060699"/>
                  </a:lnTo>
                  <a:lnTo>
                    <a:pt x="74092" y="3098799"/>
                  </a:lnTo>
                  <a:lnTo>
                    <a:pt x="78473" y="3124199"/>
                  </a:lnTo>
                  <a:lnTo>
                    <a:pt x="81204" y="3149599"/>
                  </a:lnTo>
                  <a:lnTo>
                    <a:pt x="91524" y="3187699"/>
                  </a:lnTo>
                  <a:lnTo>
                    <a:pt x="105000" y="3225799"/>
                  </a:lnTo>
                  <a:lnTo>
                    <a:pt x="110179" y="3238499"/>
                  </a:lnTo>
                  <a:lnTo>
                    <a:pt x="115701" y="3263899"/>
                  </a:lnTo>
                  <a:lnTo>
                    <a:pt x="134259" y="3301999"/>
                  </a:lnTo>
                  <a:lnTo>
                    <a:pt x="155745" y="3340099"/>
                  </a:lnTo>
                  <a:lnTo>
                    <a:pt x="180037" y="3378199"/>
                  </a:lnTo>
                  <a:lnTo>
                    <a:pt x="206999" y="3416299"/>
                  </a:lnTo>
                  <a:lnTo>
                    <a:pt x="216560" y="3416299"/>
                  </a:lnTo>
                  <a:lnTo>
                    <a:pt x="226391" y="3428999"/>
                  </a:lnTo>
                  <a:lnTo>
                    <a:pt x="236491" y="3441699"/>
                  </a:lnTo>
                  <a:lnTo>
                    <a:pt x="246860" y="3454399"/>
                  </a:lnTo>
                  <a:lnTo>
                    <a:pt x="257487" y="3467099"/>
                  </a:lnTo>
                  <a:lnTo>
                    <a:pt x="268358" y="3479799"/>
                  </a:lnTo>
                  <a:lnTo>
                    <a:pt x="279473" y="3479799"/>
                  </a:lnTo>
                  <a:lnTo>
                    <a:pt x="290833" y="3492499"/>
                  </a:lnTo>
                  <a:lnTo>
                    <a:pt x="302424" y="3505199"/>
                  </a:lnTo>
                  <a:lnTo>
                    <a:pt x="314231" y="3517899"/>
                  </a:lnTo>
                  <a:lnTo>
                    <a:pt x="326255" y="3517899"/>
                  </a:lnTo>
                  <a:lnTo>
                    <a:pt x="338497" y="3530599"/>
                  </a:lnTo>
                  <a:lnTo>
                    <a:pt x="350940" y="3543299"/>
                  </a:lnTo>
                  <a:close/>
                </a:path>
                <a:path w="5524500" h="3695700">
                  <a:moveTo>
                    <a:pt x="5292711" y="3543299"/>
                  </a:moveTo>
                  <a:lnTo>
                    <a:pt x="5175882" y="3543299"/>
                  </a:lnTo>
                  <a:lnTo>
                    <a:pt x="5188327" y="3530599"/>
                  </a:lnTo>
                  <a:lnTo>
                    <a:pt x="5200570" y="3517899"/>
                  </a:lnTo>
                  <a:lnTo>
                    <a:pt x="5212595" y="3517899"/>
                  </a:lnTo>
                  <a:lnTo>
                    <a:pt x="5224404" y="3505199"/>
                  </a:lnTo>
                  <a:lnTo>
                    <a:pt x="5235997" y="3492499"/>
                  </a:lnTo>
                  <a:lnTo>
                    <a:pt x="5247358" y="3479799"/>
                  </a:lnTo>
                  <a:lnTo>
                    <a:pt x="5258475" y="3479799"/>
                  </a:lnTo>
                  <a:lnTo>
                    <a:pt x="5290346" y="3441699"/>
                  </a:lnTo>
                  <a:lnTo>
                    <a:pt x="5310278" y="3416299"/>
                  </a:lnTo>
                  <a:lnTo>
                    <a:pt x="5319840" y="3416299"/>
                  </a:lnTo>
                  <a:lnTo>
                    <a:pt x="5346807" y="3378199"/>
                  </a:lnTo>
                  <a:lnTo>
                    <a:pt x="5371102" y="3340099"/>
                  </a:lnTo>
                  <a:lnTo>
                    <a:pt x="5392590" y="3301999"/>
                  </a:lnTo>
                  <a:lnTo>
                    <a:pt x="5411152" y="3263899"/>
                  </a:lnTo>
                  <a:lnTo>
                    <a:pt x="5416674" y="3238499"/>
                  </a:lnTo>
                  <a:lnTo>
                    <a:pt x="5421854" y="3225799"/>
                  </a:lnTo>
                  <a:lnTo>
                    <a:pt x="5435332" y="3187699"/>
                  </a:lnTo>
                  <a:lnTo>
                    <a:pt x="5445654" y="3149599"/>
                  </a:lnTo>
                  <a:lnTo>
                    <a:pt x="5448385" y="3124199"/>
                  </a:lnTo>
                  <a:lnTo>
                    <a:pt x="5450756" y="3111499"/>
                  </a:lnTo>
                  <a:lnTo>
                    <a:pt x="5455707" y="3073399"/>
                  </a:lnTo>
                  <a:lnTo>
                    <a:pt x="5457394" y="3022599"/>
                  </a:lnTo>
                  <a:lnTo>
                    <a:pt x="5457394" y="673099"/>
                  </a:lnTo>
                  <a:lnTo>
                    <a:pt x="5456633" y="634999"/>
                  </a:lnTo>
                  <a:lnTo>
                    <a:pt x="5452767" y="596899"/>
                  </a:lnTo>
                  <a:lnTo>
                    <a:pt x="5450756" y="584199"/>
                  </a:lnTo>
                  <a:lnTo>
                    <a:pt x="5448385" y="558799"/>
                  </a:lnTo>
                  <a:lnTo>
                    <a:pt x="5439126" y="520699"/>
                  </a:lnTo>
                  <a:lnTo>
                    <a:pt x="5426691" y="482599"/>
                  </a:lnTo>
                  <a:lnTo>
                    <a:pt x="5421854" y="469899"/>
                  </a:lnTo>
                  <a:lnTo>
                    <a:pt x="5416674" y="444499"/>
                  </a:lnTo>
                  <a:lnTo>
                    <a:pt x="5399106" y="406399"/>
                  </a:lnTo>
                  <a:lnTo>
                    <a:pt x="5378580" y="368299"/>
                  </a:lnTo>
                  <a:lnTo>
                    <a:pt x="5355211" y="330199"/>
                  </a:lnTo>
                  <a:lnTo>
                    <a:pt x="5329122" y="292099"/>
                  </a:lnTo>
                  <a:lnTo>
                    <a:pt x="5319841" y="279399"/>
                  </a:lnTo>
                  <a:lnTo>
                    <a:pt x="5310279" y="279399"/>
                  </a:lnTo>
                  <a:lnTo>
                    <a:pt x="5300447" y="266699"/>
                  </a:lnTo>
                  <a:lnTo>
                    <a:pt x="5290346" y="253999"/>
                  </a:lnTo>
                  <a:lnTo>
                    <a:pt x="5279975" y="241299"/>
                  </a:lnTo>
                  <a:lnTo>
                    <a:pt x="5269347" y="228599"/>
                  </a:lnTo>
                  <a:lnTo>
                    <a:pt x="5258475" y="215899"/>
                  </a:lnTo>
                  <a:lnTo>
                    <a:pt x="5247358" y="215899"/>
                  </a:lnTo>
                  <a:lnTo>
                    <a:pt x="5235997" y="203199"/>
                  </a:lnTo>
                  <a:lnTo>
                    <a:pt x="5224404" y="190499"/>
                  </a:lnTo>
                  <a:lnTo>
                    <a:pt x="5212595" y="177799"/>
                  </a:lnTo>
                  <a:lnTo>
                    <a:pt x="5200570" y="177799"/>
                  </a:lnTo>
                  <a:lnTo>
                    <a:pt x="5188327" y="165099"/>
                  </a:lnTo>
                  <a:lnTo>
                    <a:pt x="5175882" y="152399"/>
                  </a:lnTo>
                  <a:lnTo>
                    <a:pt x="5292692" y="152399"/>
                  </a:lnTo>
                  <a:lnTo>
                    <a:pt x="5329053" y="190499"/>
                  </a:lnTo>
                  <a:lnTo>
                    <a:pt x="5362836" y="228599"/>
                  </a:lnTo>
                  <a:lnTo>
                    <a:pt x="5393863" y="266699"/>
                  </a:lnTo>
                  <a:lnTo>
                    <a:pt x="5421958" y="304799"/>
                  </a:lnTo>
                  <a:lnTo>
                    <a:pt x="5446967" y="355599"/>
                  </a:lnTo>
                  <a:lnTo>
                    <a:pt x="5454598" y="368299"/>
                  </a:lnTo>
                  <a:lnTo>
                    <a:pt x="5461863" y="380999"/>
                  </a:lnTo>
                  <a:lnTo>
                    <a:pt x="5468761" y="393699"/>
                  </a:lnTo>
                  <a:lnTo>
                    <a:pt x="5475292" y="406399"/>
                  </a:lnTo>
                  <a:lnTo>
                    <a:pt x="5481449" y="431799"/>
                  </a:lnTo>
                  <a:lnTo>
                    <a:pt x="5487224" y="444499"/>
                  </a:lnTo>
                  <a:lnTo>
                    <a:pt x="5492617" y="457199"/>
                  </a:lnTo>
                  <a:lnTo>
                    <a:pt x="5497628" y="469899"/>
                  </a:lnTo>
                  <a:lnTo>
                    <a:pt x="5502252" y="482599"/>
                  </a:lnTo>
                  <a:lnTo>
                    <a:pt x="5506482" y="507999"/>
                  </a:lnTo>
                  <a:lnTo>
                    <a:pt x="5510319" y="520699"/>
                  </a:lnTo>
                  <a:lnTo>
                    <a:pt x="5513762" y="533399"/>
                  </a:lnTo>
                  <a:lnTo>
                    <a:pt x="5516807" y="558799"/>
                  </a:lnTo>
                  <a:lnTo>
                    <a:pt x="5519451" y="571499"/>
                  </a:lnTo>
                  <a:lnTo>
                    <a:pt x="5521694" y="584199"/>
                  </a:lnTo>
                  <a:lnTo>
                    <a:pt x="5523536" y="596899"/>
                  </a:lnTo>
                  <a:lnTo>
                    <a:pt x="5524161" y="609599"/>
                  </a:lnTo>
                  <a:lnTo>
                    <a:pt x="5524161" y="3086099"/>
                  </a:lnTo>
                  <a:lnTo>
                    <a:pt x="5523542" y="3098799"/>
                  </a:lnTo>
                  <a:lnTo>
                    <a:pt x="5521702" y="3111499"/>
                  </a:lnTo>
                  <a:lnTo>
                    <a:pt x="5519460" y="3124199"/>
                  </a:lnTo>
                  <a:lnTo>
                    <a:pt x="5516818" y="3136899"/>
                  </a:lnTo>
                  <a:lnTo>
                    <a:pt x="5513773" y="3162299"/>
                  </a:lnTo>
                  <a:lnTo>
                    <a:pt x="5510331" y="3174999"/>
                  </a:lnTo>
                  <a:lnTo>
                    <a:pt x="5506495" y="3187699"/>
                  </a:lnTo>
                  <a:lnTo>
                    <a:pt x="5502266" y="3200399"/>
                  </a:lnTo>
                  <a:lnTo>
                    <a:pt x="5497644" y="3225799"/>
                  </a:lnTo>
                  <a:lnTo>
                    <a:pt x="5492633" y="3238499"/>
                  </a:lnTo>
                  <a:lnTo>
                    <a:pt x="5487241" y="3251199"/>
                  </a:lnTo>
                  <a:lnTo>
                    <a:pt x="5481467" y="3263899"/>
                  </a:lnTo>
                  <a:lnTo>
                    <a:pt x="5475311" y="3289299"/>
                  </a:lnTo>
                  <a:lnTo>
                    <a:pt x="5468780" y="3301999"/>
                  </a:lnTo>
                  <a:lnTo>
                    <a:pt x="5461883" y="3314699"/>
                  </a:lnTo>
                  <a:lnTo>
                    <a:pt x="5454619" y="3327399"/>
                  </a:lnTo>
                  <a:lnTo>
                    <a:pt x="5446988" y="3340099"/>
                  </a:lnTo>
                  <a:lnTo>
                    <a:pt x="5439000" y="3365499"/>
                  </a:lnTo>
                  <a:lnTo>
                    <a:pt x="5412948" y="3403599"/>
                  </a:lnTo>
                  <a:lnTo>
                    <a:pt x="5383863" y="3441699"/>
                  </a:lnTo>
                  <a:lnTo>
                    <a:pt x="5351897" y="3479799"/>
                  </a:lnTo>
                  <a:lnTo>
                    <a:pt x="5317225" y="3517899"/>
                  </a:lnTo>
                  <a:lnTo>
                    <a:pt x="5305104" y="3530599"/>
                  </a:lnTo>
                  <a:lnTo>
                    <a:pt x="5292711" y="3543299"/>
                  </a:lnTo>
                  <a:close/>
                </a:path>
                <a:path w="5524500" h="3695700">
                  <a:moveTo>
                    <a:pt x="429388" y="3581399"/>
                  </a:moveTo>
                  <a:lnTo>
                    <a:pt x="286273" y="3581399"/>
                  </a:lnTo>
                  <a:lnTo>
                    <a:pt x="272868" y="3568699"/>
                  </a:lnTo>
                  <a:lnTo>
                    <a:pt x="259705" y="3555999"/>
                  </a:lnTo>
                  <a:lnTo>
                    <a:pt x="246783" y="3543299"/>
                  </a:lnTo>
                  <a:lnTo>
                    <a:pt x="363570" y="3543299"/>
                  </a:lnTo>
                  <a:lnTo>
                    <a:pt x="376388" y="3555999"/>
                  </a:lnTo>
                  <a:lnTo>
                    <a:pt x="389392" y="3555999"/>
                  </a:lnTo>
                  <a:lnTo>
                    <a:pt x="402569" y="3568699"/>
                  </a:lnTo>
                  <a:lnTo>
                    <a:pt x="415901" y="3568699"/>
                  </a:lnTo>
                  <a:lnTo>
                    <a:pt x="429388" y="3581399"/>
                  </a:lnTo>
                  <a:close/>
                </a:path>
                <a:path w="5524500" h="3695700">
                  <a:moveTo>
                    <a:pt x="5240552" y="3581399"/>
                  </a:moveTo>
                  <a:lnTo>
                    <a:pt x="5097424" y="3581399"/>
                  </a:lnTo>
                  <a:lnTo>
                    <a:pt x="5110914" y="3568699"/>
                  </a:lnTo>
                  <a:lnTo>
                    <a:pt x="5124247" y="3568699"/>
                  </a:lnTo>
                  <a:lnTo>
                    <a:pt x="5137425" y="3555999"/>
                  </a:lnTo>
                  <a:lnTo>
                    <a:pt x="5150431" y="3555999"/>
                  </a:lnTo>
                  <a:lnTo>
                    <a:pt x="5163250" y="3543299"/>
                  </a:lnTo>
                  <a:lnTo>
                    <a:pt x="5280045" y="3543299"/>
                  </a:lnTo>
                  <a:lnTo>
                    <a:pt x="5267123" y="3555999"/>
                  </a:lnTo>
                  <a:lnTo>
                    <a:pt x="5253958" y="3568699"/>
                  </a:lnTo>
                  <a:lnTo>
                    <a:pt x="5240552" y="3581399"/>
                  </a:lnTo>
                  <a:close/>
                </a:path>
                <a:path w="5524500" h="3695700">
                  <a:moveTo>
                    <a:pt x="527503" y="3619499"/>
                  </a:moveTo>
                  <a:lnTo>
                    <a:pt x="342162" y="3619499"/>
                  </a:lnTo>
                  <a:lnTo>
                    <a:pt x="327873" y="3606799"/>
                  </a:lnTo>
                  <a:lnTo>
                    <a:pt x="313792" y="3594099"/>
                  </a:lnTo>
                  <a:lnTo>
                    <a:pt x="299920" y="3581399"/>
                  </a:lnTo>
                  <a:lnTo>
                    <a:pt x="443032" y="3581399"/>
                  </a:lnTo>
                  <a:lnTo>
                    <a:pt x="456815" y="3594099"/>
                  </a:lnTo>
                  <a:lnTo>
                    <a:pt x="470720" y="3594099"/>
                  </a:lnTo>
                  <a:lnTo>
                    <a:pt x="484749" y="3606799"/>
                  </a:lnTo>
                  <a:lnTo>
                    <a:pt x="513157" y="3606799"/>
                  </a:lnTo>
                  <a:lnTo>
                    <a:pt x="527503" y="3619499"/>
                  </a:lnTo>
                  <a:close/>
                </a:path>
                <a:path w="5524500" h="3695700">
                  <a:moveTo>
                    <a:pt x="5184657" y="3619499"/>
                  </a:moveTo>
                  <a:lnTo>
                    <a:pt x="4999299" y="3619499"/>
                  </a:lnTo>
                  <a:lnTo>
                    <a:pt x="5013646" y="3606799"/>
                  </a:lnTo>
                  <a:lnTo>
                    <a:pt x="5042058" y="3606799"/>
                  </a:lnTo>
                  <a:lnTo>
                    <a:pt x="5056088" y="3594099"/>
                  </a:lnTo>
                  <a:lnTo>
                    <a:pt x="5069995" y="3594099"/>
                  </a:lnTo>
                  <a:lnTo>
                    <a:pt x="5083779" y="3581399"/>
                  </a:lnTo>
                  <a:lnTo>
                    <a:pt x="5226904" y="3581399"/>
                  </a:lnTo>
                  <a:lnTo>
                    <a:pt x="5213031" y="3594099"/>
                  </a:lnTo>
                  <a:lnTo>
                    <a:pt x="5198948" y="3606799"/>
                  </a:lnTo>
                  <a:lnTo>
                    <a:pt x="5184657" y="3619499"/>
                  </a:lnTo>
                  <a:close/>
                </a:path>
                <a:path w="5524500" h="3695700">
                  <a:moveTo>
                    <a:pt x="600405" y="3632199"/>
                  </a:moveTo>
                  <a:lnTo>
                    <a:pt x="371350" y="3632199"/>
                  </a:lnTo>
                  <a:lnTo>
                    <a:pt x="356660" y="3619499"/>
                  </a:lnTo>
                  <a:lnTo>
                    <a:pt x="585704" y="3619499"/>
                  </a:lnTo>
                  <a:lnTo>
                    <a:pt x="600405" y="3632199"/>
                  </a:lnTo>
                  <a:close/>
                </a:path>
                <a:path w="5524500" h="3695700">
                  <a:moveTo>
                    <a:pt x="5155467" y="3632199"/>
                  </a:moveTo>
                  <a:lnTo>
                    <a:pt x="4926390" y="3632199"/>
                  </a:lnTo>
                  <a:lnTo>
                    <a:pt x="4941093" y="3619499"/>
                  </a:lnTo>
                  <a:lnTo>
                    <a:pt x="5170158" y="3619499"/>
                  </a:lnTo>
                  <a:lnTo>
                    <a:pt x="5155467" y="3632199"/>
                  </a:lnTo>
                  <a:close/>
                </a:path>
                <a:path w="5524500" h="3695700">
                  <a:moveTo>
                    <a:pt x="5125564" y="3644899"/>
                  </a:moveTo>
                  <a:lnTo>
                    <a:pt x="401249" y="3644899"/>
                  </a:lnTo>
                  <a:lnTo>
                    <a:pt x="386213" y="3632199"/>
                  </a:lnTo>
                  <a:lnTo>
                    <a:pt x="5140602" y="3632199"/>
                  </a:lnTo>
                  <a:lnTo>
                    <a:pt x="5125564" y="3644899"/>
                  </a:lnTo>
                  <a:close/>
                </a:path>
                <a:path w="5524500" h="3695700">
                  <a:moveTo>
                    <a:pt x="5094985" y="3657599"/>
                  </a:moveTo>
                  <a:lnTo>
                    <a:pt x="431825" y="3657599"/>
                  </a:lnTo>
                  <a:lnTo>
                    <a:pt x="416459" y="3644899"/>
                  </a:lnTo>
                  <a:lnTo>
                    <a:pt x="5110352" y="3644899"/>
                  </a:lnTo>
                  <a:lnTo>
                    <a:pt x="5094985" y="3657599"/>
                  </a:lnTo>
                  <a:close/>
                </a:path>
                <a:path w="5524500" h="3695700">
                  <a:moveTo>
                    <a:pt x="5063840" y="3670299"/>
                  </a:moveTo>
                  <a:lnTo>
                    <a:pt x="462967" y="3670299"/>
                  </a:lnTo>
                  <a:lnTo>
                    <a:pt x="447328" y="3657599"/>
                  </a:lnTo>
                  <a:lnTo>
                    <a:pt x="5079481" y="3657599"/>
                  </a:lnTo>
                  <a:lnTo>
                    <a:pt x="5063840" y="3670299"/>
                  </a:lnTo>
                  <a:close/>
                </a:path>
                <a:path w="5524500" h="3695700">
                  <a:moveTo>
                    <a:pt x="5032167" y="3682999"/>
                  </a:moveTo>
                  <a:lnTo>
                    <a:pt x="494638" y="3682999"/>
                  </a:lnTo>
                  <a:lnTo>
                    <a:pt x="478743" y="3670299"/>
                  </a:lnTo>
                  <a:lnTo>
                    <a:pt x="5048062" y="3670299"/>
                  </a:lnTo>
                  <a:lnTo>
                    <a:pt x="5032167" y="3682999"/>
                  </a:lnTo>
                  <a:close/>
                </a:path>
                <a:path w="5524500" h="3695700">
                  <a:moveTo>
                    <a:pt x="4967615" y="3695699"/>
                  </a:moveTo>
                  <a:lnTo>
                    <a:pt x="559184" y="3695699"/>
                  </a:lnTo>
                  <a:lnTo>
                    <a:pt x="542914" y="3682999"/>
                  </a:lnTo>
                  <a:lnTo>
                    <a:pt x="4983887" y="3682999"/>
                  </a:lnTo>
                  <a:lnTo>
                    <a:pt x="4967615" y="36956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8628" y="4949200"/>
              <a:ext cx="809218" cy="7999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14932" y="6210471"/>
              <a:ext cx="840105" cy="800100"/>
            </a:xfrm>
            <a:custGeom>
              <a:avLst/>
              <a:gdLst/>
              <a:ahLst/>
              <a:cxnLst/>
              <a:rect l="l" t="t" r="r" b="b"/>
              <a:pathLst>
                <a:path w="840105" h="800100">
                  <a:moveTo>
                    <a:pt x="838964" y="799895"/>
                  </a:moveTo>
                  <a:lnTo>
                    <a:pt x="0" y="799895"/>
                  </a:lnTo>
                  <a:lnTo>
                    <a:pt x="0" y="123062"/>
                  </a:lnTo>
                  <a:lnTo>
                    <a:pt x="1117" y="116112"/>
                  </a:lnTo>
                  <a:lnTo>
                    <a:pt x="12444" y="101110"/>
                  </a:lnTo>
                  <a:lnTo>
                    <a:pt x="45941" y="86829"/>
                  </a:lnTo>
                  <a:lnTo>
                    <a:pt x="113571" y="82040"/>
                  </a:lnTo>
                  <a:lnTo>
                    <a:pt x="113571" y="0"/>
                  </a:lnTo>
                  <a:lnTo>
                    <a:pt x="135272" y="721"/>
                  </a:lnTo>
                  <a:lnTo>
                    <a:pt x="188386" y="1923"/>
                  </a:lnTo>
                  <a:lnTo>
                    <a:pt x="318503" y="2164"/>
                  </a:lnTo>
                  <a:lnTo>
                    <a:pt x="373191" y="76910"/>
                  </a:lnTo>
                  <a:lnTo>
                    <a:pt x="747912" y="92294"/>
                  </a:lnTo>
                  <a:lnTo>
                    <a:pt x="796349" y="102851"/>
                  </a:lnTo>
                  <a:lnTo>
                    <a:pt x="828302" y="124361"/>
                  </a:lnTo>
                  <a:lnTo>
                    <a:pt x="839998" y="164080"/>
                  </a:lnTo>
                  <a:lnTo>
                    <a:pt x="837140" y="291929"/>
                  </a:lnTo>
                  <a:lnTo>
                    <a:pt x="837084" y="507324"/>
                  </a:lnTo>
                  <a:lnTo>
                    <a:pt x="838227" y="710050"/>
                  </a:lnTo>
                  <a:lnTo>
                    <a:pt x="838964" y="799895"/>
                  </a:lnTo>
                  <a:close/>
                </a:path>
                <a:path w="840105" h="800100">
                  <a:moveTo>
                    <a:pt x="318503" y="2164"/>
                  </a:moveTo>
                  <a:lnTo>
                    <a:pt x="254930" y="2164"/>
                  </a:lnTo>
                  <a:lnTo>
                    <a:pt x="316920" y="0"/>
                  </a:lnTo>
                  <a:lnTo>
                    <a:pt x="318503" y="2164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85875" y="6331829"/>
              <a:ext cx="651510" cy="632460"/>
            </a:xfrm>
            <a:custGeom>
              <a:avLst/>
              <a:gdLst/>
              <a:ahLst/>
              <a:cxnLst/>
              <a:rect l="l" t="t" r="r" b="b"/>
              <a:pathLst>
                <a:path w="651509" h="632459">
                  <a:moveTo>
                    <a:pt x="651390" y="632395"/>
                  </a:moveTo>
                  <a:lnTo>
                    <a:pt x="0" y="632395"/>
                  </a:lnTo>
                  <a:lnTo>
                    <a:pt x="0" y="0"/>
                  </a:lnTo>
                  <a:lnTo>
                    <a:pt x="651390" y="0"/>
                  </a:lnTo>
                  <a:lnTo>
                    <a:pt x="651390" y="632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514932" y="6445004"/>
              <a:ext cx="1051560" cy="565785"/>
            </a:xfrm>
            <a:custGeom>
              <a:avLst/>
              <a:gdLst/>
              <a:ahLst/>
              <a:cxnLst/>
              <a:rect l="l" t="t" r="r" b="b"/>
              <a:pathLst>
                <a:path w="1051559" h="565784">
                  <a:moveTo>
                    <a:pt x="838969" y="565367"/>
                  </a:moveTo>
                  <a:lnTo>
                    <a:pt x="0" y="565367"/>
                  </a:lnTo>
                  <a:lnTo>
                    <a:pt x="29174" y="485569"/>
                  </a:lnTo>
                  <a:lnTo>
                    <a:pt x="99112" y="307707"/>
                  </a:lnTo>
                  <a:lnTo>
                    <a:pt x="183440" y="124077"/>
                  </a:lnTo>
                  <a:lnTo>
                    <a:pt x="255781" y="26972"/>
                  </a:lnTo>
                  <a:lnTo>
                    <a:pt x="309575" y="16457"/>
                  </a:lnTo>
                  <a:lnTo>
                    <a:pt x="352628" y="12033"/>
                  </a:lnTo>
                  <a:lnTo>
                    <a:pt x="404135" y="8225"/>
                  </a:lnTo>
                  <a:lnTo>
                    <a:pt x="462356" y="5078"/>
                  </a:lnTo>
                  <a:lnTo>
                    <a:pt x="525552" y="2636"/>
                  </a:lnTo>
                  <a:lnTo>
                    <a:pt x="591986" y="946"/>
                  </a:lnTo>
                  <a:lnTo>
                    <a:pt x="659919" y="52"/>
                  </a:lnTo>
                  <a:lnTo>
                    <a:pt x="727612" y="0"/>
                  </a:lnTo>
                  <a:lnTo>
                    <a:pt x="793326" y="833"/>
                  </a:lnTo>
                  <a:lnTo>
                    <a:pt x="855324" y="2598"/>
                  </a:lnTo>
                  <a:lnTo>
                    <a:pt x="911866" y="5340"/>
                  </a:lnTo>
                  <a:lnTo>
                    <a:pt x="961214" y="9103"/>
                  </a:lnTo>
                  <a:lnTo>
                    <a:pt x="1001630" y="13932"/>
                  </a:lnTo>
                  <a:lnTo>
                    <a:pt x="1048710" y="26972"/>
                  </a:lnTo>
                  <a:lnTo>
                    <a:pt x="1051188" y="41874"/>
                  </a:lnTo>
                  <a:lnTo>
                    <a:pt x="1037839" y="111577"/>
                  </a:lnTo>
                  <a:lnTo>
                    <a:pt x="977490" y="273576"/>
                  </a:lnTo>
                  <a:lnTo>
                    <a:pt x="838969" y="565367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474853" y="4074226"/>
            <a:ext cx="4248150" cy="2400300"/>
            <a:chOff x="2474853" y="4074226"/>
            <a:chExt cx="4248150" cy="2400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4853" y="4074226"/>
              <a:ext cx="4248149" cy="24002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12073" y="4744309"/>
              <a:ext cx="840105" cy="800100"/>
            </a:xfrm>
            <a:custGeom>
              <a:avLst/>
              <a:gdLst/>
              <a:ahLst/>
              <a:cxnLst/>
              <a:rect l="l" t="t" r="r" b="b"/>
              <a:pathLst>
                <a:path w="840104" h="800100">
                  <a:moveTo>
                    <a:pt x="838964" y="799895"/>
                  </a:moveTo>
                  <a:lnTo>
                    <a:pt x="0" y="799895"/>
                  </a:lnTo>
                  <a:lnTo>
                    <a:pt x="0" y="123062"/>
                  </a:lnTo>
                  <a:lnTo>
                    <a:pt x="1117" y="116112"/>
                  </a:lnTo>
                  <a:lnTo>
                    <a:pt x="12444" y="101110"/>
                  </a:lnTo>
                  <a:lnTo>
                    <a:pt x="45941" y="86829"/>
                  </a:lnTo>
                  <a:lnTo>
                    <a:pt x="113571" y="82040"/>
                  </a:lnTo>
                  <a:lnTo>
                    <a:pt x="113571" y="0"/>
                  </a:lnTo>
                  <a:lnTo>
                    <a:pt x="135272" y="721"/>
                  </a:lnTo>
                  <a:lnTo>
                    <a:pt x="188386" y="1923"/>
                  </a:lnTo>
                  <a:lnTo>
                    <a:pt x="318503" y="2164"/>
                  </a:lnTo>
                  <a:lnTo>
                    <a:pt x="373191" y="76910"/>
                  </a:lnTo>
                  <a:lnTo>
                    <a:pt x="747912" y="92294"/>
                  </a:lnTo>
                  <a:lnTo>
                    <a:pt x="796349" y="102851"/>
                  </a:lnTo>
                  <a:lnTo>
                    <a:pt x="828302" y="124361"/>
                  </a:lnTo>
                  <a:lnTo>
                    <a:pt x="839998" y="164080"/>
                  </a:lnTo>
                  <a:lnTo>
                    <a:pt x="837140" y="291929"/>
                  </a:lnTo>
                  <a:lnTo>
                    <a:pt x="837084" y="507324"/>
                  </a:lnTo>
                  <a:lnTo>
                    <a:pt x="838227" y="710050"/>
                  </a:lnTo>
                  <a:lnTo>
                    <a:pt x="838964" y="799895"/>
                  </a:lnTo>
                  <a:close/>
                </a:path>
                <a:path w="840104" h="800100">
                  <a:moveTo>
                    <a:pt x="318503" y="2164"/>
                  </a:moveTo>
                  <a:lnTo>
                    <a:pt x="254930" y="2164"/>
                  </a:lnTo>
                  <a:lnTo>
                    <a:pt x="316920" y="0"/>
                  </a:lnTo>
                  <a:lnTo>
                    <a:pt x="318503" y="2164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83016" y="4865667"/>
              <a:ext cx="651510" cy="632460"/>
            </a:xfrm>
            <a:custGeom>
              <a:avLst/>
              <a:gdLst/>
              <a:ahLst/>
              <a:cxnLst/>
              <a:rect l="l" t="t" r="r" b="b"/>
              <a:pathLst>
                <a:path w="651510" h="632460">
                  <a:moveTo>
                    <a:pt x="651390" y="632395"/>
                  </a:moveTo>
                  <a:lnTo>
                    <a:pt x="0" y="632395"/>
                  </a:lnTo>
                  <a:lnTo>
                    <a:pt x="0" y="0"/>
                  </a:lnTo>
                  <a:lnTo>
                    <a:pt x="651390" y="0"/>
                  </a:lnTo>
                  <a:lnTo>
                    <a:pt x="651390" y="632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12073" y="4978842"/>
              <a:ext cx="1051560" cy="565785"/>
            </a:xfrm>
            <a:custGeom>
              <a:avLst/>
              <a:gdLst/>
              <a:ahLst/>
              <a:cxnLst/>
              <a:rect l="l" t="t" r="r" b="b"/>
              <a:pathLst>
                <a:path w="1051560" h="565785">
                  <a:moveTo>
                    <a:pt x="838969" y="565367"/>
                  </a:moveTo>
                  <a:lnTo>
                    <a:pt x="0" y="565367"/>
                  </a:lnTo>
                  <a:lnTo>
                    <a:pt x="29174" y="485569"/>
                  </a:lnTo>
                  <a:lnTo>
                    <a:pt x="99112" y="307707"/>
                  </a:lnTo>
                  <a:lnTo>
                    <a:pt x="183440" y="124077"/>
                  </a:lnTo>
                  <a:lnTo>
                    <a:pt x="255781" y="26972"/>
                  </a:lnTo>
                  <a:lnTo>
                    <a:pt x="309575" y="16457"/>
                  </a:lnTo>
                  <a:lnTo>
                    <a:pt x="352628" y="12033"/>
                  </a:lnTo>
                  <a:lnTo>
                    <a:pt x="404135" y="8225"/>
                  </a:lnTo>
                  <a:lnTo>
                    <a:pt x="462356" y="5078"/>
                  </a:lnTo>
                  <a:lnTo>
                    <a:pt x="525552" y="2636"/>
                  </a:lnTo>
                  <a:lnTo>
                    <a:pt x="591986" y="946"/>
                  </a:lnTo>
                  <a:lnTo>
                    <a:pt x="659919" y="52"/>
                  </a:lnTo>
                  <a:lnTo>
                    <a:pt x="727612" y="0"/>
                  </a:lnTo>
                  <a:lnTo>
                    <a:pt x="793326" y="833"/>
                  </a:lnTo>
                  <a:lnTo>
                    <a:pt x="855324" y="2598"/>
                  </a:lnTo>
                  <a:lnTo>
                    <a:pt x="911866" y="5340"/>
                  </a:lnTo>
                  <a:lnTo>
                    <a:pt x="961214" y="9103"/>
                  </a:lnTo>
                  <a:lnTo>
                    <a:pt x="1001630" y="13932"/>
                  </a:lnTo>
                  <a:lnTo>
                    <a:pt x="1048710" y="26972"/>
                  </a:lnTo>
                  <a:lnTo>
                    <a:pt x="1051188" y="41874"/>
                  </a:lnTo>
                  <a:lnTo>
                    <a:pt x="1037839" y="111577"/>
                  </a:lnTo>
                  <a:lnTo>
                    <a:pt x="977490" y="273576"/>
                  </a:lnTo>
                  <a:lnTo>
                    <a:pt x="838969" y="565367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10203" y="997649"/>
            <a:ext cx="934720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625">
                <a:solidFill>
                  <a:srgbClr val="FFE900"/>
                </a:solidFill>
                <a:latin typeface="Verdana"/>
                <a:cs typeface="Verdana"/>
              </a:rPr>
              <a:t>D</a:t>
            </a:r>
            <a:r>
              <a:rPr dirty="0" sz="9200" spc="-565">
                <a:solidFill>
                  <a:srgbClr val="FFE900"/>
                </a:solidFill>
                <a:latin typeface="Verdana"/>
                <a:cs typeface="Verdana"/>
              </a:rPr>
              <a:t>o</a:t>
            </a:r>
            <a:r>
              <a:rPr dirty="0" sz="9200" spc="-315">
                <a:solidFill>
                  <a:srgbClr val="FFE900"/>
                </a:solidFill>
                <a:latin typeface="Verdana"/>
                <a:cs typeface="Verdana"/>
              </a:rPr>
              <a:t>c</a:t>
            </a:r>
            <a:r>
              <a:rPr dirty="0" sz="9200" spc="-1205">
                <a:solidFill>
                  <a:srgbClr val="FFE900"/>
                </a:solidFill>
                <a:latin typeface="Verdana"/>
                <a:cs typeface="Verdana"/>
              </a:rPr>
              <a:t>k</a:t>
            </a:r>
            <a:r>
              <a:rPr dirty="0" sz="9200" spc="-730">
                <a:solidFill>
                  <a:srgbClr val="FFE900"/>
                </a:solidFill>
                <a:latin typeface="Verdana"/>
                <a:cs typeface="Verdana"/>
              </a:rPr>
              <a:t>e</a:t>
            </a:r>
            <a:r>
              <a:rPr dirty="0" sz="9200" spc="-690">
                <a:solidFill>
                  <a:srgbClr val="FFE900"/>
                </a:solidFill>
                <a:latin typeface="Verdana"/>
                <a:cs typeface="Verdana"/>
              </a:rPr>
              <a:t>r</a:t>
            </a:r>
            <a:r>
              <a:rPr dirty="0" sz="9200" spc="-980">
                <a:solidFill>
                  <a:srgbClr val="FFE900"/>
                </a:solidFill>
                <a:latin typeface="Verdana"/>
                <a:cs typeface="Verdana"/>
              </a:rPr>
              <a:t> </a:t>
            </a:r>
            <a:r>
              <a:rPr dirty="0" sz="9200" spc="-800">
                <a:solidFill>
                  <a:srgbClr val="FFE900"/>
                </a:solidFill>
                <a:latin typeface="Verdana"/>
                <a:cs typeface="Verdana"/>
              </a:rPr>
              <a:t>V</a:t>
            </a:r>
            <a:r>
              <a:rPr dirty="0" sz="9200" spc="-565">
                <a:solidFill>
                  <a:srgbClr val="FFE900"/>
                </a:solidFill>
                <a:latin typeface="Verdana"/>
                <a:cs typeface="Verdana"/>
              </a:rPr>
              <a:t>o</a:t>
            </a:r>
            <a:r>
              <a:rPr dirty="0" sz="9200" spc="-305">
                <a:solidFill>
                  <a:srgbClr val="FFE900"/>
                </a:solidFill>
                <a:latin typeface="Verdana"/>
                <a:cs typeface="Verdana"/>
              </a:rPr>
              <a:t>l</a:t>
            </a:r>
            <a:r>
              <a:rPr dirty="0" sz="9200" spc="-830">
                <a:solidFill>
                  <a:srgbClr val="FFE900"/>
                </a:solidFill>
                <a:latin typeface="Verdana"/>
                <a:cs typeface="Verdana"/>
              </a:rPr>
              <a:t>u</a:t>
            </a:r>
            <a:r>
              <a:rPr dirty="0" sz="9200" spc="-1170">
                <a:solidFill>
                  <a:srgbClr val="FFE900"/>
                </a:solidFill>
                <a:latin typeface="Verdana"/>
                <a:cs typeface="Verdana"/>
              </a:rPr>
              <a:t>m</a:t>
            </a:r>
            <a:r>
              <a:rPr dirty="0" sz="9200" spc="-730">
                <a:solidFill>
                  <a:srgbClr val="FFE900"/>
                </a:solidFill>
                <a:latin typeface="Verdana"/>
                <a:cs typeface="Verdana"/>
              </a:rPr>
              <a:t>e</a:t>
            </a:r>
            <a:r>
              <a:rPr dirty="0" sz="9200" spc="-890">
                <a:solidFill>
                  <a:srgbClr val="FFE900"/>
                </a:solidFill>
                <a:latin typeface="Verdana"/>
                <a:cs typeface="Verdana"/>
              </a:rPr>
              <a:t>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37162" y="3316093"/>
            <a:ext cx="2473960" cy="3590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44805">
              <a:lnSpc>
                <a:spcPct val="100000"/>
              </a:lnSpc>
              <a:spcBef>
                <a:spcPts val="120"/>
              </a:spcBef>
            </a:pPr>
            <a:r>
              <a:rPr dirty="0" sz="3400" spc="-220" b="1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600">
              <a:latin typeface="Verdana"/>
              <a:cs typeface="Verdana"/>
            </a:endParaRPr>
          </a:p>
          <a:p>
            <a:pPr marL="105410">
              <a:lnSpc>
                <a:spcPct val="100000"/>
              </a:lnSpc>
              <a:spcBef>
                <a:spcPts val="3315"/>
              </a:spcBef>
            </a:pPr>
            <a:r>
              <a:rPr dirty="0" sz="3650" spc="145" b="1">
                <a:solidFill>
                  <a:srgbClr val="FFFFFF"/>
                </a:solidFill>
                <a:latin typeface="Trebuchet MS"/>
                <a:cs typeface="Trebuchet MS"/>
              </a:rPr>
              <a:t>myapp.py</a:t>
            </a:r>
            <a:endParaRPr sz="3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900" spc="-225" b="1">
                <a:solidFill>
                  <a:srgbClr val="FFFFFF"/>
                </a:solidFill>
                <a:latin typeface="Verdana"/>
                <a:cs typeface="Verdana"/>
              </a:rPr>
              <a:t>servers.txt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4302" y="4969067"/>
            <a:ext cx="1961514" cy="471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00" spc="-27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2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1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-195" b="1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900" spc="-22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900" spc="-21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900" spc="-270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900" spc="-245" b="1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900" spc="-1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900" spc="-430" b="1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900" spc="-100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06243" y="4061394"/>
            <a:ext cx="5524500" cy="3695700"/>
            <a:chOff x="11106243" y="4061394"/>
            <a:chExt cx="5524500" cy="3695700"/>
          </a:xfrm>
        </p:grpSpPr>
        <p:sp>
          <p:nvSpPr>
            <p:cNvPr id="3" name="object 3"/>
            <p:cNvSpPr/>
            <p:nvPr/>
          </p:nvSpPr>
          <p:spPr>
            <a:xfrm>
              <a:off x="11553449" y="5000079"/>
              <a:ext cx="4507865" cy="701675"/>
            </a:xfrm>
            <a:custGeom>
              <a:avLst/>
              <a:gdLst/>
              <a:ahLst/>
              <a:cxnLst/>
              <a:rect l="l" t="t" r="r" b="b"/>
              <a:pathLst>
                <a:path w="4507865" h="701675">
                  <a:moveTo>
                    <a:pt x="4507560" y="701269"/>
                  </a:moveTo>
                  <a:lnTo>
                    <a:pt x="0" y="701269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701269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106243" y="4061394"/>
              <a:ext cx="5524500" cy="3695700"/>
            </a:xfrm>
            <a:custGeom>
              <a:avLst/>
              <a:gdLst/>
              <a:ahLst/>
              <a:cxnLst/>
              <a:rect l="l" t="t" r="r" b="b"/>
              <a:pathLst>
                <a:path w="5524500" h="3695700">
                  <a:moveTo>
                    <a:pt x="4983882" y="12699"/>
                  </a:moveTo>
                  <a:lnTo>
                    <a:pt x="542919" y="12699"/>
                  </a:lnTo>
                  <a:lnTo>
                    <a:pt x="559188" y="0"/>
                  </a:lnTo>
                  <a:lnTo>
                    <a:pt x="4967611" y="0"/>
                  </a:lnTo>
                  <a:lnTo>
                    <a:pt x="4983882" y="12699"/>
                  </a:lnTo>
                  <a:close/>
                </a:path>
                <a:path w="5524500" h="3695700">
                  <a:moveTo>
                    <a:pt x="5048054" y="25399"/>
                  </a:moveTo>
                  <a:lnTo>
                    <a:pt x="478751" y="25399"/>
                  </a:lnTo>
                  <a:lnTo>
                    <a:pt x="494645" y="12699"/>
                  </a:lnTo>
                  <a:lnTo>
                    <a:pt x="5032159" y="12699"/>
                  </a:lnTo>
                  <a:lnTo>
                    <a:pt x="5048054" y="25399"/>
                  </a:lnTo>
                  <a:close/>
                </a:path>
                <a:path w="5524500" h="3695700">
                  <a:moveTo>
                    <a:pt x="5079471" y="38099"/>
                  </a:moveTo>
                  <a:lnTo>
                    <a:pt x="447337" y="38099"/>
                  </a:lnTo>
                  <a:lnTo>
                    <a:pt x="462976" y="25399"/>
                  </a:lnTo>
                  <a:lnTo>
                    <a:pt x="5063831" y="25399"/>
                  </a:lnTo>
                  <a:lnTo>
                    <a:pt x="5079471" y="38099"/>
                  </a:lnTo>
                  <a:close/>
                </a:path>
                <a:path w="5524500" h="3695700">
                  <a:moveTo>
                    <a:pt x="5110341" y="50799"/>
                  </a:moveTo>
                  <a:lnTo>
                    <a:pt x="416470" y="50799"/>
                  </a:lnTo>
                  <a:lnTo>
                    <a:pt x="431835" y="38099"/>
                  </a:lnTo>
                  <a:lnTo>
                    <a:pt x="5094974" y="38099"/>
                  </a:lnTo>
                  <a:lnTo>
                    <a:pt x="5110341" y="50799"/>
                  </a:lnTo>
                  <a:close/>
                </a:path>
                <a:path w="5524500" h="3695700">
                  <a:moveTo>
                    <a:pt x="5140589" y="63499"/>
                  </a:moveTo>
                  <a:lnTo>
                    <a:pt x="386225" y="63499"/>
                  </a:lnTo>
                  <a:lnTo>
                    <a:pt x="401261" y="50799"/>
                  </a:lnTo>
                  <a:lnTo>
                    <a:pt x="5125551" y="50799"/>
                  </a:lnTo>
                  <a:lnTo>
                    <a:pt x="5140589" y="63499"/>
                  </a:lnTo>
                  <a:close/>
                </a:path>
                <a:path w="5524500" h="3695700">
                  <a:moveTo>
                    <a:pt x="571055" y="76199"/>
                  </a:moveTo>
                  <a:lnTo>
                    <a:pt x="356674" y="76199"/>
                  </a:lnTo>
                  <a:lnTo>
                    <a:pt x="371363" y="63499"/>
                  </a:lnTo>
                  <a:lnTo>
                    <a:pt x="585704" y="63499"/>
                  </a:lnTo>
                  <a:lnTo>
                    <a:pt x="571055" y="76199"/>
                  </a:lnTo>
                  <a:close/>
                </a:path>
                <a:path w="5524500" h="3695700">
                  <a:moveTo>
                    <a:pt x="5170143" y="76199"/>
                  </a:moveTo>
                  <a:lnTo>
                    <a:pt x="4955743" y="76199"/>
                  </a:lnTo>
                  <a:lnTo>
                    <a:pt x="4941094" y="63499"/>
                  </a:lnTo>
                  <a:lnTo>
                    <a:pt x="5155452" y="63499"/>
                  </a:lnTo>
                  <a:lnTo>
                    <a:pt x="5170143" y="76199"/>
                  </a:lnTo>
                  <a:close/>
                </a:path>
                <a:path w="5524500" h="3695700">
                  <a:moveTo>
                    <a:pt x="470720" y="101599"/>
                  </a:moveTo>
                  <a:lnTo>
                    <a:pt x="313808" y="101599"/>
                  </a:lnTo>
                  <a:lnTo>
                    <a:pt x="327888" y="88899"/>
                  </a:lnTo>
                  <a:lnTo>
                    <a:pt x="342177" y="76199"/>
                  </a:lnTo>
                  <a:lnTo>
                    <a:pt x="527503" y="76199"/>
                  </a:lnTo>
                  <a:lnTo>
                    <a:pt x="513157" y="88899"/>
                  </a:lnTo>
                  <a:lnTo>
                    <a:pt x="484749" y="88899"/>
                  </a:lnTo>
                  <a:lnTo>
                    <a:pt x="470720" y="101599"/>
                  </a:lnTo>
                  <a:close/>
                </a:path>
                <a:path w="5524500" h="3695700">
                  <a:moveTo>
                    <a:pt x="5213013" y="101599"/>
                  </a:moveTo>
                  <a:lnTo>
                    <a:pt x="5056088" y="101599"/>
                  </a:lnTo>
                  <a:lnTo>
                    <a:pt x="5042058" y="88899"/>
                  </a:lnTo>
                  <a:lnTo>
                    <a:pt x="5013646" y="88899"/>
                  </a:lnTo>
                  <a:lnTo>
                    <a:pt x="4999299" y="76199"/>
                  </a:lnTo>
                  <a:lnTo>
                    <a:pt x="5184641" y="76199"/>
                  </a:lnTo>
                  <a:lnTo>
                    <a:pt x="5198932" y="88899"/>
                  </a:lnTo>
                  <a:lnTo>
                    <a:pt x="5213013" y="101599"/>
                  </a:lnTo>
                  <a:close/>
                </a:path>
                <a:path w="5524500" h="3695700">
                  <a:moveTo>
                    <a:pt x="363570" y="152399"/>
                  </a:moveTo>
                  <a:lnTo>
                    <a:pt x="246802" y="152399"/>
                  </a:lnTo>
                  <a:lnTo>
                    <a:pt x="259723" y="139699"/>
                  </a:lnTo>
                  <a:lnTo>
                    <a:pt x="272886" y="126999"/>
                  </a:lnTo>
                  <a:lnTo>
                    <a:pt x="286290" y="114299"/>
                  </a:lnTo>
                  <a:lnTo>
                    <a:pt x="299936" y="101599"/>
                  </a:lnTo>
                  <a:lnTo>
                    <a:pt x="456815" y="101599"/>
                  </a:lnTo>
                  <a:lnTo>
                    <a:pt x="443032" y="114299"/>
                  </a:lnTo>
                  <a:lnTo>
                    <a:pt x="429388" y="114299"/>
                  </a:lnTo>
                  <a:lnTo>
                    <a:pt x="415901" y="126999"/>
                  </a:lnTo>
                  <a:lnTo>
                    <a:pt x="402569" y="126999"/>
                  </a:lnTo>
                  <a:lnTo>
                    <a:pt x="389392" y="139699"/>
                  </a:lnTo>
                  <a:lnTo>
                    <a:pt x="376388" y="139699"/>
                  </a:lnTo>
                  <a:lnTo>
                    <a:pt x="363570" y="152399"/>
                  </a:lnTo>
                  <a:close/>
                </a:path>
                <a:path w="5524500" h="3695700">
                  <a:moveTo>
                    <a:pt x="5280026" y="152399"/>
                  </a:moveTo>
                  <a:lnTo>
                    <a:pt x="5163250" y="152399"/>
                  </a:lnTo>
                  <a:lnTo>
                    <a:pt x="5150431" y="139699"/>
                  </a:lnTo>
                  <a:lnTo>
                    <a:pt x="5137425" y="139699"/>
                  </a:lnTo>
                  <a:lnTo>
                    <a:pt x="5124247" y="126999"/>
                  </a:lnTo>
                  <a:lnTo>
                    <a:pt x="5110914" y="126999"/>
                  </a:lnTo>
                  <a:lnTo>
                    <a:pt x="5097425" y="114299"/>
                  </a:lnTo>
                  <a:lnTo>
                    <a:pt x="5083780" y="114299"/>
                  </a:lnTo>
                  <a:lnTo>
                    <a:pt x="5069995" y="101599"/>
                  </a:lnTo>
                  <a:lnTo>
                    <a:pt x="5226887" y="101599"/>
                  </a:lnTo>
                  <a:lnTo>
                    <a:pt x="5240534" y="114299"/>
                  </a:lnTo>
                  <a:lnTo>
                    <a:pt x="5253940" y="126999"/>
                  </a:lnTo>
                  <a:lnTo>
                    <a:pt x="5267104" y="139699"/>
                  </a:lnTo>
                  <a:lnTo>
                    <a:pt x="5280026" y="152399"/>
                  </a:lnTo>
                  <a:close/>
                </a:path>
                <a:path w="5524500" h="3695700">
                  <a:moveTo>
                    <a:pt x="350940" y="3543299"/>
                  </a:moveTo>
                  <a:lnTo>
                    <a:pt x="234119" y="3543299"/>
                  </a:lnTo>
                  <a:lnTo>
                    <a:pt x="221727" y="3530599"/>
                  </a:lnTo>
                  <a:lnTo>
                    <a:pt x="186201" y="3492499"/>
                  </a:lnTo>
                  <a:lnTo>
                    <a:pt x="153323" y="3454399"/>
                  </a:lnTo>
                  <a:lnTo>
                    <a:pt x="123265" y="3416299"/>
                  </a:lnTo>
                  <a:lnTo>
                    <a:pt x="96183" y="3378199"/>
                  </a:lnTo>
                  <a:lnTo>
                    <a:pt x="79861" y="3340099"/>
                  </a:lnTo>
                  <a:lnTo>
                    <a:pt x="72231" y="3327399"/>
                  </a:lnTo>
                  <a:lnTo>
                    <a:pt x="64968" y="3314699"/>
                  </a:lnTo>
                  <a:lnTo>
                    <a:pt x="58072" y="3301999"/>
                  </a:lnTo>
                  <a:lnTo>
                    <a:pt x="51542" y="3289299"/>
                  </a:lnTo>
                  <a:lnTo>
                    <a:pt x="45386" y="3263899"/>
                  </a:lnTo>
                  <a:lnTo>
                    <a:pt x="39613" y="3251199"/>
                  </a:lnTo>
                  <a:lnTo>
                    <a:pt x="34221" y="3238499"/>
                  </a:lnTo>
                  <a:lnTo>
                    <a:pt x="29212" y="3225799"/>
                  </a:lnTo>
                  <a:lnTo>
                    <a:pt x="24590" y="3200399"/>
                  </a:lnTo>
                  <a:lnTo>
                    <a:pt x="20361" y="3187699"/>
                  </a:lnTo>
                  <a:lnTo>
                    <a:pt x="16526" y="3174999"/>
                  </a:lnTo>
                  <a:lnTo>
                    <a:pt x="13085" y="3162299"/>
                  </a:lnTo>
                  <a:lnTo>
                    <a:pt x="10041" y="3136899"/>
                  </a:lnTo>
                  <a:lnTo>
                    <a:pt x="7398" y="3124199"/>
                  </a:lnTo>
                  <a:lnTo>
                    <a:pt x="5156" y="3111499"/>
                  </a:lnTo>
                  <a:lnTo>
                    <a:pt x="3316" y="3098799"/>
                  </a:lnTo>
                  <a:lnTo>
                    <a:pt x="1879" y="3073399"/>
                  </a:lnTo>
                  <a:lnTo>
                    <a:pt x="847" y="3060699"/>
                  </a:lnTo>
                  <a:lnTo>
                    <a:pt x="221" y="3047999"/>
                  </a:lnTo>
                  <a:lnTo>
                    <a:pt x="0" y="3022599"/>
                  </a:lnTo>
                  <a:lnTo>
                    <a:pt x="0" y="673099"/>
                  </a:lnTo>
                  <a:lnTo>
                    <a:pt x="223" y="647699"/>
                  </a:lnTo>
                  <a:lnTo>
                    <a:pt x="851" y="634999"/>
                  </a:lnTo>
                  <a:lnTo>
                    <a:pt x="1884" y="622299"/>
                  </a:lnTo>
                  <a:lnTo>
                    <a:pt x="3322" y="596899"/>
                  </a:lnTo>
                  <a:lnTo>
                    <a:pt x="5164" y="584199"/>
                  </a:lnTo>
                  <a:lnTo>
                    <a:pt x="7407" y="571499"/>
                  </a:lnTo>
                  <a:lnTo>
                    <a:pt x="10051" y="558799"/>
                  </a:lnTo>
                  <a:lnTo>
                    <a:pt x="13096" y="533399"/>
                  </a:lnTo>
                  <a:lnTo>
                    <a:pt x="16539" y="520699"/>
                  </a:lnTo>
                  <a:lnTo>
                    <a:pt x="20375" y="507999"/>
                  </a:lnTo>
                  <a:lnTo>
                    <a:pt x="24604" y="482599"/>
                  </a:lnTo>
                  <a:lnTo>
                    <a:pt x="29227" y="469899"/>
                  </a:lnTo>
                  <a:lnTo>
                    <a:pt x="34238" y="457199"/>
                  </a:lnTo>
                  <a:lnTo>
                    <a:pt x="39630" y="444499"/>
                  </a:lnTo>
                  <a:lnTo>
                    <a:pt x="45404" y="431799"/>
                  </a:lnTo>
                  <a:lnTo>
                    <a:pt x="51560" y="406399"/>
                  </a:lnTo>
                  <a:lnTo>
                    <a:pt x="58091" y="393699"/>
                  </a:lnTo>
                  <a:lnTo>
                    <a:pt x="64988" y="380999"/>
                  </a:lnTo>
                  <a:lnTo>
                    <a:pt x="72251" y="368299"/>
                  </a:lnTo>
                  <a:lnTo>
                    <a:pt x="79881" y="355599"/>
                  </a:lnTo>
                  <a:lnTo>
                    <a:pt x="87869" y="330199"/>
                  </a:lnTo>
                  <a:lnTo>
                    <a:pt x="113918" y="292099"/>
                  </a:lnTo>
                  <a:lnTo>
                    <a:pt x="142999" y="253999"/>
                  </a:lnTo>
                  <a:lnTo>
                    <a:pt x="174962" y="215899"/>
                  </a:lnTo>
                  <a:lnTo>
                    <a:pt x="209628" y="177799"/>
                  </a:lnTo>
                  <a:lnTo>
                    <a:pt x="234138" y="152399"/>
                  </a:lnTo>
                  <a:lnTo>
                    <a:pt x="350940" y="152399"/>
                  </a:lnTo>
                  <a:lnTo>
                    <a:pt x="338496" y="165099"/>
                  </a:lnTo>
                  <a:lnTo>
                    <a:pt x="326255" y="177799"/>
                  </a:lnTo>
                  <a:lnTo>
                    <a:pt x="314231" y="177799"/>
                  </a:lnTo>
                  <a:lnTo>
                    <a:pt x="302424" y="190499"/>
                  </a:lnTo>
                  <a:lnTo>
                    <a:pt x="290833" y="203199"/>
                  </a:lnTo>
                  <a:lnTo>
                    <a:pt x="279473" y="215899"/>
                  </a:lnTo>
                  <a:lnTo>
                    <a:pt x="268358" y="215899"/>
                  </a:lnTo>
                  <a:lnTo>
                    <a:pt x="236490" y="253999"/>
                  </a:lnTo>
                  <a:lnTo>
                    <a:pt x="216560" y="279399"/>
                  </a:lnTo>
                  <a:lnTo>
                    <a:pt x="206999" y="279399"/>
                  </a:lnTo>
                  <a:lnTo>
                    <a:pt x="180037" y="317499"/>
                  </a:lnTo>
                  <a:lnTo>
                    <a:pt x="155745" y="355599"/>
                  </a:lnTo>
                  <a:lnTo>
                    <a:pt x="134259" y="393699"/>
                  </a:lnTo>
                  <a:lnTo>
                    <a:pt x="115701" y="431799"/>
                  </a:lnTo>
                  <a:lnTo>
                    <a:pt x="105000" y="469899"/>
                  </a:lnTo>
                  <a:lnTo>
                    <a:pt x="100164" y="482599"/>
                  </a:lnTo>
                  <a:lnTo>
                    <a:pt x="87731" y="520699"/>
                  </a:lnTo>
                  <a:lnTo>
                    <a:pt x="78473" y="558799"/>
                  </a:lnTo>
                  <a:lnTo>
                    <a:pt x="76102" y="584199"/>
                  </a:lnTo>
                  <a:lnTo>
                    <a:pt x="74091" y="596899"/>
                  </a:lnTo>
                  <a:lnTo>
                    <a:pt x="70226" y="634999"/>
                  </a:lnTo>
                  <a:lnTo>
                    <a:pt x="69465" y="673099"/>
                  </a:lnTo>
                  <a:lnTo>
                    <a:pt x="69465" y="3022599"/>
                  </a:lnTo>
                  <a:lnTo>
                    <a:pt x="70226" y="3060699"/>
                  </a:lnTo>
                  <a:lnTo>
                    <a:pt x="74092" y="3098799"/>
                  </a:lnTo>
                  <a:lnTo>
                    <a:pt x="78473" y="3124199"/>
                  </a:lnTo>
                  <a:lnTo>
                    <a:pt x="81204" y="3149599"/>
                  </a:lnTo>
                  <a:lnTo>
                    <a:pt x="91524" y="3187699"/>
                  </a:lnTo>
                  <a:lnTo>
                    <a:pt x="105000" y="3225799"/>
                  </a:lnTo>
                  <a:lnTo>
                    <a:pt x="110179" y="3238499"/>
                  </a:lnTo>
                  <a:lnTo>
                    <a:pt x="115701" y="3263899"/>
                  </a:lnTo>
                  <a:lnTo>
                    <a:pt x="134259" y="3301999"/>
                  </a:lnTo>
                  <a:lnTo>
                    <a:pt x="155745" y="3340099"/>
                  </a:lnTo>
                  <a:lnTo>
                    <a:pt x="180037" y="3378199"/>
                  </a:lnTo>
                  <a:lnTo>
                    <a:pt x="206999" y="3416299"/>
                  </a:lnTo>
                  <a:lnTo>
                    <a:pt x="216560" y="3416299"/>
                  </a:lnTo>
                  <a:lnTo>
                    <a:pt x="226391" y="3428999"/>
                  </a:lnTo>
                  <a:lnTo>
                    <a:pt x="236491" y="3441699"/>
                  </a:lnTo>
                  <a:lnTo>
                    <a:pt x="246860" y="3454399"/>
                  </a:lnTo>
                  <a:lnTo>
                    <a:pt x="257487" y="3467099"/>
                  </a:lnTo>
                  <a:lnTo>
                    <a:pt x="268358" y="3479799"/>
                  </a:lnTo>
                  <a:lnTo>
                    <a:pt x="279473" y="3479799"/>
                  </a:lnTo>
                  <a:lnTo>
                    <a:pt x="290833" y="3492499"/>
                  </a:lnTo>
                  <a:lnTo>
                    <a:pt x="302424" y="3505199"/>
                  </a:lnTo>
                  <a:lnTo>
                    <a:pt x="314231" y="3517899"/>
                  </a:lnTo>
                  <a:lnTo>
                    <a:pt x="326255" y="3517899"/>
                  </a:lnTo>
                  <a:lnTo>
                    <a:pt x="338497" y="3530599"/>
                  </a:lnTo>
                  <a:lnTo>
                    <a:pt x="350940" y="3543299"/>
                  </a:lnTo>
                  <a:close/>
                </a:path>
                <a:path w="5524500" h="3695700">
                  <a:moveTo>
                    <a:pt x="5292711" y="3543299"/>
                  </a:moveTo>
                  <a:lnTo>
                    <a:pt x="5175882" y="3543299"/>
                  </a:lnTo>
                  <a:lnTo>
                    <a:pt x="5188327" y="3530599"/>
                  </a:lnTo>
                  <a:lnTo>
                    <a:pt x="5200570" y="3517899"/>
                  </a:lnTo>
                  <a:lnTo>
                    <a:pt x="5212595" y="3517899"/>
                  </a:lnTo>
                  <a:lnTo>
                    <a:pt x="5224404" y="3505199"/>
                  </a:lnTo>
                  <a:lnTo>
                    <a:pt x="5235997" y="3492499"/>
                  </a:lnTo>
                  <a:lnTo>
                    <a:pt x="5247358" y="3479799"/>
                  </a:lnTo>
                  <a:lnTo>
                    <a:pt x="5258475" y="3479799"/>
                  </a:lnTo>
                  <a:lnTo>
                    <a:pt x="5290346" y="3441699"/>
                  </a:lnTo>
                  <a:lnTo>
                    <a:pt x="5310278" y="3416299"/>
                  </a:lnTo>
                  <a:lnTo>
                    <a:pt x="5319840" y="3416299"/>
                  </a:lnTo>
                  <a:lnTo>
                    <a:pt x="5346807" y="3378199"/>
                  </a:lnTo>
                  <a:lnTo>
                    <a:pt x="5371102" y="3340099"/>
                  </a:lnTo>
                  <a:lnTo>
                    <a:pt x="5392590" y="3301999"/>
                  </a:lnTo>
                  <a:lnTo>
                    <a:pt x="5411152" y="3263899"/>
                  </a:lnTo>
                  <a:lnTo>
                    <a:pt x="5416674" y="3238499"/>
                  </a:lnTo>
                  <a:lnTo>
                    <a:pt x="5421854" y="3225799"/>
                  </a:lnTo>
                  <a:lnTo>
                    <a:pt x="5435332" y="3187699"/>
                  </a:lnTo>
                  <a:lnTo>
                    <a:pt x="5445654" y="3149599"/>
                  </a:lnTo>
                  <a:lnTo>
                    <a:pt x="5448385" y="3124199"/>
                  </a:lnTo>
                  <a:lnTo>
                    <a:pt x="5450756" y="3111499"/>
                  </a:lnTo>
                  <a:lnTo>
                    <a:pt x="5455707" y="3073399"/>
                  </a:lnTo>
                  <a:lnTo>
                    <a:pt x="5457394" y="3022599"/>
                  </a:lnTo>
                  <a:lnTo>
                    <a:pt x="5457394" y="673099"/>
                  </a:lnTo>
                  <a:lnTo>
                    <a:pt x="5456633" y="634999"/>
                  </a:lnTo>
                  <a:lnTo>
                    <a:pt x="5452767" y="596899"/>
                  </a:lnTo>
                  <a:lnTo>
                    <a:pt x="5450756" y="584199"/>
                  </a:lnTo>
                  <a:lnTo>
                    <a:pt x="5448385" y="558799"/>
                  </a:lnTo>
                  <a:lnTo>
                    <a:pt x="5439126" y="520699"/>
                  </a:lnTo>
                  <a:lnTo>
                    <a:pt x="5426691" y="482599"/>
                  </a:lnTo>
                  <a:lnTo>
                    <a:pt x="5421854" y="469899"/>
                  </a:lnTo>
                  <a:lnTo>
                    <a:pt x="5416674" y="444499"/>
                  </a:lnTo>
                  <a:lnTo>
                    <a:pt x="5399106" y="406399"/>
                  </a:lnTo>
                  <a:lnTo>
                    <a:pt x="5378580" y="368299"/>
                  </a:lnTo>
                  <a:lnTo>
                    <a:pt x="5355211" y="330199"/>
                  </a:lnTo>
                  <a:lnTo>
                    <a:pt x="5329122" y="292099"/>
                  </a:lnTo>
                  <a:lnTo>
                    <a:pt x="5319841" y="279399"/>
                  </a:lnTo>
                  <a:lnTo>
                    <a:pt x="5310279" y="279399"/>
                  </a:lnTo>
                  <a:lnTo>
                    <a:pt x="5300447" y="266699"/>
                  </a:lnTo>
                  <a:lnTo>
                    <a:pt x="5290346" y="253999"/>
                  </a:lnTo>
                  <a:lnTo>
                    <a:pt x="5279975" y="241299"/>
                  </a:lnTo>
                  <a:lnTo>
                    <a:pt x="5269347" y="228599"/>
                  </a:lnTo>
                  <a:lnTo>
                    <a:pt x="5258475" y="215899"/>
                  </a:lnTo>
                  <a:lnTo>
                    <a:pt x="5247358" y="215899"/>
                  </a:lnTo>
                  <a:lnTo>
                    <a:pt x="5235997" y="203199"/>
                  </a:lnTo>
                  <a:lnTo>
                    <a:pt x="5224404" y="190499"/>
                  </a:lnTo>
                  <a:lnTo>
                    <a:pt x="5212595" y="177799"/>
                  </a:lnTo>
                  <a:lnTo>
                    <a:pt x="5200570" y="177799"/>
                  </a:lnTo>
                  <a:lnTo>
                    <a:pt x="5188327" y="165099"/>
                  </a:lnTo>
                  <a:lnTo>
                    <a:pt x="5175882" y="152399"/>
                  </a:lnTo>
                  <a:lnTo>
                    <a:pt x="5292692" y="152399"/>
                  </a:lnTo>
                  <a:lnTo>
                    <a:pt x="5329053" y="190499"/>
                  </a:lnTo>
                  <a:lnTo>
                    <a:pt x="5362836" y="228599"/>
                  </a:lnTo>
                  <a:lnTo>
                    <a:pt x="5393863" y="266699"/>
                  </a:lnTo>
                  <a:lnTo>
                    <a:pt x="5421958" y="304799"/>
                  </a:lnTo>
                  <a:lnTo>
                    <a:pt x="5446967" y="355599"/>
                  </a:lnTo>
                  <a:lnTo>
                    <a:pt x="5454598" y="368299"/>
                  </a:lnTo>
                  <a:lnTo>
                    <a:pt x="5461863" y="380999"/>
                  </a:lnTo>
                  <a:lnTo>
                    <a:pt x="5468761" y="393699"/>
                  </a:lnTo>
                  <a:lnTo>
                    <a:pt x="5475292" y="406399"/>
                  </a:lnTo>
                  <a:lnTo>
                    <a:pt x="5481449" y="431799"/>
                  </a:lnTo>
                  <a:lnTo>
                    <a:pt x="5487224" y="444499"/>
                  </a:lnTo>
                  <a:lnTo>
                    <a:pt x="5492617" y="457199"/>
                  </a:lnTo>
                  <a:lnTo>
                    <a:pt x="5497628" y="469899"/>
                  </a:lnTo>
                  <a:lnTo>
                    <a:pt x="5502252" y="482599"/>
                  </a:lnTo>
                  <a:lnTo>
                    <a:pt x="5506482" y="507999"/>
                  </a:lnTo>
                  <a:lnTo>
                    <a:pt x="5510319" y="520699"/>
                  </a:lnTo>
                  <a:lnTo>
                    <a:pt x="5513762" y="533399"/>
                  </a:lnTo>
                  <a:lnTo>
                    <a:pt x="5516807" y="558799"/>
                  </a:lnTo>
                  <a:lnTo>
                    <a:pt x="5519451" y="571499"/>
                  </a:lnTo>
                  <a:lnTo>
                    <a:pt x="5521694" y="584199"/>
                  </a:lnTo>
                  <a:lnTo>
                    <a:pt x="5523536" y="596899"/>
                  </a:lnTo>
                  <a:lnTo>
                    <a:pt x="5524161" y="609599"/>
                  </a:lnTo>
                  <a:lnTo>
                    <a:pt x="5524161" y="3086099"/>
                  </a:lnTo>
                  <a:lnTo>
                    <a:pt x="5523542" y="3098799"/>
                  </a:lnTo>
                  <a:lnTo>
                    <a:pt x="5521702" y="3111499"/>
                  </a:lnTo>
                  <a:lnTo>
                    <a:pt x="5519460" y="3124199"/>
                  </a:lnTo>
                  <a:lnTo>
                    <a:pt x="5516818" y="3136899"/>
                  </a:lnTo>
                  <a:lnTo>
                    <a:pt x="5513773" y="3162299"/>
                  </a:lnTo>
                  <a:lnTo>
                    <a:pt x="5510331" y="3174999"/>
                  </a:lnTo>
                  <a:lnTo>
                    <a:pt x="5506495" y="3187699"/>
                  </a:lnTo>
                  <a:lnTo>
                    <a:pt x="5502266" y="3200399"/>
                  </a:lnTo>
                  <a:lnTo>
                    <a:pt x="5497644" y="3225799"/>
                  </a:lnTo>
                  <a:lnTo>
                    <a:pt x="5492633" y="3238499"/>
                  </a:lnTo>
                  <a:lnTo>
                    <a:pt x="5487241" y="3251199"/>
                  </a:lnTo>
                  <a:lnTo>
                    <a:pt x="5481467" y="3263899"/>
                  </a:lnTo>
                  <a:lnTo>
                    <a:pt x="5475311" y="3289299"/>
                  </a:lnTo>
                  <a:lnTo>
                    <a:pt x="5468780" y="3301999"/>
                  </a:lnTo>
                  <a:lnTo>
                    <a:pt x="5461883" y="3314699"/>
                  </a:lnTo>
                  <a:lnTo>
                    <a:pt x="5454619" y="3327399"/>
                  </a:lnTo>
                  <a:lnTo>
                    <a:pt x="5446988" y="3340099"/>
                  </a:lnTo>
                  <a:lnTo>
                    <a:pt x="5439000" y="3365499"/>
                  </a:lnTo>
                  <a:lnTo>
                    <a:pt x="5412948" y="3403599"/>
                  </a:lnTo>
                  <a:lnTo>
                    <a:pt x="5383863" y="3441699"/>
                  </a:lnTo>
                  <a:lnTo>
                    <a:pt x="5351897" y="3479799"/>
                  </a:lnTo>
                  <a:lnTo>
                    <a:pt x="5317225" y="3517899"/>
                  </a:lnTo>
                  <a:lnTo>
                    <a:pt x="5305104" y="3530599"/>
                  </a:lnTo>
                  <a:lnTo>
                    <a:pt x="5292711" y="3543299"/>
                  </a:lnTo>
                  <a:close/>
                </a:path>
                <a:path w="5524500" h="3695700">
                  <a:moveTo>
                    <a:pt x="429388" y="3581399"/>
                  </a:moveTo>
                  <a:lnTo>
                    <a:pt x="286273" y="3581399"/>
                  </a:lnTo>
                  <a:lnTo>
                    <a:pt x="272868" y="3568699"/>
                  </a:lnTo>
                  <a:lnTo>
                    <a:pt x="259705" y="3555999"/>
                  </a:lnTo>
                  <a:lnTo>
                    <a:pt x="246783" y="3543299"/>
                  </a:lnTo>
                  <a:lnTo>
                    <a:pt x="363570" y="3543299"/>
                  </a:lnTo>
                  <a:lnTo>
                    <a:pt x="376388" y="3555999"/>
                  </a:lnTo>
                  <a:lnTo>
                    <a:pt x="389392" y="3555999"/>
                  </a:lnTo>
                  <a:lnTo>
                    <a:pt x="402569" y="3568699"/>
                  </a:lnTo>
                  <a:lnTo>
                    <a:pt x="415901" y="3568699"/>
                  </a:lnTo>
                  <a:lnTo>
                    <a:pt x="429388" y="3581399"/>
                  </a:lnTo>
                  <a:close/>
                </a:path>
                <a:path w="5524500" h="3695700">
                  <a:moveTo>
                    <a:pt x="5240552" y="3581399"/>
                  </a:moveTo>
                  <a:lnTo>
                    <a:pt x="5097424" y="3581399"/>
                  </a:lnTo>
                  <a:lnTo>
                    <a:pt x="5110914" y="3568699"/>
                  </a:lnTo>
                  <a:lnTo>
                    <a:pt x="5124247" y="3568699"/>
                  </a:lnTo>
                  <a:lnTo>
                    <a:pt x="5137425" y="3555999"/>
                  </a:lnTo>
                  <a:lnTo>
                    <a:pt x="5150431" y="3555999"/>
                  </a:lnTo>
                  <a:lnTo>
                    <a:pt x="5163250" y="3543299"/>
                  </a:lnTo>
                  <a:lnTo>
                    <a:pt x="5280045" y="3543299"/>
                  </a:lnTo>
                  <a:lnTo>
                    <a:pt x="5267123" y="3555999"/>
                  </a:lnTo>
                  <a:lnTo>
                    <a:pt x="5253958" y="3568699"/>
                  </a:lnTo>
                  <a:lnTo>
                    <a:pt x="5240552" y="3581399"/>
                  </a:lnTo>
                  <a:close/>
                </a:path>
                <a:path w="5524500" h="3695700">
                  <a:moveTo>
                    <a:pt x="527503" y="3619499"/>
                  </a:moveTo>
                  <a:lnTo>
                    <a:pt x="342162" y="3619499"/>
                  </a:lnTo>
                  <a:lnTo>
                    <a:pt x="327873" y="3606799"/>
                  </a:lnTo>
                  <a:lnTo>
                    <a:pt x="313792" y="3594099"/>
                  </a:lnTo>
                  <a:lnTo>
                    <a:pt x="299920" y="3581399"/>
                  </a:lnTo>
                  <a:lnTo>
                    <a:pt x="443032" y="3581399"/>
                  </a:lnTo>
                  <a:lnTo>
                    <a:pt x="456815" y="3594099"/>
                  </a:lnTo>
                  <a:lnTo>
                    <a:pt x="470720" y="3594099"/>
                  </a:lnTo>
                  <a:lnTo>
                    <a:pt x="484749" y="3606799"/>
                  </a:lnTo>
                  <a:lnTo>
                    <a:pt x="513157" y="3606799"/>
                  </a:lnTo>
                  <a:lnTo>
                    <a:pt x="527503" y="3619499"/>
                  </a:lnTo>
                  <a:close/>
                </a:path>
                <a:path w="5524500" h="3695700">
                  <a:moveTo>
                    <a:pt x="5184657" y="3619499"/>
                  </a:moveTo>
                  <a:lnTo>
                    <a:pt x="4999299" y="3619499"/>
                  </a:lnTo>
                  <a:lnTo>
                    <a:pt x="5013646" y="3606799"/>
                  </a:lnTo>
                  <a:lnTo>
                    <a:pt x="5042058" y="3606799"/>
                  </a:lnTo>
                  <a:lnTo>
                    <a:pt x="5056088" y="3594099"/>
                  </a:lnTo>
                  <a:lnTo>
                    <a:pt x="5069995" y="3594099"/>
                  </a:lnTo>
                  <a:lnTo>
                    <a:pt x="5083779" y="3581399"/>
                  </a:lnTo>
                  <a:lnTo>
                    <a:pt x="5226904" y="3581399"/>
                  </a:lnTo>
                  <a:lnTo>
                    <a:pt x="5213031" y="3594099"/>
                  </a:lnTo>
                  <a:lnTo>
                    <a:pt x="5198948" y="3606799"/>
                  </a:lnTo>
                  <a:lnTo>
                    <a:pt x="5184657" y="3619499"/>
                  </a:lnTo>
                  <a:close/>
                </a:path>
                <a:path w="5524500" h="3695700">
                  <a:moveTo>
                    <a:pt x="600405" y="3632199"/>
                  </a:moveTo>
                  <a:lnTo>
                    <a:pt x="371350" y="3632199"/>
                  </a:lnTo>
                  <a:lnTo>
                    <a:pt x="356660" y="3619499"/>
                  </a:lnTo>
                  <a:lnTo>
                    <a:pt x="585704" y="3619499"/>
                  </a:lnTo>
                  <a:lnTo>
                    <a:pt x="600405" y="3632199"/>
                  </a:lnTo>
                  <a:close/>
                </a:path>
                <a:path w="5524500" h="3695700">
                  <a:moveTo>
                    <a:pt x="5155467" y="3632199"/>
                  </a:moveTo>
                  <a:lnTo>
                    <a:pt x="4926390" y="3632199"/>
                  </a:lnTo>
                  <a:lnTo>
                    <a:pt x="4941093" y="3619499"/>
                  </a:lnTo>
                  <a:lnTo>
                    <a:pt x="5170158" y="3619499"/>
                  </a:lnTo>
                  <a:lnTo>
                    <a:pt x="5155467" y="3632199"/>
                  </a:lnTo>
                  <a:close/>
                </a:path>
                <a:path w="5524500" h="3695700">
                  <a:moveTo>
                    <a:pt x="5125564" y="3644899"/>
                  </a:moveTo>
                  <a:lnTo>
                    <a:pt x="401249" y="3644899"/>
                  </a:lnTo>
                  <a:lnTo>
                    <a:pt x="386213" y="3632199"/>
                  </a:lnTo>
                  <a:lnTo>
                    <a:pt x="5140602" y="3632199"/>
                  </a:lnTo>
                  <a:lnTo>
                    <a:pt x="5125564" y="3644899"/>
                  </a:lnTo>
                  <a:close/>
                </a:path>
                <a:path w="5524500" h="3695700">
                  <a:moveTo>
                    <a:pt x="5094985" y="3657599"/>
                  </a:moveTo>
                  <a:lnTo>
                    <a:pt x="431825" y="3657599"/>
                  </a:lnTo>
                  <a:lnTo>
                    <a:pt x="416459" y="3644899"/>
                  </a:lnTo>
                  <a:lnTo>
                    <a:pt x="5110352" y="3644899"/>
                  </a:lnTo>
                  <a:lnTo>
                    <a:pt x="5094985" y="3657599"/>
                  </a:lnTo>
                  <a:close/>
                </a:path>
                <a:path w="5524500" h="3695700">
                  <a:moveTo>
                    <a:pt x="5063840" y="3670299"/>
                  </a:moveTo>
                  <a:lnTo>
                    <a:pt x="462967" y="3670299"/>
                  </a:lnTo>
                  <a:lnTo>
                    <a:pt x="447328" y="3657599"/>
                  </a:lnTo>
                  <a:lnTo>
                    <a:pt x="5079481" y="3657599"/>
                  </a:lnTo>
                  <a:lnTo>
                    <a:pt x="5063840" y="3670299"/>
                  </a:lnTo>
                  <a:close/>
                </a:path>
                <a:path w="5524500" h="3695700">
                  <a:moveTo>
                    <a:pt x="5032167" y="3682999"/>
                  </a:moveTo>
                  <a:lnTo>
                    <a:pt x="494638" y="3682999"/>
                  </a:lnTo>
                  <a:lnTo>
                    <a:pt x="478743" y="3670299"/>
                  </a:lnTo>
                  <a:lnTo>
                    <a:pt x="5048062" y="3670299"/>
                  </a:lnTo>
                  <a:lnTo>
                    <a:pt x="5032167" y="3682999"/>
                  </a:lnTo>
                  <a:close/>
                </a:path>
                <a:path w="5524500" h="3695700">
                  <a:moveTo>
                    <a:pt x="4967615" y="3695699"/>
                  </a:moveTo>
                  <a:lnTo>
                    <a:pt x="559184" y="3695699"/>
                  </a:lnTo>
                  <a:lnTo>
                    <a:pt x="542914" y="3682999"/>
                  </a:lnTo>
                  <a:lnTo>
                    <a:pt x="4983887" y="3682999"/>
                  </a:lnTo>
                  <a:lnTo>
                    <a:pt x="4967615" y="36956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8628" y="4949200"/>
              <a:ext cx="809218" cy="7999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61850" y="6235208"/>
              <a:ext cx="840105" cy="800100"/>
            </a:xfrm>
            <a:custGeom>
              <a:avLst/>
              <a:gdLst/>
              <a:ahLst/>
              <a:cxnLst/>
              <a:rect l="l" t="t" r="r" b="b"/>
              <a:pathLst>
                <a:path w="840105" h="800100">
                  <a:moveTo>
                    <a:pt x="838964" y="799895"/>
                  </a:moveTo>
                  <a:lnTo>
                    <a:pt x="0" y="799895"/>
                  </a:lnTo>
                  <a:lnTo>
                    <a:pt x="0" y="123062"/>
                  </a:lnTo>
                  <a:lnTo>
                    <a:pt x="1117" y="116112"/>
                  </a:lnTo>
                  <a:lnTo>
                    <a:pt x="12444" y="101110"/>
                  </a:lnTo>
                  <a:lnTo>
                    <a:pt x="45941" y="86829"/>
                  </a:lnTo>
                  <a:lnTo>
                    <a:pt x="113571" y="82040"/>
                  </a:lnTo>
                  <a:lnTo>
                    <a:pt x="113571" y="0"/>
                  </a:lnTo>
                  <a:lnTo>
                    <a:pt x="135272" y="721"/>
                  </a:lnTo>
                  <a:lnTo>
                    <a:pt x="188386" y="1923"/>
                  </a:lnTo>
                  <a:lnTo>
                    <a:pt x="318503" y="2164"/>
                  </a:lnTo>
                  <a:lnTo>
                    <a:pt x="373191" y="76910"/>
                  </a:lnTo>
                  <a:lnTo>
                    <a:pt x="747912" y="92294"/>
                  </a:lnTo>
                  <a:lnTo>
                    <a:pt x="796349" y="102851"/>
                  </a:lnTo>
                  <a:lnTo>
                    <a:pt x="828302" y="124361"/>
                  </a:lnTo>
                  <a:lnTo>
                    <a:pt x="839998" y="164080"/>
                  </a:lnTo>
                  <a:lnTo>
                    <a:pt x="837140" y="291929"/>
                  </a:lnTo>
                  <a:lnTo>
                    <a:pt x="837084" y="507324"/>
                  </a:lnTo>
                  <a:lnTo>
                    <a:pt x="838227" y="710050"/>
                  </a:lnTo>
                  <a:lnTo>
                    <a:pt x="838964" y="799895"/>
                  </a:lnTo>
                  <a:close/>
                </a:path>
                <a:path w="840105" h="800100">
                  <a:moveTo>
                    <a:pt x="318503" y="2164"/>
                  </a:moveTo>
                  <a:lnTo>
                    <a:pt x="254930" y="2164"/>
                  </a:lnTo>
                  <a:lnTo>
                    <a:pt x="316920" y="0"/>
                  </a:lnTo>
                  <a:lnTo>
                    <a:pt x="318503" y="2164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532793" y="6356566"/>
              <a:ext cx="651510" cy="632460"/>
            </a:xfrm>
            <a:custGeom>
              <a:avLst/>
              <a:gdLst/>
              <a:ahLst/>
              <a:cxnLst/>
              <a:rect l="l" t="t" r="r" b="b"/>
              <a:pathLst>
                <a:path w="651509" h="632459">
                  <a:moveTo>
                    <a:pt x="651390" y="632395"/>
                  </a:moveTo>
                  <a:lnTo>
                    <a:pt x="0" y="632395"/>
                  </a:lnTo>
                  <a:lnTo>
                    <a:pt x="0" y="0"/>
                  </a:lnTo>
                  <a:lnTo>
                    <a:pt x="651390" y="0"/>
                  </a:lnTo>
                  <a:lnTo>
                    <a:pt x="651390" y="632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61850" y="6469741"/>
              <a:ext cx="1051560" cy="565785"/>
            </a:xfrm>
            <a:custGeom>
              <a:avLst/>
              <a:gdLst/>
              <a:ahLst/>
              <a:cxnLst/>
              <a:rect l="l" t="t" r="r" b="b"/>
              <a:pathLst>
                <a:path w="1051559" h="565784">
                  <a:moveTo>
                    <a:pt x="838969" y="565367"/>
                  </a:moveTo>
                  <a:lnTo>
                    <a:pt x="0" y="565367"/>
                  </a:lnTo>
                  <a:lnTo>
                    <a:pt x="29174" y="485569"/>
                  </a:lnTo>
                  <a:lnTo>
                    <a:pt x="99112" y="307707"/>
                  </a:lnTo>
                  <a:lnTo>
                    <a:pt x="183440" y="124077"/>
                  </a:lnTo>
                  <a:lnTo>
                    <a:pt x="255781" y="26972"/>
                  </a:lnTo>
                  <a:lnTo>
                    <a:pt x="309575" y="16457"/>
                  </a:lnTo>
                  <a:lnTo>
                    <a:pt x="352628" y="12033"/>
                  </a:lnTo>
                  <a:lnTo>
                    <a:pt x="404135" y="8225"/>
                  </a:lnTo>
                  <a:lnTo>
                    <a:pt x="462356" y="5078"/>
                  </a:lnTo>
                  <a:lnTo>
                    <a:pt x="525552" y="2636"/>
                  </a:lnTo>
                  <a:lnTo>
                    <a:pt x="591986" y="946"/>
                  </a:lnTo>
                  <a:lnTo>
                    <a:pt x="659919" y="52"/>
                  </a:lnTo>
                  <a:lnTo>
                    <a:pt x="727612" y="0"/>
                  </a:lnTo>
                  <a:lnTo>
                    <a:pt x="793326" y="833"/>
                  </a:lnTo>
                  <a:lnTo>
                    <a:pt x="855324" y="2598"/>
                  </a:lnTo>
                  <a:lnTo>
                    <a:pt x="911866" y="5340"/>
                  </a:lnTo>
                  <a:lnTo>
                    <a:pt x="961214" y="9103"/>
                  </a:lnTo>
                  <a:lnTo>
                    <a:pt x="1001630" y="13932"/>
                  </a:lnTo>
                  <a:lnTo>
                    <a:pt x="1048710" y="26972"/>
                  </a:lnTo>
                  <a:lnTo>
                    <a:pt x="1051188" y="41874"/>
                  </a:lnTo>
                  <a:lnTo>
                    <a:pt x="1037839" y="111577"/>
                  </a:lnTo>
                  <a:lnTo>
                    <a:pt x="977490" y="273576"/>
                  </a:lnTo>
                  <a:lnTo>
                    <a:pt x="838969" y="565367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474853" y="4074223"/>
            <a:ext cx="4248150" cy="2400300"/>
            <a:chOff x="2474853" y="4074223"/>
            <a:chExt cx="4248150" cy="24003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4853" y="4074223"/>
              <a:ext cx="4248149" cy="24002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12073" y="4744307"/>
              <a:ext cx="840105" cy="800100"/>
            </a:xfrm>
            <a:custGeom>
              <a:avLst/>
              <a:gdLst/>
              <a:ahLst/>
              <a:cxnLst/>
              <a:rect l="l" t="t" r="r" b="b"/>
              <a:pathLst>
                <a:path w="840104" h="800100">
                  <a:moveTo>
                    <a:pt x="838964" y="799895"/>
                  </a:moveTo>
                  <a:lnTo>
                    <a:pt x="0" y="799895"/>
                  </a:lnTo>
                  <a:lnTo>
                    <a:pt x="0" y="123062"/>
                  </a:lnTo>
                  <a:lnTo>
                    <a:pt x="1117" y="116112"/>
                  </a:lnTo>
                  <a:lnTo>
                    <a:pt x="12444" y="101110"/>
                  </a:lnTo>
                  <a:lnTo>
                    <a:pt x="45941" y="86829"/>
                  </a:lnTo>
                  <a:lnTo>
                    <a:pt x="113571" y="82040"/>
                  </a:lnTo>
                  <a:lnTo>
                    <a:pt x="113571" y="0"/>
                  </a:lnTo>
                  <a:lnTo>
                    <a:pt x="135272" y="721"/>
                  </a:lnTo>
                  <a:lnTo>
                    <a:pt x="188386" y="1923"/>
                  </a:lnTo>
                  <a:lnTo>
                    <a:pt x="318503" y="2164"/>
                  </a:lnTo>
                  <a:lnTo>
                    <a:pt x="373191" y="76910"/>
                  </a:lnTo>
                  <a:lnTo>
                    <a:pt x="747912" y="92294"/>
                  </a:lnTo>
                  <a:lnTo>
                    <a:pt x="796349" y="102851"/>
                  </a:lnTo>
                  <a:lnTo>
                    <a:pt x="828302" y="124361"/>
                  </a:lnTo>
                  <a:lnTo>
                    <a:pt x="839998" y="164080"/>
                  </a:lnTo>
                  <a:lnTo>
                    <a:pt x="837140" y="291929"/>
                  </a:lnTo>
                  <a:lnTo>
                    <a:pt x="837084" y="507324"/>
                  </a:lnTo>
                  <a:lnTo>
                    <a:pt x="838227" y="710050"/>
                  </a:lnTo>
                  <a:lnTo>
                    <a:pt x="838964" y="799895"/>
                  </a:lnTo>
                  <a:close/>
                </a:path>
                <a:path w="840104" h="800100">
                  <a:moveTo>
                    <a:pt x="318503" y="2164"/>
                  </a:moveTo>
                  <a:lnTo>
                    <a:pt x="254930" y="2164"/>
                  </a:lnTo>
                  <a:lnTo>
                    <a:pt x="316920" y="0"/>
                  </a:lnTo>
                  <a:lnTo>
                    <a:pt x="318503" y="2164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83016" y="4865665"/>
              <a:ext cx="651510" cy="632460"/>
            </a:xfrm>
            <a:custGeom>
              <a:avLst/>
              <a:gdLst/>
              <a:ahLst/>
              <a:cxnLst/>
              <a:rect l="l" t="t" r="r" b="b"/>
              <a:pathLst>
                <a:path w="651510" h="632460">
                  <a:moveTo>
                    <a:pt x="651390" y="632395"/>
                  </a:moveTo>
                  <a:lnTo>
                    <a:pt x="0" y="632395"/>
                  </a:lnTo>
                  <a:lnTo>
                    <a:pt x="0" y="0"/>
                  </a:lnTo>
                  <a:lnTo>
                    <a:pt x="651390" y="0"/>
                  </a:lnTo>
                  <a:lnTo>
                    <a:pt x="651390" y="632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12073" y="4978840"/>
              <a:ext cx="1051560" cy="565785"/>
            </a:xfrm>
            <a:custGeom>
              <a:avLst/>
              <a:gdLst/>
              <a:ahLst/>
              <a:cxnLst/>
              <a:rect l="l" t="t" r="r" b="b"/>
              <a:pathLst>
                <a:path w="1051560" h="565785">
                  <a:moveTo>
                    <a:pt x="838969" y="565367"/>
                  </a:moveTo>
                  <a:lnTo>
                    <a:pt x="0" y="565367"/>
                  </a:lnTo>
                  <a:lnTo>
                    <a:pt x="29174" y="485569"/>
                  </a:lnTo>
                  <a:lnTo>
                    <a:pt x="99112" y="307707"/>
                  </a:lnTo>
                  <a:lnTo>
                    <a:pt x="183440" y="124077"/>
                  </a:lnTo>
                  <a:lnTo>
                    <a:pt x="255781" y="26972"/>
                  </a:lnTo>
                  <a:lnTo>
                    <a:pt x="309575" y="16457"/>
                  </a:lnTo>
                  <a:lnTo>
                    <a:pt x="352628" y="12033"/>
                  </a:lnTo>
                  <a:lnTo>
                    <a:pt x="404135" y="8225"/>
                  </a:lnTo>
                  <a:lnTo>
                    <a:pt x="462356" y="5078"/>
                  </a:lnTo>
                  <a:lnTo>
                    <a:pt x="525552" y="2636"/>
                  </a:lnTo>
                  <a:lnTo>
                    <a:pt x="591986" y="946"/>
                  </a:lnTo>
                  <a:lnTo>
                    <a:pt x="659919" y="52"/>
                  </a:lnTo>
                  <a:lnTo>
                    <a:pt x="727612" y="0"/>
                  </a:lnTo>
                  <a:lnTo>
                    <a:pt x="793326" y="833"/>
                  </a:lnTo>
                  <a:lnTo>
                    <a:pt x="855324" y="2598"/>
                  </a:lnTo>
                  <a:lnTo>
                    <a:pt x="911866" y="5340"/>
                  </a:lnTo>
                  <a:lnTo>
                    <a:pt x="961214" y="9103"/>
                  </a:lnTo>
                  <a:lnTo>
                    <a:pt x="1001630" y="13932"/>
                  </a:lnTo>
                  <a:lnTo>
                    <a:pt x="1048710" y="26972"/>
                  </a:lnTo>
                  <a:lnTo>
                    <a:pt x="1051188" y="41874"/>
                  </a:lnTo>
                  <a:lnTo>
                    <a:pt x="1037839" y="111577"/>
                  </a:lnTo>
                  <a:lnTo>
                    <a:pt x="977490" y="273576"/>
                  </a:lnTo>
                  <a:lnTo>
                    <a:pt x="838969" y="565367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57530" y="999873"/>
            <a:ext cx="15015844" cy="125793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050" spc="65">
                <a:solidFill>
                  <a:srgbClr val="FFE900"/>
                </a:solidFill>
              </a:rPr>
              <a:t>D</a:t>
            </a:r>
            <a:r>
              <a:rPr dirty="0" sz="8050" spc="85">
                <a:solidFill>
                  <a:srgbClr val="FFE900"/>
                </a:solidFill>
              </a:rPr>
              <a:t>o</a:t>
            </a:r>
            <a:r>
              <a:rPr dirty="0" sz="8050" spc="235">
                <a:solidFill>
                  <a:srgbClr val="FFE900"/>
                </a:solidFill>
              </a:rPr>
              <a:t>c</a:t>
            </a:r>
            <a:r>
              <a:rPr dirty="0" sz="8050" spc="-490">
                <a:solidFill>
                  <a:srgbClr val="FFE900"/>
                </a:solidFill>
              </a:rPr>
              <a:t>k</a:t>
            </a:r>
            <a:r>
              <a:rPr dirty="0" sz="8050" spc="-55">
                <a:solidFill>
                  <a:srgbClr val="FFE900"/>
                </a:solidFill>
              </a:rPr>
              <a:t>e</a:t>
            </a:r>
            <a:r>
              <a:rPr dirty="0" sz="8050" spc="-80">
                <a:solidFill>
                  <a:srgbClr val="FFE900"/>
                </a:solidFill>
              </a:rPr>
              <a:t>r</a:t>
            </a:r>
            <a:r>
              <a:rPr dirty="0" sz="8050" spc="-455">
                <a:solidFill>
                  <a:srgbClr val="FFE900"/>
                </a:solidFill>
              </a:rPr>
              <a:t> </a:t>
            </a:r>
            <a:r>
              <a:rPr dirty="0" sz="8050" spc="40">
                <a:solidFill>
                  <a:srgbClr val="FFE900"/>
                </a:solidFill>
              </a:rPr>
              <a:t>V</a:t>
            </a:r>
            <a:r>
              <a:rPr dirty="0" sz="8050" spc="85">
                <a:solidFill>
                  <a:srgbClr val="FFE900"/>
                </a:solidFill>
              </a:rPr>
              <a:t>o</a:t>
            </a:r>
            <a:r>
              <a:rPr dirty="0" sz="8050" spc="65">
                <a:solidFill>
                  <a:srgbClr val="FFE900"/>
                </a:solidFill>
              </a:rPr>
              <a:t>l</a:t>
            </a:r>
            <a:r>
              <a:rPr dirty="0" sz="8050" spc="-125">
                <a:solidFill>
                  <a:srgbClr val="FFE900"/>
                </a:solidFill>
              </a:rPr>
              <a:t>u</a:t>
            </a:r>
            <a:r>
              <a:rPr dirty="0" sz="8050" spc="-155">
                <a:solidFill>
                  <a:srgbClr val="FFE900"/>
                </a:solidFill>
              </a:rPr>
              <a:t>m</a:t>
            </a:r>
            <a:r>
              <a:rPr dirty="0" sz="8050" spc="-55">
                <a:solidFill>
                  <a:srgbClr val="FFE900"/>
                </a:solidFill>
              </a:rPr>
              <a:t>e</a:t>
            </a:r>
            <a:r>
              <a:rPr dirty="0" sz="8050" spc="-130">
                <a:solidFill>
                  <a:srgbClr val="FFE900"/>
                </a:solidFill>
              </a:rPr>
              <a:t>s</a:t>
            </a:r>
            <a:r>
              <a:rPr dirty="0" sz="8050" spc="-455">
                <a:solidFill>
                  <a:srgbClr val="FFE900"/>
                </a:solidFill>
              </a:rPr>
              <a:t> </a:t>
            </a:r>
            <a:r>
              <a:rPr dirty="0" sz="8050" spc="-795">
                <a:solidFill>
                  <a:srgbClr val="FFE900"/>
                </a:solidFill>
              </a:rPr>
              <a:t>(</a:t>
            </a:r>
            <a:r>
              <a:rPr dirty="0" sz="8050" spc="120">
                <a:solidFill>
                  <a:srgbClr val="FFE900"/>
                </a:solidFill>
              </a:rPr>
              <a:t>b</a:t>
            </a:r>
            <a:r>
              <a:rPr dirty="0" sz="8050" spc="-90">
                <a:solidFill>
                  <a:srgbClr val="FFE900"/>
                </a:solidFill>
              </a:rPr>
              <a:t>i</a:t>
            </a:r>
            <a:r>
              <a:rPr dirty="0" sz="8050" spc="-60">
                <a:solidFill>
                  <a:srgbClr val="FFE900"/>
                </a:solidFill>
              </a:rPr>
              <a:t>n</a:t>
            </a:r>
            <a:r>
              <a:rPr dirty="0" sz="8050" spc="150">
                <a:solidFill>
                  <a:srgbClr val="FFE900"/>
                </a:solidFill>
              </a:rPr>
              <a:t>d</a:t>
            </a:r>
            <a:r>
              <a:rPr dirty="0" sz="8050" spc="-455">
                <a:solidFill>
                  <a:srgbClr val="FFE900"/>
                </a:solidFill>
              </a:rPr>
              <a:t> </a:t>
            </a:r>
            <a:r>
              <a:rPr dirty="0" sz="8050" spc="-155">
                <a:solidFill>
                  <a:srgbClr val="FFE900"/>
                </a:solidFill>
              </a:rPr>
              <a:t>m</a:t>
            </a:r>
            <a:r>
              <a:rPr dirty="0" sz="8050" spc="85">
                <a:solidFill>
                  <a:srgbClr val="FFE900"/>
                </a:solidFill>
              </a:rPr>
              <a:t>o</a:t>
            </a:r>
            <a:r>
              <a:rPr dirty="0" sz="8050" spc="-125">
                <a:solidFill>
                  <a:srgbClr val="FFE900"/>
                </a:solidFill>
              </a:rPr>
              <a:t>u</a:t>
            </a:r>
            <a:r>
              <a:rPr dirty="0" sz="8050" spc="-60">
                <a:solidFill>
                  <a:srgbClr val="FFE900"/>
                </a:solidFill>
              </a:rPr>
              <a:t>n</a:t>
            </a:r>
            <a:r>
              <a:rPr dirty="0" sz="8050" spc="30">
                <a:solidFill>
                  <a:srgbClr val="FFE900"/>
                </a:solidFill>
              </a:rPr>
              <a:t>t</a:t>
            </a:r>
            <a:r>
              <a:rPr dirty="0" sz="8050" spc="-790">
                <a:solidFill>
                  <a:srgbClr val="FFE900"/>
                </a:solidFill>
              </a:rPr>
              <a:t>)</a:t>
            </a:r>
            <a:endParaRPr sz="8050"/>
          </a:p>
        </p:txBody>
      </p:sp>
      <p:sp>
        <p:nvSpPr>
          <p:cNvPr id="15" name="object 15"/>
          <p:cNvSpPr txBox="1"/>
          <p:nvPr/>
        </p:nvSpPr>
        <p:spPr>
          <a:xfrm>
            <a:off x="12429949" y="4968344"/>
            <a:ext cx="2298065" cy="581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434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650" spc="12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650" spc="25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50" spc="175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3650" spc="-305" b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650" spc="17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650" spc="12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69585" y="3316091"/>
            <a:ext cx="2141855" cy="546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00" spc="-220" b="1">
                <a:solidFill>
                  <a:srgbClr val="FFFFFF"/>
                </a:solidFill>
                <a:latin typeface="Verdana"/>
                <a:cs typeface="Verdana"/>
              </a:rPr>
              <a:t>Container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7162" y="6435228"/>
            <a:ext cx="1961514" cy="471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00" spc="-45" b="1">
                <a:solidFill>
                  <a:srgbClr val="FFFFFF"/>
                </a:solidFill>
                <a:latin typeface="Tahoma"/>
                <a:cs typeface="Tahoma"/>
              </a:rPr>
              <a:t>servers.txt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4302" y="4969065"/>
            <a:ext cx="1961514" cy="471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00" spc="-45" b="1">
                <a:solidFill>
                  <a:srgbClr val="FFFFFF"/>
                </a:solidFill>
                <a:latin typeface="Tahoma"/>
                <a:cs typeface="Tahoma"/>
              </a:rPr>
              <a:t>servers.txt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78542" y="5542839"/>
            <a:ext cx="11597640" cy="2976245"/>
            <a:chOff x="3478542" y="5542839"/>
            <a:chExt cx="11597640" cy="2976245"/>
          </a:xfrm>
        </p:grpSpPr>
        <p:sp>
          <p:nvSpPr>
            <p:cNvPr id="20" name="object 20"/>
            <p:cNvSpPr/>
            <p:nvPr/>
          </p:nvSpPr>
          <p:spPr>
            <a:xfrm>
              <a:off x="3554742" y="5685714"/>
              <a:ext cx="0" cy="2633345"/>
            </a:xfrm>
            <a:custGeom>
              <a:avLst/>
              <a:gdLst/>
              <a:ahLst/>
              <a:cxnLst/>
              <a:rect l="l" t="t" r="r" b="b"/>
              <a:pathLst>
                <a:path w="0" h="2633345">
                  <a:moveTo>
                    <a:pt x="0" y="0"/>
                  </a:moveTo>
                  <a:lnTo>
                    <a:pt x="0" y="263301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8542" y="5542839"/>
              <a:ext cx="152399" cy="1523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8542" y="8309207"/>
              <a:ext cx="152399" cy="1523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640435" y="8442507"/>
              <a:ext cx="11236325" cy="0"/>
            </a:xfrm>
            <a:custGeom>
              <a:avLst/>
              <a:gdLst/>
              <a:ahLst/>
              <a:cxnLst/>
              <a:rect l="l" t="t" r="r" b="b"/>
              <a:pathLst>
                <a:path w="11236325" h="0">
                  <a:moveTo>
                    <a:pt x="11236159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7070" y="8366307"/>
              <a:ext cx="152399" cy="152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7560" y="8366307"/>
              <a:ext cx="152399" cy="1523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986913" y="7176616"/>
              <a:ext cx="12700" cy="1186180"/>
            </a:xfrm>
            <a:custGeom>
              <a:avLst/>
              <a:gdLst/>
              <a:ahLst/>
              <a:cxnLst/>
              <a:rect l="l" t="t" r="r" b="b"/>
              <a:pathLst>
                <a:path w="12700" h="1186179">
                  <a:moveTo>
                    <a:pt x="12075" y="0"/>
                  </a:moveTo>
                  <a:lnTo>
                    <a:pt x="0" y="118592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23470" y="7033747"/>
              <a:ext cx="152394" cy="1523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10037" y="8353011"/>
              <a:ext cx="152394" cy="152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988" y="2929556"/>
            <a:ext cx="14339569" cy="32829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033520" marR="5080" indent="-4021454">
              <a:lnSpc>
                <a:spcPct val="116199"/>
              </a:lnSpc>
              <a:spcBef>
                <a:spcPts val="95"/>
              </a:spcBef>
            </a:pPr>
            <a:r>
              <a:rPr dirty="0" sz="9200" spc="-45">
                <a:solidFill>
                  <a:srgbClr val="FFE900"/>
                </a:solidFill>
              </a:rPr>
              <a:t>Communication</a:t>
            </a:r>
            <a:r>
              <a:rPr dirty="0" sz="9200" spc="-585">
                <a:solidFill>
                  <a:srgbClr val="FFE900"/>
                </a:solidFill>
              </a:rPr>
              <a:t> </a:t>
            </a:r>
            <a:r>
              <a:rPr dirty="0" sz="9200" spc="-265">
                <a:solidFill>
                  <a:srgbClr val="FFE900"/>
                </a:solidFill>
              </a:rPr>
              <a:t>From/To </a:t>
            </a:r>
            <a:r>
              <a:rPr dirty="0" sz="9200" spc="-2680">
                <a:solidFill>
                  <a:srgbClr val="FFE900"/>
                </a:solidFill>
              </a:rPr>
              <a:t> </a:t>
            </a:r>
            <a:r>
              <a:rPr dirty="0" sz="9200" spc="-55">
                <a:solidFill>
                  <a:srgbClr val="FFE900"/>
                </a:solidFill>
              </a:rPr>
              <a:t>Containers</a:t>
            </a:r>
            <a:endParaRPr sz="9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6576" y="3769670"/>
            <a:ext cx="3362960" cy="2247900"/>
            <a:chOff x="4466576" y="3769670"/>
            <a:chExt cx="3362960" cy="2247900"/>
          </a:xfrm>
        </p:grpSpPr>
        <p:sp>
          <p:nvSpPr>
            <p:cNvPr id="3" name="object 3"/>
            <p:cNvSpPr/>
            <p:nvPr/>
          </p:nvSpPr>
          <p:spPr>
            <a:xfrm>
              <a:off x="4738696" y="4340783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66576" y="3769670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3099" y="4309828"/>
              <a:ext cx="495089" cy="4856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8222" y="5092254"/>
              <a:ext cx="511809" cy="485775"/>
            </a:xfrm>
            <a:custGeom>
              <a:avLst/>
              <a:gdLst/>
              <a:ahLst/>
              <a:cxnLst/>
              <a:rect l="l" t="t" r="r" b="b"/>
              <a:pathLst>
                <a:path w="511809" h="485775">
                  <a:moveTo>
                    <a:pt x="510668" y="485650"/>
                  </a:moveTo>
                  <a:lnTo>
                    <a:pt x="0" y="485650"/>
                  </a:lnTo>
                  <a:lnTo>
                    <a:pt x="0" y="74716"/>
                  </a:lnTo>
                  <a:lnTo>
                    <a:pt x="680" y="70497"/>
                  </a:lnTo>
                  <a:lnTo>
                    <a:pt x="7574" y="61388"/>
                  </a:lnTo>
                  <a:lnTo>
                    <a:pt x="27964" y="52717"/>
                  </a:lnTo>
                  <a:lnTo>
                    <a:pt x="69129" y="49810"/>
                  </a:lnTo>
                  <a:lnTo>
                    <a:pt x="69129" y="0"/>
                  </a:lnTo>
                  <a:lnTo>
                    <a:pt x="82338" y="437"/>
                  </a:lnTo>
                  <a:lnTo>
                    <a:pt x="114668" y="1167"/>
                  </a:lnTo>
                  <a:lnTo>
                    <a:pt x="193869" y="1313"/>
                  </a:lnTo>
                  <a:lnTo>
                    <a:pt x="227157" y="46695"/>
                  </a:lnTo>
                  <a:lnTo>
                    <a:pt x="455246" y="56036"/>
                  </a:lnTo>
                  <a:lnTo>
                    <a:pt x="504178" y="75505"/>
                  </a:lnTo>
                  <a:lnTo>
                    <a:pt x="511297" y="99620"/>
                  </a:lnTo>
                  <a:lnTo>
                    <a:pt x="509557" y="177243"/>
                  </a:lnTo>
                  <a:lnTo>
                    <a:pt x="509524" y="308018"/>
                  </a:lnTo>
                  <a:lnTo>
                    <a:pt x="510219" y="431102"/>
                  </a:lnTo>
                  <a:lnTo>
                    <a:pt x="510668" y="485650"/>
                  </a:lnTo>
                  <a:close/>
                </a:path>
                <a:path w="511809" h="485775">
                  <a:moveTo>
                    <a:pt x="193869" y="1313"/>
                  </a:moveTo>
                  <a:lnTo>
                    <a:pt x="155173" y="1313"/>
                  </a:lnTo>
                  <a:lnTo>
                    <a:pt x="192905" y="0"/>
                  </a:lnTo>
                  <a:lnTo>
                    <a:pt x="193869" y="1313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51404" y="5165936"/>
              <a:ext cx="396875" cy="384175"/>
            </a:xfrm>
            <a:custGeom>
              <a:avLst/>
              <a:gdLst/>
              <a:ahLst/>
              <a:cxnLst/>
              <a:rect l="l" t="t" r="r" b="b"/>
              <a:pathLst>
                <a:path w="396875" h="384175">
                  <a:moveTo>
                    <a:pt x="396494" y="383954"/>
                  </a:moveTo>
                  <a:lnTo>
                    <a:pt x="0" y="383954"/>
                  </a:lnTo>
                  <a:lnTo>
                    <a:pt x="0" y="0"/>
                  </a:lnTo>
                  <a:lnTo>
                    <a:pt x="396494" y="0"/>
                  </a:lnTo>
                  <a:lnTo>
                    <a:pt x="396494" y="383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08222" y="5234681"/>
              <a:ext cx="640080" cy="343535"/>
            </a:xfrm>
            <a:custGeom>
              <a:avLst/>
              <a:gdLst/>
              <a:ahLst/>
              <a:cxnLst/>
              <a:rect l="l" t="t" r="r" b="b"/>
              <a:pathLst>
                <a:path w="640079" h="343535">
                  <a:moveTo>
                    <a:pt x="510671" y="343226"/>
                  </a:moveTo>
                  <a:lnTo>
                    <a:pt x="0" y="343226"/>
                  </a:lnTo>
                  <a:lnTo>
                    <a:pt x="17757" y="294778"/>
                  </a:lnTo>
                  <a:lnTo>
                    <a:pt x="60328" y="186790"/>
                  </a:lnTo>
                  <a:lnTo>
                    <a:pt x="111658" y="75300"/>
                  </a:lnTo>
                  <a:lnTo>
                    <a:pt x="155691" y="16344"/>
                  </a:lnTo>
                  <a:lnTo>
                    <a:pt x="220533" y="6780"/>
                  </a:lnTo>
                  <a:lnTo>
                    <a:pt x="274067" y="3399"/>
                  </a:lnTo>
                  <a:lnTo>
                    <a:pt x="335895" y="1102"/>
                  </a:lnTo>
                  <a:lnTo>
                    <a:pt x="401685" y="0"/>
                  </a:lnTo>
                  <a:lnTo>
                    <a:pt x="467101" y="205"/>
                  </a:lnTo>
                  <a:lnTo>
                    <a:pt x="527809" y="1830"/>
                  </a:lnTo>
                  <a:lnTo>
                    <a:pt x="579474" y="4986"/>
                  </a:lnTo>
                  <a:lnTo>
                    <a:pt x="617762" y="9787"/>
                  </a:lnTo>
                  <a:lnTo>
                    <a:pt x="639846" y="25391"/>
                  </a:lnTo>
                  <a:lnTo>
                    <a:pt x="631721" y="67711"/>
                  </a:lnTo>
                  <a:lnTo>
                    <a:pt x="594987" y="166067"/>
                  </a:lnTo>
                  <a:lnTo>
                    <a:pt x="510671" y="343226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7980581" y="3039921"/>
            <a:ext cx="6778625" cy="3002280"/>
            <a:chOff x="7980581" y="3039921"/>
            <a:chExt cx="6778625" cy="30022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2712" y="3074212"/>
              <a:ext cx="2770923" cy="29674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4372" y="3039921"/>
              <a:ext cx="2854676" cy="27281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4525" y="4639526"/>
              <a:ext cx="1194673" cy="1194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4505" y="3373938"/>
              <a:ext cx="2831106" cy="21367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5069" y="4151096"/>
              <a:ext cx="921060" cy="9210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264008" y="4469815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79">
                  <a:moveTo>
                    <a:pt x="225988" y="256484"/>
                  </a:moveTo>
                  <a:lnTo>
                    <a:pt x="255621" y="227159"/>
                  </a:lnTo>
                  <a:lnTo>
                    <a:pt x="275459" y="190493"/>
                  </a:lnTo>
                  <a:lnTo>
                    <a:pt x="283797" y="149648"/>
                  </a:lnTo>
                  <a:lnTo>
                    <a:pt x="283863" y="135708"/>
                  </a:lnTo>
                  <a:lnTo>
                    <a:pt x="282566" y="121828"/>
                  </a:lnTo>
                  <a:lnTo>
                    <a:pt x="270653" y="81879"/>
                  </a:lnTo>
                  <a:lnTo>
                    <a:pt x="247664" y="47099"/>
                  </a:lnTo>
                  <a:lnTo>
                    <a:pt x="215582" y="20474"/>
                  </a:lnTo>
                  <a:lnTo>
                    <a:pt x="177152" y="4308"/>
                  </a:lnTo>
                  <a:lnTo>
                    <a:pt x="135682" y="0"/>
                  </a:lnTo>
                  <a:lnTo>
                    <a:pt x="121799" y="1290"/>
                  </a:lnTo>
                  <a:lnTo>
                    <a:pt x="81838" y="13182"/>
                  </a:lnTo>
                  <a:lnTo>
                    <a:pt x="47051" y="36160"/>
                  </a:lnTo>
                  <a:lnTo>
                    <a:pt x="20438" y="68251"/>
                  </a:lnTo>
                  <a:lnTo>
                    <a:pt x="4289" y="106684"/>
                  </a:lnTo>
                  <a:lnTo>
                    <a:pt x="0" y="148150"/>
                  </a:lnTo>
                  <a:lnTo>
                    <a:pt x="1297" y="162030"/>
                  </a:lnTo>
                  <a:lnTo>
                    <a:pt x="13210" y="201979"/>
                  </a:lnTo>
                  <a:lnTo>
                    <a:pt x="36198" y="236759"/>
                  </a:lnTo>
                  <a:lnTo>
                    <a:pt x="68280" y="263383"/>
                  </a:lnTo>
                  <a:lnTo>
                    <a:pt x="106711" y="279549"/>
                  </a:lnTo>
                  <a:lnTo>
                    <a:pt x="148181" y="283858"/>
                  </a:lnTo>
                  <a:lnTo>
                    <a:pt x="162064" y="282567"/>
                  </a:lnTo>
                  <a:lnTo>
                    <a:pt x="202024" y="270676"/>
                  </a:lnTo>
                  <a:lnTo>
                    <a:pt x="225988" y="256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1450" y="3227260"/>
              <a:ext cx="921060" cy="9210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340415" y="3546008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79" h="284479">
                  <a:moveTo>
                    <a:pt x="225988" y="256484"/>
                  </a:moveTo>
                  <a:lnTo>
                    <a:pt x="255621" y="227159"/>
                  </a:lnTo>
                  <a:lnTo>
                    <a:pt x="275459" y="190493"/>
                  </a:lnTo>
                  <a:lnTo>
                    <a:pt x="283797" y="149648"/>
                  </a:lnTo>
                  <a:lnTo>
                    <a:pt x="283863" y="135708"/>
                  </a:lnTo>
                  <a:lnTo>
                    <a:pt x="282566" y="121828"/>
                  </a:lnTo>
                  <a:lnTo>
                    <a:pt x="270653" y="81879"/>
                  </a:lnTo>
                  <a:lnTo>
                    <a:pt x="247664" y="47099"/>
                  </a:lnTo>
                  <a:lnTo>
                    <a:pt x="215582" y="20474"/>
                  </a:lnTo>
                  <a:lnTo>
                    <a:pt x="177152" y="4308"/>
                  </a:lnTo>
                  <a:lnTo>
                    <a:pt x="135682" y="0"/>
                  </a:lnTo>
                  <a:lnTo>
                    <a:pt x="121799" y="1290"/>
                  </a:lnTo>
                  <a:lnTo>
                    <a:pt x="81838" y="13182"/>
                  </a:lnTo>
                  <a:lnTo>
                    <a:pt x="47051" y="36160"/>
                  </a:lnTo>
                  <a:lnTo>
                    <a:pt x="20438" y="68251"/>
                  </a:lnTo>
                  <a:lnTo>
                    <a:pt x="4289" y="106684"/>
                  </a:lnTo>
                  <a:lnTo>
                    <a:pt x="0" y="148150"/>
                  </a:lnTo>
                  <a:lnTo>
                    <a:pt x="1297" y="162030"/>
                  </a:lnTo>
                  <a:lnTo>
                    <a:pt x="13210" y="201979"/>
                  </a:lnTo>
                  <a:lnTo>
                    <a:pt x="36198" y="236759"/>
                  </a:lnTo>
                  <a:lnTo>
                    <a:pt x="68280" y="263383"/>
                  </a:lnTo>
                  <a:lnTo>
                    <a:pt x="106711" y="279549"/>
                  </a:lnTo>
                  <a:lnTo>
                    <a:pt x="148181" y="283858"/>
                  </a:lnTo>
                  <a:lnTo>
                    <a:pt x="162064" y="282567"/>
                  </a:lnTo>
                  <a:lnTo>
                    <a:pt x="202024" y="270676"/>
                  </a:lnTo>
                  <a:lnTo>
                    <a:pt x="225988" y="256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3255" y="3172069"/>
              <a:ext cx="994119" cy="9942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127490" y="3516132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243919" y="276875"/>
                  </a:moveTo>
                  <a:lnTo>
                    <a:pt x="275904" y="245219"/>
                  </a:lnTo>
                  <a:lnTo>
                    <a:pt x="297315" y="205638"/>
                  </a:lnTo>
                  <a:lnTo>
                    <a:pt x="306315" y="161545"/>
                  </a:lnTo>
                  <a:lnTo>
                    <a:pt x="306386" y="146496"/>
                  </a:lnTo>
                  <a:lnTo>
                    <a:pt x="304986" y="131513"/>
                  </a:lnTo>
                  <a:lnTo>
                    <a:pt x="292127" y="88387"/>
                  </a:lnTo>
                  <a:lnTo>
                    <a:pt x="267315" y="50843"/>
                  </a:lnTo>
                  <a:lnTo>
                    <a:pt x="232687" y="22101"/>
                  </a:lnTo>
                  <a:lnTo>
                    <a:pt x="191207" y="4650"/>
                  </a:lnTo>
                  <a:lnTo>
                    <a:pt x="146447" y="0"/>
                  </a:lnTo>
                  <a:lnTo>
                    <a:pt x="131463" y="1393"/>
                  </a:lnTo>
                  <a:lnTo>
                    <a:pt x="88331" y="14230"/>
                  </a:lnTo>
                  <a:lnTo>
                    <a:pt x="50784" y="39036"/>
                  </a:lnTo>
                  <a:lnTo>
                    <a:pt x="22059" y="73678"/>
                  </a:lnTo>
                  <a:lnTo>
                    <a:pt x="4629" y="115167"/>
                  </a:lnTo>
                  <a:lnTo>
                    <a:pt x="0" y="159930"/>
                  </a:lnTo>
                  <a:lnTo>
                    <a:pt x="1400" y="174913"/>
                  </a:lnTo>
                  <a:lnTo>
                    <a:pt x="14259" y="218039"/>
                  </a:lnTo>
                  <a:lnTo>
                    <a:pt x="39071" y="255584"/>
                  </a:lnTo>
                  <a:lnTo>
                    <a:pt x="73699" y="284325"/>
                  </a:lnTo>
                  <a:lnTo>
                    <a:pt x="115179" y="301776"/>
                  </a:lnTo>
                  <a:lnTo>
                    <a:pt x="159939" y="306427"/>
                  </a:lnTo>
                  <a:lnTo>
                    <a:pt x="174923" y="305033"/>
                  </a:lnTo>
                  <a:lnTo>
                    <a:pt x="218055" y="292196"/>
                  </a:lnTo>
                  <a:lnTo>
                    <a:pt x="243919" y="276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630773" y="3152390"/>
              <a:ext cx="1061085" cy="172085"/>
            </a:xfrm>
            <a:custGeom>
              <a:avLst/>
              <a:gdLst/>
              <a:ahLst/>
              <a:cxnLst/>
              <a:rect l="l" t="t" r="r" b="b"/>
              <a:pathLst>
                <a:path w="1061084" h="172085">
                  <a:moveTo>
                    <a:pt x="1060738" y="171966"/>
                  </a:moveTo>
                  <a:lnTo>
                    <a:pt x="0" y="171966"/>
                  </a:lnTo>
                  <a:lnTo>
                    <a:pt x="0" y="0"/>
                  </a:lnTo>
                  <a:lnTo>
                    <a:pt x="1060738" y="0"/>
                  </a:lnTo>
                  <a:lnTo>
                    <a:pt x="1060738" y="171966"/>
                  </a:lnTo>
                  <a:close/>
                </a:path>
              </a:pathLst>
            </a:custGeom>
            <a:solidFill>
              <a:srgbClr val="1894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627062" y="3324357"/>
              <a:ext cx="1168400" cy="959485"/>
            </a:xfrm>
            <a:custGeom>
              <a:avLst/>
              <a:gdLst/>
              <a:ahLst/>
              <a:cxnLst/>
              <a:rect l="l" t="t" r="r" b="b"/>
              <a:pathLst>
                <a:path w="1168400" h="959485">
                  <a:moveTo>
                    <a:pt x="1072055" y="959243"/>
                  </a:moveTo>
                  <a:lnTo>
                    <a:pt x="958826" y="849747"/>
                  </a:lnTo>
                  <a:lnTo>
                    <a:pt x="867166" y="933474"/>
                  </a:lnTo>
                  <a:lnTo>
                    <a:pt x="810004" y="734921"/>
                  </a:lnTo>
                  <a:lnTo>
                    <a:pt x="758859" y="735281"/>
                  </a:lnTo>
                  <a:lnTo>
                    <a:pt x="707201" y="735570"/>
                  </a:lnTo>
                  <a:lnTo>
                    <a:pt x="655154" y="735777"/>
                  </a:lnTo>
                  <a:lnTo>
                    <a:pt x="602842" y="735893"/>
                  </a:lnTo>
                  <a:lnTo>
                    <a:pt x="550392" y="735906"/>
                  </a:lnTo>
                  <a:lnTo>
                    <a:pt x="497928" y="735806"/>
                  </a:lnTo>
                  <a:lnTo>
                    <a:pt x="445574" y="735582"/>
                  </a:lnTo>
                  <a:lnTo>
                    <a:pt x="393457" y="735224"/>
                  </a:lnTo>
                  <a:lnTo>
                    <a:pt x="341700" y="734721"/>
                  </a:lnTo>
                  <a:lnTo>
                    <a:pt x="290429" y="734063"/>
                  </a:lnTo>
                  <a:lnTo>
                    <a:pt x="239768" y="733239"/>
                  </a:lnTo>
                  <a:lnTo>
                    <a:pt x="189843" y="732238"/>
                  </a:lnTo>
                  <a:lnTo>
                    <a:pt x="140779" y="731051"/>
                  </a:lnTo>
                  <a:lnTo>
                    <a:pt x="92700" y="729666"/>
                  </a:lnTo>
                  <a:lnTo>
                    <a:pt x="45732" y="728073"/>
                  </a:lnTo>
                  <a:lnTo>
                    <a:pt x="0" y="726261"/>
                  </a:lnTo>
                  <a:lnTo>
                    <a:pt x="5567" y="0"/>
                  </a:lnTo>
                  <a:lnTo>
                    <a:pt x="1066305" y="0"/>
                  </a:lnTo>
                  <a:lnTo>
                    <a:pt x="1067917" y="628574"/>
                  </a:lnTo>
                  <a:lnTo>
                    <a:pt x="1148626" y="652224"/>
                  </a:lnTo>
                  <a:lnTo>
                    <a:pt x="1062350" y="753120"/>
                  </a:lnTo>
                  <a:lnTo>
                    <a:pt x="1168035" y="864766"/>
                  </a:lnTo>
                  <a:lnTo>
                    <a:pt x="1072055" y="95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611608" y="3172739"/>
              <a:ext cx="1170305" cy="1097915"/>
            </a:xfrm>
            <a:custGeom>
              <a:avLst/>
              <a:gdLst/>
              <a:ahLst/>
              <a:cxnLst/>
              <a:rect l="l" t="t" r="r" b="b"/>
              <a:pathLst>
                <a:path w="1170304" h="1097914">
                  <a:moveTo>
                    <a:pt x="1072481" y="765596"/>
                  </a:moveTo>
                  <a:lnTo>
                    <a:pt x="1033480" y="765596"/>
                  </a:lnTo>
                  <a:lnTo>
                    <a:pt x="1033480" y="162730"/>
                  </a:lnTo>
                  <a:lnTo>
                    <a:pt x="1072481" y="162730"/>
                  </a:lnTo>
                  <a:lnTo>
                    <a:pt x="1072481" y="765596"/>
                  </a:lnTo>
                  <a:close/>
                </a:path>
                <a:path w="1170304" h="1097914">
                  <a:moveTo>
                    <a:pt x="1115771" y="1056446"/>
                  </a:moveTo>
                  <a:lnTo>
                    <a:pt x="1060434" y="1056446"/>
                  </a:lnTo>
                  <a:lnTo>
                    <a:pt x="1131286" y="985921"/>
                  </a:lnTo>
                  <a:lnTo>
                    <a:pt x="1031746" y="886841"/>
                  </a:lnTo>
                  <a:lnTo>
                    <a:pt x="1027451" y="880403"/>
                  </a:lnTo>
                  <a:lnTo>
                    <a:pt x="1026019" y="873079"/>
                  </a:lnTo>
                  <a:lnTo>
                    <a:pt x="1027451" y="865755"/>
                  </a:lnTo>
                  <a:lnTo>
                    <a:pt x="1031746" y="859316"/>
                  </a:lnTo>
                  <a:lnTo>
                    <a:pt x="1100286" y="791093"/>
                  </a:lnTo>
                  <a:lnTo>
                    <a:pt x="1049999" y="775922"/>
                  </a:lnTo>
                  <a:lnTo>
                    <a:pt x="1033511" y="775922"/>
                  </a:lnTo>
                  <a:lnTo>
                    <a:pt x="1033511" y="770956"/>
                  </a:lnTo>
                  <a:lnTo>
                    <a:pt x="769299" y="691286"/>
                  </a:lnTo>
                  <a:lnTo>
                    <a:pt x="768326" y="687925"/>
                  </a:lnTo>
                  <a:lnTo>
                    <a:pt x="1033480" y="765596"/>
                  </a:lnTo>
                  <a:lnTo>
                    <a:pt x="1072481" y="765596"/>
                  </a:lnTo>
                  <a:lnTo>
                    <a:pt x="1072481" y="775922"/>
                  </a:lnTo>
                  <a:lnTo>
                    <a:pt x="1068769" y="775922"/>
                  </a:lnTo>
                  <a:lnTo>
                    <a:pt x="1147591" y="799026"/>
                  </a:lnTo>
                  <a:lnTo>
                    <a:pt x="1073180" y="873094"/>
                  </a:lnTo>
                  <a:lnTo>
                    <a:pt x="1090308" y="890142"/>
                  </a:lnTo>
                  <a:lnTo>
                    <a:pt x="1077805" y="904768"/>
                  </a:lnTo>
                  <a:lnTo>
                    <a:pt x="1170195" y="1002273"/>
                  </a:lnTo>
                  <a:lnTo>
                    <a:pt x="1115771" y="1056446"/>
                  </a:lnTo>
                  <a:close/>
                </a:path>
                <a:path w="1170304" h="1097914">
                  <a:moveTo>
                    <a:pt x="807114" y="870914"/>
                  </a:moveTo>
                  <a:lnTo>
                    <a:pt x="1703" y="870914"/>
                  </a:lnTo>
                  <a:lnTo>
                    <a:pt x="3435" y="862696"/>
                  </a:lnTo>
                  <a:lnTo>
                    <a:pt x="3829" y="853914"/>
                  </a:lnTo>
                  <a:lnTo>
                    <a:pt x="2734" y="845070"/>
                  </a:lnTo>
                  <a:lnTo>
                    <a:pt x="0" y="836666"/>
                  </a:lnTo>
                  <a:lnTo>
                    <a:pt x="2737" y="835273"/>
                  </a:lnTo>
                  <a:lnTo>
                    <a:pt x="5323" y="833728"/>
                  </a:lnTo>
                  <a:lnTo>
                    <a:pt x="7696" y="832093"/>
                  </a:lnTo>
                  <a:lnTo>
                    <a:pt x="807114" y="832093"/>
                  </a:lnTo>
                  <a:lnTo>
                    <a:pt x="807114" y="870914"/>
                  </a:lnTo>
                  <a:close/>
                </a:path>
                <a:path w="1170304" h="1097914">
                  <a:moveTo>
                    <a:pt x="877631" y="1067771"/>
                  </a:moveTo>
                  <a:lnTo>
                    <a:pt x="865310" y="1024984"/>
                  </a:lnTo>
                  <a:lnTo>
                    <a:pt x="933241" y="957366"/>
                  </a:lnTo>
                  <a:lnTo>
                    <a:pt x="939710" y="953091"/>
                  </a:lnTo>
                  <a:lnTo>
                    <a:pt x="947068" y="951666"/>
                  </a:lnTo>
                  <a:lnTo>
                    <a:pt x="954426" y="953091"/>
                  </a:lnTo>
                  <a:lnTo>
                    <a:pt x="960894" y="957366"/>
                  </a:lnTo>
                  <a:lnTo>
                    <a:pt x="1002359" y="998639"/>
                  </a:lnTo>
                  <a:lnTo>
                    <a:pt x="947083" y="998639"/>
                  </a:lnTo>
                  <a:lnTo>
                    <a:pt x="877631" y="1067771"/>
                  </a:lnTo>
                  <a:close/>
                </a:path>
                <a:path w="1170304" h="1097914">
                  <a:moveTo>
                    <a:pt x="961533" y="1013023"/>
                  </a:moveTo>
                  <a:lnTo>
                    <a:pt x="947083" y="998639"/>
                  </a:lnTo>
                  <a:lnTo>
                    <a:pt x="1002359" y="998639"/>
                  </a:lnTo>
                  <a:lnTo>
                    <a:pt x="1005097" y="1001365"/>
                  </a:lnTo>
                  <a:lnTo>
                    <a:pt x="974310" y="1001365"/>
                  </a:lnTo>
                  <a:lnTo>
                    <a:pt x="961533" y="1013023"/>
                  </a:lnTo>
                  <a:close/>
                </a:path>
                <a:path w="1170304" h="1097914">
                  <a:moveTo>
                    <a:pt x="1074123" y="1097870"/>
                  </a:moveTo>
                  <a:lnTo>
                    <a:pt x="974310" y="1001365"/>
                  </a:lnTo>
                  <a:lnTo>
                    <a:pt x="1005097" y="1001365"/>
                  </a:lnTo>
                  <a:lnTo>
                    <a:pt x="1060434" y="1056446"/>
                  </a:lnTo>
                  <a:lnTo>
                    <a:pt x="1115771" y="1056446"/>
                  </a:lnTo>
                  <a:lnTo>
                    <a:pt x="1074306" y="1097719"/>
                  </a:lnTo>
                  <a:lnTo>
                    <a:pt x="1074123" y="1097870"/>
                  </a:lnTo>
                  <a:close/>
                </a:path>
                <a:path w="1170304" h="1097914">
                  <a:moveTo>
                    <a:pt x="1066914" y="38820"/>
                  </a:moveTo>
                  <a:lnTo>
                    <a:pt x="3255" y="38820"/>
                  </a:lnTo>
                  <a:lnTo>
                    <a:pt x="3255" y="0"/>
                  </a:lnTo>
                  <a:lnTo>
                    <a:pt x="1066914" y="0"/>
                  </a:lnTo>
                  <a:lnTo>
                    <a:pt x="1066914" y="38820"/>
                  </a:lnTo>
                  <a:close/>
                </a:path>
              </a:pathLst>
            </a:custGeom>
            <a:solidFill>
              <a:srgbClr val="7ED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600108" y="3134737"/>
              <a:ext cx="1217295" cy="1169670"/>
            </a:xfrm>
            <a:custGeom>
              <a:avLst/>
              <a:gdLst/>
              <a:ahLst/>
              <a:cxnLst/>
              <a:rect l="l" t="t" r="r" b="b"/>
              <a:pathLst>
                <a:path w="1217295" h="1169670">
                  <a:moveTo>
                    <a:pt x="893830" y="1146809"/>
                  </a:moveTo>
                  <a:lnTo>
                    <a:pt x="816575" y="941069"/>
                  </a:lnTo>
                  <a:lnTo>
                    <a:pt x="19561" y="941069"/>
                  </a:lnTo>
                  <a:lnTo>
                    <a:pt x="11948" y="939799"/>
                  </a:lnTo>
                  <a:lnTo>
                    <a:pt x="5730" y="935989"/>
                  </a:lnTo>
                  <a:lnTo>
                    <a:pt x="1537" y="929639"/>
                  </a:lnTo>
                  <a:lnTo>
                    <a:pt x="0" y="922019"/>
                  </a:lnTo>
                  <a:lnTo>
                    <a:pt x="0" y="19049"/>
                  </a:lnTo>
                  <a:lnTo>
                    <a:pt x="1537" y="11429"/>
                  </a:lnTo>
                  <a:lnTo>
                    <a:pt x="5730" y="5079"/>
                  </a:lnTo>
                  <a:lnTo>
                    <a:pt x="11948" y="1269"/>
                  </a:lnTo>
                  <a:lnTo>
                    <a:pt x="19561" y="0"/>
                  </a:lnTo>
                  <a:lnTo>
                    <a:pt x="1089395" y="0"/>
                  </a:lnTo>
                  <a:lnTo>
                    <a:pt x="1097008" y="1269"/>
                  </a:lnTo>
                  <a:lnTo>
                    <a:pt x="1103225" y="5079"/>
                  </a:lnTo>
                  <a:lnTo>
                    <a:pt x="1107418" y="11429"/>
                  </a:lnTo>
                  <a:lnTo>
                    <a:pt x="1108956" y="19049"/>
                  </a:lnTo>
                  <a:lnTo>
                    <a:pt x="1108956" y="38099"/>
                  </a:lnTo>
                  <a:lnTo>
                    <a:pt x="39122" y="38099"/>
                  </a:lnTo>
                  <a:lnTo>
                    <a:pt x="39122" y="167639"/>
                  </a:lnTo>
                  <a:lnTo>
                    <a:pt x="1108956" y="167639"/>
                  </a:lnTo>
                  <a:lnTo>
                    <a:pt x="1108956" y="207009"/>
                  </a:lnTo>
                  <a:lnTo>
                    <a:pt x="39122" y="207009"/>
                  </a:lnTo>
                  <a:lnTo>
                    <a:pt x="39122" y="901699"/>
                  </a:lnTo>
                  <a:lnTo>
                    <a:pt x="845517" y="901699"/>
                  </a:lnTo>
                  <a:lnTo>
                    <a:pt x="903094" y="1090929"/>
                  </a:lnTo>
                  <a:lnTo>
                    <a:pt x="958665" y="1090929"/>
                  </a:lnTo>
                  <a:lnTo>
                    <a:pt x="907657" y="1141729"/>
                  </a:lnTo>
                  <a:lnTo>
                    <a:pt x="901188" y="1145539"/>
                  </a:lnTo>
                  <a:lnTo>
                    <a:pt x="893830" y="1146809"/>
                  </a:lnTo>
                  <a:close/>
                </a:path>
                <a:path w="1217295" h="1169670">
                  <a:moveTo>
                    <a:pt x="1108956" y="167639"/>
                  </a:moveTo>
                  <a:lnTo>
                    <a:pt x="1069834" y="167639"/>
                  </a:lnTo>
                  <a:lnTo>
                    <a:pt x="1069834" y="38099"/>
                  </a:lnTo>
                  <a:lnTo>
                    <a:pt x="1108956" y="38099"/>
                  </a:lnTo>
                  <a:lnTo>
                    <a:pt x="1108956" y="167639"/>
                  </a:lnTo>
                  <a:close/>
                </a:path>
                <a:path w="1217295" h="1169670">
                  <a:moveTo>
                    <a:pt x="202637" y="121919"/>
                  </a:moveTo>
                  <a:lnTo>
                    <a:pt x="195025" y="120649"/>
                  </a:lnTo>
                  <a:lnTo>
                    <a:pt x="188807" y="116839"/>
                  </a:lnTo>
                  <a:lnTo>
                    <a:pt x="184614" y="110489"/>
                  </a:lnTo>
                  <a:lnTo>
                    <a:pt x="183076" y="102869"/>
                  </a:lnTo>
                  <a:lnTo>
                    <a:pt x="183076" y="101599"/>
                  </a:lnTo>
                  <a:lnTo>
                    <a:pt x="184614" y="93979"/>
                  </a:lnTo>
                  <a:lnTo>
                    <a:pt x="188807" y="87629"/>
                  </a:lnTo>
                  <a:lnTo>
                    <a:pt x="195025" y="82549"/>
                  </a:lnTo>
                  <a:lnTo>
                    <a:pt x="202637" y="81279"/>
                  </a:lnTo>
                  <a:lnTo>
                    <a:pt x="210250" y="82549"/>
                  </a:lnTo>
                  <a:lnTo>
                    <a:pt x="216468" y="87629"/>
                  </a:lnTo>
                  <a:lnTo>
                    <a:pt x="220661" y="93979"/>
                  </a:lnTo>
                  <a:lnTo>
                    <a:pt x="222198" y="101599"/>
                  </a:lnTo>
                  <a:lnTo>
                    <a:pt x="222198" y="102869"/>
                  </a:lnTo>
                  <a:lnTo>
                    <a:pt x="220661" y="110489"/>
                  </a:lnTo>
                  <a:lnTo>
                    <a:pt x="216468" y="116839"/>
                  </a:lnTo>
                  <a:lnTo>
                    <a:pt x="210250" y="120649"/>
                  </a:lnTo>
                  <a:lnTo>
                    <a:pt x="202637" y="121919"/>
                  </a:lnTo>
                  <a:close/>
                </a:path>
                <a:path w="1217295" h="1169670">
                  <a:moveTo>
                    <a:pt x="287422" y="121919"/>
                  </a:moveTo>
                  <a:lnTo>
                    <a:pt x="279810" y="120649"/>
                  </a:lnTo>
                  <a:lnTo>
                    <a:pt x="273592" y="116839"/>
                  </a:lnTo>
                  <a:lnTo>
                    <a:pt x="269399" y="110489"/>
                  </a:lnTo>
                  <a:lnTo>
                    <a:pt x="267861" y="102869"/>
                  </a:lnTo>
                  <a:lnTo>
                    <a:pt x="267861" y="101599"/>
                  </a:lnTo>
                  <a:lnTo>
                    <a:pt x="269399" y="93979"/>
                  </a:lnTo>
                  <a:lnTo>
                    <a:pt x="273592" y="87629"/>
                  </a:lnTo>
                  <a:lnTo>
                    <a:pt x="279810" y="82549"/>
                  </a:lnTo>
                  <a:lnTo>
                    <a:pt x="287422" y="81279"/>
                  </a:lnTo>
                  <a:lnTo>
                    <a:pt x="295035" y="82549"/>
                  </a:lnTo>
                  <a:lnTo>
                    <a:pt x="301253" y="87629"/>
                  </a:lnTo>
                  <a:lnTo>
                    <a:pt x="305446" y="93979"/>
                  </a:lnTo>
                  <a:lnTo>
                    <a:pt x="306983" y="101599"/>
                  </a:lnTo>
                  <a:lnTo>
                    <a:pt x="306983" y="102869"/>
                  </a:lnTo>
                  <a:lnTo>
                    <a:pt x="305446" y="110489"/>
                  </a:lnTo>
                  <a:lnTo>
                    <a:pt x="301253" y="116839"/>
                  </a:lnTo>
                  <a:lnTo>
                    <a:pt x="295035" y="120649"/>
                  </a:lnTo>
                  <a:lnTo>
                    <a:pt x="287422" y="121919"/>
                  </a:lnTo>
                  <a:close/>
                </a:path>
                <a:path w="1217295" h="1169670">
                  <a:moveTo>
                    <a:pt x="117853" y="124459"/>
                  </a:moveTo>
                  <a:lnTo>
                    <a:pt x="110240" y="121919"/>
                  </a:lnTo>
                  <a:lnTo>
                    <a:pt x="104022" y="118109"/>
                  </a:lnTo>
                  <a:lnTo>
                    <a:pt x="99829" y="111759"/>
                  </a:lnTo>
                  <a:lnTo>
                    <a:pt x="98292" y="104139"/>
                  </a:lnTo>
                  <a:lnTo>
                    <a:pt x="98292" y="102869"/>
                  </a:lnTo>
                  <a:lnTo>
                    <a:pt x="99829" y="95249"/>
                  </a:lnTo>
                  <a:lnTo>
                    <a:pt x="104022" y="88899"/>
                  </a:lnTo>
                  <a:lnTo>
                    <a:pt x="110240" y="85089"/>
                  </a:lnTo>
                  <a:lnTo>
                    <a:pt x="117853" y="83819"/>
                  </a:lnTo>
                  <a:lnTo>
                    <a:pt x="125465" y="85089"/>
                  </a:lnTo>
                  <a:lnTo>
                    <a:pt x="131683" y="88899"/>
                  </a:lnTo>
                  <a:lnTo>
                    <a:pt x="135876" y="95249"/>
                  </a:lnTo>
                  <a:lnTo>
                    <a:pt x="137414" y="102869"/>
                  </a:lnTo>
                  <a:lnTo>
                    <a:pt x="137414" y="104139"/>
                  </a:lnTo>
                  <a:lnTo>
                    <a:pt x="135876" y="111759"/>
                  </a:lnTo>
                  <a:lnTo>
                    <a:pt x="131683" y="118109"/>
                  </a:lnTo>
                  <a:lnTo>
                    <a:pt x="125465" y="121919"/>
                  </a:lnTo>
                  <a:lnTo>
                    <a:pt x="117853" y="124459"/>
                  </a:lnTo>
                  <a:close/>
                </a:path>
                <a:path w="1217295" h="1169670">
                  <a:moveTo>
                    <a:pt x="1108956" y="795019"/>
                  </a:moveTo>
                  <a:lnTo>
                    <a:pt x="1069804" y="795019"/>
                  </a:lnTo>
                  <a:lnTo>
                    <a:pt x="1069804" y="207009"/>
                  </a:lnTo>
                  <a:lnTo>
                    <a:pt x="1108956" y="207009"/>
                  </a:lnTo>
                  <a:lnTo>
                    <a:pt x="1108956" y="795019"/>
                  </a:lnTo>
                  <a:close/>
                </a:path>
                <a:path w="1217295" h="1169670">
                  <a:moveTo>
                    <a:pt x="218295" y="638809"/>
                  </a:moveTo>
                  <a:lnTo>
                    <a:pt x="146266" y="462279"/>
                  </a:lnTo>
                  <a:lnTo>
                    <a:pt x="145303" y="454659"/>
                  </a:lnTo>
                  <a:lnTo>
                    <a:pt x="147301" y="447039"/>
                  </a:lnTo>
                  <a:lnTo>
                    <a:pt x="151853" y="441959"/>
                  </a:lnTo>
                  <a:lnTo>
                    <a:pt x="158557" y="438149"/>
                  </a:lnTo>
                  <a:lnTo>
                    <a:pt x="166232" y="436879"/>
                  </a:lnTo>
                  <a:lnTo>
                    <a:pt x="173437" y="439419"/>
                  </a:lnTo>
                  <a:lnTo>
                    <a:pt x="179369" y="443229"/>
                  </a:lnTo>
                  <a:lnTo>
                    <a:pt x="183228" y="449579"/>
                  </a:lnTo>
                  <a:lnTo>
                    <a:pt x="219765" y="558799"/>
                  </a:lnTo>
                  <a:lnTo>
                    <a:pt x="260709" y="558799"/>
                  </a:lnTo>
                  <a:lnTo>
                    <a:pt x="236375" y="631189"/>
                  </a:lnTo>
                  <a:lnTo>
                    <a:pt x="231994" y="636269"/>
                  </a:lnTo>
                  <a:lnTo>
                    <a:pt x="225971" y="637539"/>
                  </a:lnTo>
                  <a:lnTo>
                    <a:pt x="218295" y="638809"/>
                  </a:lnTo>
                  <a:close/>
                </a:path>
                <a:path w="1217295" h="1169670">
                  <a:moveTo>
                    <a:pt x="260709" y="558799"/>
                  </a:moveTo>
                  <a:lnTo>
                    <a:pt x="219765" y="558799"/>
                  </a:lnTo>
                  <a:lnTo>
                    <a:pt x="256301" y="449579"/>
                  </a:lnTo>
                  <a:lnTo>
                    <a:pt x="260160" y="443229"/>
                  </a:lnTo>
                  <a:lnTo>
                    <a:pt x="266093" y="439419"/>
                  </a:lnTo>
                  <a:lnTo>
                    <a:pt x="273298" y="436879"/>
                  </a:lnTo>
                  <a:lnTo>
                    <a:pt x="280973" y="438149"/>
                  </a:lnTo>
                  <a:lnTo>
                    <a:pt x="286996" y="439419"/>
                  </a:lnTo>
                  <a:lnTo>
                    <a:pt x="291377" y="444499"/>
                  </a:lnTo>
                  <a:lnTo>
                    <a:pt x="315711" y="516889"/>
                  </a:lnTo>
                  <a:lnTo>
                    <a:pt x="274797" y="516889"/>
                  </a:lnTo>
                  <a:lnTo>
                    <a:pt x="260709" y="558799"/>
                  </a:lnTo>
                  <a:close/>
                </a:path>
                <a:path w="1217295" h="1169670">
                  <a:moveTo>
                    <a:pt x="370790" y="558799"/>
                  </a:moveTo>
                  <a:lnTo>
                    <a:pt x="329799" y="558799"/>
                  </a:lnTo>
                  <a:lnTo>
                    <a:pt x="366336" y="449579"/>
                  </a:lnTo>
                  <a:lnTo>
                    <a:pt x="370195" y="443229"/>
                  </a:lnTo>
                  <a:lnTo>
                    <a:pt x="376128" y="439419"/>
                  </a:lnTo>
                  <a:lnTo>
                    <a:pt x="383332" y="436879"/>
                  </a:lnTo>
                  <a:lnTo>
                    <a:pt x="391008" y="438149"/>
                  </a:lnTo>
                  <a:lnTo>
                    <a:pt x="397711" y="441959"/>
                  </a:lnTo>
                  <a:lnTo>
                    <a:pt x="402264" y="447039"/>
                  </a:lnTo>
                  <a:lnTo>
                    <a:pt x="404261" y="454659"/>
                  </a:lnTo>
                  <a:lnTo>
                    <a:pt x="403298" y="462279"/>
                  </a:lnTo>
                  <a:lnTo>
                    <a:pt x="370790" y="558799"/>
                  </a:lnTo>
                  <a:close/>
                </a:path>
                <a:path w="1217295" h="1169670">
                  <a:moveTo>
                    <a:pt x="497991" y="638809"/>
                  </a:moveTo>
                  <a:lnTo>
                    <a:pt x="425962" y="462279"/>
                  </a:lnTo>
                  <a:lnTo>
                    <a:pt x="424999" y="454659"/>
                  </a:lnTo>
                  <a:lnTo>
                    <a:pt x="426996" y="447039"/>
                  </a:lnTo>
                  <a:lnTo>
                    <a:pt x="431549" y="441959"/>
                  </a:lnTo>
                  <a:lnTo>
                    <a:pt x="438252" y="438149"/>
                  </a:lnTo>
                  <a:lnTo>
                    <a:pt x="445928" y="436879"/>
                  </a:lnTo>
                  <a:lnTo>
                    <a:pt x="453132" y="439419"/>
                  </a:lnTo>
                  <a:lnTo>
                    <a:pt x="459065" y="443229"/>
                  </a:lnTo>
                  <a:lnTo>
                    <a:pt x="462924" y="449579"/>
                  </a:lnTo>
                  <a:lnTo>
                    <a:pt x="499461" y="558799"/>
                  </a:lnTo>
                  <a:lnTo>
                    <a:pt x="540405" y="558799"/>
                  </a:lnTo>
                  <a:lnTo>
                    <a:pt x="516071" y="631189"/>
                  </a:lnTo>
                  <a:lnTo>
                    <a:pt x="511690" y="636269"/>
                  </a:lnTo>
                  <a:lnTo>
                    <a:pt x="505667" y="637539"/>
                  </a:lnTo>
                  <a:lnTo>
                    <a:pt x="497991" y="638809"/>
                  </a:lnTo>
                  <a:close/>
                </a:path>
                <a:path w="1217295" h="1169670">
                  <a:moveTo>
                    <a:pt x="540405" y="558799"/>
                  </a:moveTo>
                  <a:lnTo>
                    <a:pt x="499461" y="558799"/>
                  </a:lnTo>
                  <a:lnTo>
                    <a:pt x="535997" y="449579"/>
                  </a:lnTo>
                  <a:lnTo>
                    <a:pt x="539856" y="443229"/>
                  </a:lnTo>
                  <a:lnTo>
                    <a:pt x="545789" y="439419"/>
                  </a:lnTo>
                  <a:lnTo>
                    <a:pt x="552993" y="436879"/>
                  </a:lnTo>
                  <a:lnTo>
                    <a:pt x="560669" y="438149"/>
                  </a:lnTo>
                  <a:lnTo>
                    <a:pt x="566692" y="439419"/>
                  </a:lnTo>
                  <a:lnTo>
                    <a:pt x="571073" y="444499"/>
                  </a:lnTo>
                  <a:lnTo>
                    <a:pt x="595407" y="516889"/>
                  </a:lnTo>
                  <a:lnTo>
                    <a:pt x="554493" y="516889"/>
                  </a:lnTo>
                  <a:lnTo>
                    <a:pt x="540405" y="558799"/>
                  </a:lnTo>
                  <a:close/>
                </a:path>
                <a:path w="1217295" h="1169670">
                  <a:moveTo>
                    <a:pt x="650486" y="558799"/>
                  </a:moveTo>
                  <a:lnTo>
                    <a:pt x="609495" y="558799"/>
                  </a:lnTo>
                  <a:lnTo>
                    <a:pt x="646031" y="449579"/>
                  </a:lnTo>
                  <a:lnTo>
                    <a:pt x="649891" y="443229"/>
                  </a:lnTo>
                  <a:lnTo>
                    <a:pt x="655823" y="439419"/>
                  </a:lnTo>
                  <a:lnTo>
                    <a:pt x="663028" y="436879"/>
                  </a:lnTo>
                  <a:lnTo>
                    <a:pt x="670703" y="438149"/>
                  </a:lnTo>
                  <a:lnTo>
                    <a:pt x="677407" y="441959"/>
                  </a:lnTo>
                  <a:lnTo>
                    <a:pt x="681959" y="447039"/>
                  </a:lnTo>
                  <a:lnTo>
                    <a:pt x="683957" y="454659"/>
                  </a:lnTo>
                  <a:lnTo>
                    <a:pt x="682994" y="462279"/>
                  </a:lnTo>
                  <a:lnTo>
                    <a:pt x="650486" y="558799"/>
                  </a:lnTo>
                  <a:close/>
                </a:path>
                <a:path w="1217295" h="1169670">
                  <a:moveTo>
                    <a:pt x="777656" y="638809"/>
                  </a:moveTo>
                  <a:lnTo>
                    <a:pt x="705627" y="462279"/>
                  </a:lnTo>
                  <a:lnTo>
                    <a:pt x="704664" y="454659"/>
                  </a:lnTo>
                  <a:lnTo>
                    <a:pt x="706662" y="447039"/>
                  </a:lnTo>
                  <a:lnTo>
                    <a:pt x="711214" y="441959"/>
                  </a:lnTo>
                  <a:lnTo>
                    <a:pt x="717918" y="438149"/>
                  </a:lnTo>
                  <a:lnTo>
                    <a:pt x="725593" y="436879"/>
                  </a:lnTo>
                  <a:lnTo>
                    <a:pt x="732798" y="439419"/>
                  </a:lnTo>
                  <a:lnTo>
                    <a:pt x="738730" y="443229"/>
                  </a:lnTo>
                  <a:lnTo>
                    <a:pt x="742589" y="449579"/>
                  </a:lnTo>
                  <a:lnTo>
                    <a:pt x="779126" y="558799"/>
                  </a:lnTo>
                  <a:lnTo>
                    <a:pt x="820070" y="558799"/>
                  </a:lnTo>
                  <a:lnTo>
                    <a:pt x="795736" y="631189"/>
                  </a:lnTo>
                  <a:lnTo>
                    <a:pt x="791355" y="636269"/>
                  </a:lnTo>
                  <a:lnTo>
                    <a:pt x="785332" y="637539"/>
                  </a:lnTo>
                  <a:lnTo>
                    <a:pt x="777656" y="638809"/>
                  </a:lnTo>
                  <a:close/>
                </a:path>
                <a:path w="1217295" h="1169670">
                  <a:moveTo>
                    <a:pt x="820070" y="558799"/>
                  </a:moveTo>
                  <a:lnTo>
                    <a:pt x="779126" y="558799"/>
                  </a:lnTo>
                  <a:lnTo>
                    <a:pt x="815662" y="449579"/>
                  </a:lnTo>
                  <a:lnTo>
                    <a:pt x="819521" y="443229"/>
                  </a:lnTo>
                  <a:lnTo>
                    <a:pt x="825454" y="439419"/>
                  </a:lnTo>
                  <a:lnTo>
                    <a:pt x="832659" y="436879"/>
                  </a:lnTo>
                  <a:lnTo>
                    <a:pt x="840334" y="438149"/>
                  </a:lnTo>
                  <a:lnTo>
                    <a:pt x="846357" y="439419"/>
                  </a:lnTo>
                  <a:lnTo>
                    <a:pt x="850738" y="444499"/>
                  </a:lnTo>
                  <a:lnTo>
                    <a:pt x="875072" y="516889"/>
                  </a:lnTo>
                  <a:lnTo>
                    <a:pt x="834158" y="516889"/>
                  </a:lnTo>
                  <a:lnTo>
                    <a:pt x="820070" y="558799"/>
                  </a:lnTo>
                  <a:close/>
                </a:path>
                <a:path w="1217295" h="1169670">
                  <a:moveTo>
                    <a:pt x="930151" y="558799"/>
                  </a:moveTo>
                  <a:lnTo>
                    <a:pt x="889160" y="558799"/>
                  </a:lnTo>
                  <a:lnTo>
                    <a:pt x="925697" y="449579"/>
                  </a:lnTo>
                  <a:lnTo>
                    <a:pt x="929556" y="443229"/>
                  </a:lnTo>
                  <a:lnTo>
                    <a:pt x="935489" y="439419"/>
                  </a:lnTo>
                  <a:lnTo>
                    <a:pt x="942693" y="436879"/>
                  </a:lnTo>
                  <a:lnTo>
                    <a:pt x="950369" y="438149"/>
                  </a:lnTo>
                  <a:lnTo>
                    <a:pt x="957068" y="441959"/>
                  </a:lnTo>
                  <a:lnTo>
                    <a:pt x="961613" y="447039"/>
                  </a:lnTo>
                  <a:lnTo>
                    <a:pt x="963609" y="454659"/>
                  </a:lnTo>
                  <a:lnTo>
                    <a:pt x="962659" y="462279"/>
                  </a:lnTo>
                  <a:lnTo>
                    <a:pt x="930151" y="558799"/>
                  </a:lnTo>
                  <a:close/>
                </a:path>
                <a:path w="1217295" h="1169670">
                  <a:moveTo>
                    <a:pt x="328330" y="638809"/>
                  </a:moveTo>
                  <a:lnTo>
                    <a:pt x="321126" y="636269"/>
                  </a:lnTo>
                  <a:lnTo>
                    <a:pt x="315193" y="632459"/>
                  </a:lnTo>
                  <a:lnTo>
                    <a:pt x="311334" y="626109"/>
                  </a:lnTo>
                  <a:lnTo>
                    <a:pt x="274797" y="516889"/>
                  </a:lnTo>
                  <a:lnTo>
                    <a:pt x="315711" y="516889"/>
                  </a:lnTo>
                  <a:lnTo>
                    <a:pt x="329799" y="558799"/>
                  </a:lnTo>
                  <a:lnTo>
                    <a:pt x="370790" y="558799"/>
                  </a:lnTo>
                  <a:lnTo>
                    <a:pt x="346410" y="631189"/>
                  </a:lnTo>
                  <a:lnTo>
                    <a:pt x="342029" y="636269"/>
                  </a:lnTo>
                  <a:lnTo>
                    <a:pt x="336006" y="637539"/>
                  </a:lnTo>
                  <a:lnTo>
                    <a:pt x="328330" y="638809"/>
                  </a:lnTo>
                  <a:close/>
                </a:path>
                <a:path w="1217295" h="1169670">
                  <a:moveTo>
                    <a:pt x="608026" y="638809"/>
                  </a:moveTo>
                  <a:lnTo>
                    <a:pt x="600821" y="636269"/>
                  </a:lnTo>
                  <a:lnTo>
                    <a:pt x="594889" y="632459"/>
                  </a:lnTo>
                  <a:lnTo>
                    <a:pt x="591029" y="626109"/>
                  </a:lnTo>
                  <a:lnTo>
                    <a:pt x="554493" y="516889"/>
                  </a:lnTo>
                  <a:lnTo>
                    <a:pt x="595407" y="516889"/>
                  </a:lnTo>
                  <a:lnTo>
                    <a:pt x="609495" y="558799"/>
                  </a:lnTo>
                  <a:lnTo>
                    <a:pt x="650486" y="558799"/>
                  </a:lnTo>
                  <a:lnTo>
                    <a:pt x="626105" y="631189"/>
                  </a:lnTo>
                  <a:lnTo>
                    <a:pt x="621725" y="636269"/>
                  </a:lnTo>
                  <a:lnTo>
                    <a:pt x="615701" y="637539"/>
                  </a:lnTo>
                  <a:lnTo>
                    <a:pt x="608026" y="638809"/>
                  </a:lnTo>
                  <a:close/>
                </a:path>
                <a:path w="1217295" h="1169670">
                  <a:moveTo>
                    <a:pt x="887691" y="638809"/>
                  </a:moveTo>
                  <a:lnTo>
                    <a:pt x="880487" y="636269"/>
                  </a:lnTo>
                  <a:lnTo>
                    <a:pt x="874554" y="632459"/>
                  </a:lnTo>
                  <a:lnTo>
                    <a:pt x="870695" y="626109"/>
                  </a:lnTo>
                  <a:lnTo>
                    <a:pt x="834158" y="516889"/>
                  </a:lnTo>
                  <a:lnTo>
                    <a:pt x="875072" y="516889"/>
                  </a:lnTo>
                  <a:lnTo>
                    <a:pt x="889160" y="558799"/>
                  </a:lnTo>
                  <a:lnTo>
                    <a:pt x="930151" y="558799"/>
                  </a:lnTo>
                  <a:lnTo>
                    <a:pt x="905771" y="631189"/>
                  </a:lnTo>
                  <a:lnTo>
                    <a:pt x="901390" y="636269"/>
                  </a:lnTo>
                  <a:lnTo>
                    <a:pt x="895367" y="637539"/>
                  </a:lnTo>
                  <a:lnTo>
                    <a:pt x="887691" y="638809"/>
                  </a:lnTo>
                  <a:close/>
                </a:path>
                <a:path w="1217295" h="1169670">
                  <a:moveTo>
                    <a:pt x="845517" y="901699"/>
                  </a:moveTo>
                  <a:lnTo>
                    <a:pt x="804741" y="901699"/>
                  </a:lnTo>
                  <a:lnTo>
                    <a:pt x="752689" y="731519"/>
                  </a:lnTo>
                  <a:lnTo>
                    <a:pt x="751969" y="723899"/>
                  </a:lnTo>
                  <a:lnTo>
                    <a:pt x="754184" y="716279"/>
                  </a:lnTo>
                  <a:lnTo>
                    <a:pt x="758914" y="711199"/>
                  </a:lnTo>
                  <a:lnTo>
                    <a:pt x="765740" y="707389"/>
                  </a:lnTo>
                  <a:lnTo>
                    <a:pt x="769573" y="706119"/>
                  </a:lnTo>
                  <a:lnTo>
                    <a:pt x="773467" y="706119"/>
                  </a:lnTo>
                  <a:lnTo>
                    <a:pt x="777057" y="707389"/>
                  </a:lnTo>
                  <a:lnTo>
                    <a:pt x="934037" y="754379"/>
                  </a:lnTo>
                  <a:lnTo>
                    <a:pt x="800725" y="754379"/>
                  </a:lnTo>
                  <a:lnTo>
                    <a:pt x="845517" y="901699"/>
                  </a:lnTo>
                  <a:close/>
                </a:path>
                <a:path w="1217295" h="1169670">
                  <a:moveTo>
                    <a:pt x="1153574" y="1122679"/>
                  </a:moveTo>
                  <a:lnTo>
                    <a:pt x="1098826" y="1122679"/>
                  </a:lnTo>
                  <a:lnTo>
                    <a:pt x="1169647" y="1051559"/>
                  </a:lnTo>
                  <a:lnTo>
                    <a:pt x="1070108" y="952499"/>
                  </a:lnTo>
                  <a:lnTo>
                    <a:pt x="1065813" y="946149"/>
                  </a:lnTo>
                  <a:lnTo>
                    <a:pt x="1064381" y="938529"/>
                  </a:lnTo>
                  <a:lnTo>
                    <a:pt x="1065813" y="930909"/>
                  </a:lnTo>
                  <a:lnTo>
                    <a:pt x="1070108" y="924559"/>
                  </a:lnTo>
                  <a:lnTo>
                    <a:pt x="1138648" y="857249"/>
                  </a:lnTo>
                  <a:lnTo>
                    <a:pt x="800725" y="754379"/>
                  </a:lnTo>
                  <a:lnTo>
                    <a:pt x="934037" y="754379"/>
                  </a:lnTo>
                  <a:lnTo>
                    <a:pt x="1069804" y="795019"/>
                  </a:lnTo>
                  <a:lnTo>
                    <a:pt x="1108956" y="795019"/>
                  </a:lnTo>
                  <a:lnTo>
                    <a:pt x="1108956" y="807719"/>
                  </a:lnTo>
                  <a:lnTo>
                    <a:pt x="1181238" y="829309"/>
                  </a:lnTo>
                  <a:lnTo>
                    <a:pt x="1188081" y="833119"/>
                  </a:lnTo>
                  <a:lnTo>
                    <a:pt x="1192817" y="838199"/>
                  </a:lnTo>
                  <a:lnTo>
                    <a:pt x="1195026" y="845819"/>
                  </a:lnTo>
                  <a:lnTo>
                    <a:pt x="1194289" y="853439"/>
                  </a:lnTo>
                  <a:lnTo>
                    <a:pt x="1193285" y="855979"/>
                  </a:lnTo>
                  <a:lnTo>
                    <a:pt x="1191490" y="859789"/>
                  </a:lnTo>
                  <a:lnTo>
                    <a:pt x="1189178" y="861059"/>
                  </a:lnTo>
                  <a:lnTo>
                    <a:pt x="1111603" y="938529"/>
                  </a:lnTo>
                  <a:lnTo>
                    <a:pt x="1211142" y="1037589"/>
                  </a:lnTo>
                  <a:lnTo>
                    <a:pt x="1215437" y="1043939"/>
                  </a:lnTo>
                  <a:lnTo>
                    <a:pt x="1216869" y="1051559"/>
                  </a:lnTo>
                  <a:lnTo>
                    <a:pt x="1215437" y="1059179"/>
                  </a:lnTo>
                  <a:lnTo>
                    <a:pt x="1211142" y="1065529"/>
                  </a:lnTo>
                  <a:lnTo>
                    <a:pt x="1153574" y="1122679"/>
                  </a:lnTo>
                  <a:close/>
                </a:path>
                <a:path w="1217295" h="1169670">
                  <a:moveTo>
                    <a:pt x="958665" y="1090929"/>
                  </a:moveTo>
                  <a:lnTo>
                    <a:pt x="903094" y="1090929"/>
                  </a:lnTo>
                  <a:lnTo>
                    <a:pt x="971633" y="1023619"/>
                  </a:lnTo>
                  <a:lnTo>
                    <a:pt x="978102" y="1018539"/>
                  </a:lnTo>
                  <a:lnTo>
                    <a:pt x="985460" y="1017269"/>
                  </a:lnTo>
                  <a:lnTo>
                    <a:pt x="992818" y="1018539"/>
                  </a:lnTo>
                  <a:lnTo>
                    <a:pt x="999286" y="1023619"/>
                  </a:lnTo>
                  <a:lnTo>
                    <a:pt x="1040123" y="1064259"/>
                  </a:lnTo>
                  <a:lnTo>
                    <a:pt x="985445" y="1064259"/>
                  </a:lnTo>
                  <a:lnTo>
                    <a:pt x="958665" y="1090929"/>
                  </a:lnTo>
                  <a:close/>
                </a:path>
                <a:path w="1217295" h="1169670">
                  <a:moveTo>
                    <a:pt x="1098811" y="1169669"/>
                  </a:moveTo>
                  <a:lnTo>
                    <a:pt x="1091452" y="1167129"/>
                  </a:lnTo>
                  <a:lnTo>
                    <a:pt x="1084984" y="1163319"/>
                  </a:lnTo>
                  <a:lnTo>
                    <a:pt x="985445" y="1064259"/>
                  </a:lnTo>
                  <a:lnTo>
                    <a:pt x="1040123" y="1064259"/>
                  </a:lnTo>
                  <a:lnTo>
                    <a:pt x="1098826" y="1122679"/>
                  </a:lnTo>
                  <a:lnTo>
                    <a:pt x="1153574" y="1122679"/>
                  </a:lnTo>
                  <a:lnTo>
                    <a:pt x="1112637" y="1163319"/>
                  </a:lnTo>
                  <a:lnTo>
                    <a:pt x="1106169" y="1167129"/>
                  </a:lnTo>
                  <a:lnTo>
                    <a:pt x="1098811" y="1169669"/>
                  </a:lnTo>
                  <a:close/>
                </a:path>
              </a:pathLst>
            </a:custGeom>
            <a:solidFill>
              <a:srgbClr val="0957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34999" y="3765973"/>
              <a:ext cx="3329304" cy="1069340"/>
            </a:xfrm>
            <a:custGeom>
              <a:avLst/>
              <a:gdLst/>
              <a:ahLst/>
              <a:cxnLst/>
              <a:rect l="l" t="t" r="r" b="b"/>
              <a:pathLst>
                <a:path w="3329304" h="1069339">
                  <a:moveTo>
                    <a:pt x="0" y="1068985"/>
                  </a:moveTo>
                  <a:lnTo>
                    <a:pt x="3328816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999631" y="3673700"/>
              <a:ext cx="3599815" cy="1254125"/>
            </a:xfrm>
            <a:custGeom>
              <a:avLst/>
              <a:gdLst/>
              <a:ahLst/>
              <a:cxnLst/>
              <a:rect l="l" t="t" r="r" b="b"/>
              <a:pathLst>
                <a:path w="3599815" h="1254125">
                  <a:moveTo>
                    <a:pt x="0" y="1144705"/>
                  </a:moveTo>
                  <a:lnTo>
                    <a:pt x="108826" y="1109758"/>
                  </a:lnTo>
                  <a:lnTo>
                    <a:pt x="143773" y="1218584"/>
                  </a:lnTo>
                  <a:lnTo>
                    <a:pt x="34947" y="1253531"/>
                  </a:lnTo>
                  <a:lnTo>
                    <a:pt x="0" y="1144705"/>
                  </a:lnTo>
                  <a:close/>
                </a:path>
                <a:path w="3599815" h="1254125">
                  <a:moveTo>
                    <a:pt x="3564606" y="0"/>
                  </a:moveTo>
                  <a:lnTo>
                    <a:pt x="3455780" y="34947"/>
                  </a:lnTo>
                  <a:lnTo>
                    <a:pt x="3490727" y="143773"/>
                  </a:lnTo>
                  <a:lnTo>
                    <a:pt x="3599554" y="108826"/>
                  </a:lnTo>
                  <a:lnTo>
                    <a:pt x="3564606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738696" y="4340783"/>
            <a:ext cx="27425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0385">
              <a:lnSpc>
                <a:spcPts val="2565"/>
              </a:lnSpc>
            </a:pPr>
            <a:r>
              <a:rPr dirty="0" sz="2200" spc="95" b="1">
                <a:solidFill>
                  <a:srgbClr val="FFFFFF"/>
                </a:solidFill>
                <a:latin typeface="Trebuchet MS"/>
                <a:cs typeface="Trebuchet MS"/>
              </a:rPr>
              <a:t>myapp.py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12799" y="3311242"/>
            <a:ext cx="13131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10546" y="5208979"/>
            <a:ext cx="1203960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-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-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7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-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750" spc="-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spc="-60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750" spc="-140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99408" y="4029705"/>
            <a:ext cx="3362960" cy="2247900"/>
            <a:chOff x="10499408" y="4029705"/>
            <a:chExt cx="3362960" cy="2247900"/>
          </a:xfrm>
        </p:grpSpPr>
        <p:sp>
          <p:nvSpPr>
            <p:cNvPr id="3" name="object 3"/>
            <p:cNvSpPr/>
            <p:nvPr/>
          </p:nvSpPr>
          <p:spPr>
            <a:xfrm>
              <a:off x="10771529" y="4600819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99408" y="4029705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5933" y="4569863"/>
              <a:ext cx="495089" cy="4856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41056" y="5352290"/>
              <a:ext cx="511809" cy="485775"/>
            </a:xfrm>
            <a:custGeom>
              <a:avLst/>
              <a:gdLst/>
              <a:ahLst/>
              <a:cxnLst/>
              <a:rect l="l" t="t" r="r" b="b"/>
              <a:pathLst>
                <a:path w="511809" h="485775">
                  <a:moveTo>
                    <a:pt x="510668" y="485650"/>
                  </a:moveTo>
                  <a:lnTo>
                    <a:pt x="0" y="485650"/>
                  </a:lnTo>
                  <a:lnTo>
                    <a:pt x="0" y="74716"/>
                  </a:lnTo>
                  <a:lnTo>
                    <a:pt x="680" y="70497"/>
                  </a:lnTo>
                  <a:lnTo>
                    <a:pt x="7574" y="61388"/>
                  </a:lnTo>
                  <a:lnTo>
                    <a:pt x="27964" y="52717"/>
                  </a:lnTo>
                  <a:lnTo>
                    <a:pt x="69129" y="49810"/>
                  </a:lnTo>
                  <a:lnTo>
                    <a:pt x="69129" y="0"/>
                  </a:lnTo>
                  <a:lnTo>
                    <a:pt x="82338" y="437"/>
                  </a:lnTo>
                  <a:lnTo>
                    <a:pt x="114668" y="1167"/>
                  </a:lnTo>
                  <a:lnTo>
                    <a:pt x="193869" y="1313"/>
                  </a:lnTo>
                  <a:lnTo>
                    <a:pt x="227157" y="46695"/>
                  </a:lnTo>
                  <a:lnTo>
                    <a:pt x="455246" y="56036"/>
                  </a:lnTo>
                  <a:lnTo>
                    <a:pt x="504178" y="75505"/>
                  </a:lnTo>
                  <a:lnTo>
                    <a:pt x="511297" y="99620"/>
                  </a:lnTo>
                  <a:lnTo>
                    <a:pt x="509557" y="177243"/>
                  </a:lnTo>
                  <a:lnTo>
                    <a:pt x="509524" y="308018"/>
                  </a:lnTo>
                  <a:lnTo>
                    <a:pt x="510219" y="431102"/>
                  </a:lnTo>
                  <a:lnTo>
                    <a:pt x="510668" y="485650"/>
                  </a:lnTo>
                  <a:close/>
                </a:path>
                <a:path w="511809" h="485775">
                  <a:moveTo>
                    <a:pt x="193869" y="1313"/>
                  </a:moveTo>
                  <a:lnTo>
                    <a:pt x="155173" y="1313"/>
                  </a:lnTo>
                  <a:lnTo>
                    <a:pt x="192905" y="0"/>
                  </a:lnTo>
                  <a:lnTo>
                    <a:pt x="193869" y="1313"/>
                  </a:lnTo>
                  <a:close/>
                </a:path>
              </a:pathLst>
            </a:custGeom>
            <a:solidFill>
              <a:srgbClr val="EFB0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584238" y="5425972"/>
              <a:ext cx="396875" cy="384175"/>
            </a:xfrm>
            <a:custGeom>
              <a:avLst/>
              <a:gdLst/>
              <a:ahLst/>
              <a:cxnLst/>
              <a:rect l="l" t="t" r="r" b="b"/>
              <a:pathLst>
                <a:path w="396875" h="384175">
                  <a:moveTo>
                    <a:pt x="396494" y="383954"/>
                  </a:moveTo>
                  <a:lnTo>
                    <a:pt x="0" y="383954"/>
                  </a:lnTo>
                  <a:lnTo>
                    <a:pt x="0" y="0"/>
                  </a:lnTo>
                  <a:lnTo>
                    <a:pt x="396494" y="0"/>
                  </a:lnTo>
                  <a:lnTo>
                    <a:pt x="396494" y="383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541056" y="5494717"/>
              <a:ext cx="640080" cy="343535"/>
            </a:xfrm>
            <a:custGeom>
              <a:avLst/>
              <a:gdLst/>
              <a:ahLst/>
              <a:cxnLst/>
              <a:rect l="l" t="t" r="r" b="b"/>
              <a:pathLst>
                <a:path w="640080" h="343535">
                  <a:moveTo>
                    <a:pt x="510671" y="343226"/>
                  </a:moveTo>
                  <a:lnTo>
                    <a:pt x="0" y="343226"/>
                  </a:lnTo>
                  <a:lnTo>
                    <a:pt x="17757" y="294778"/>
                  </a:lnTo>
                  <a:lnTo>
                    <a:pt x="60328" y="186790"/>
                  </a:lnTo>
                  <a:lnTo>
                    <a:pt x="111658" y="75300"/>
                  </a:lnTo>
                  <a:lnTo>
                    <a:pt x="155691" y="16344"/>
                  </a:lnTo>
                  <a:lnTo>
                    <a:pt x="220533" y="6780"/>
                  </a:lnTo>
                  <a:lnTo>
                    <a:pt x="274067" y="3399"/>
                  </a:lnTo>
                  <a:lnTo>
                    <a:pt x="335895" y="1102"/>
                  </a:lnTo>
                  <a:lnTo>
                    <a:pt x="401685" y="0"/>
                  </a:lnTo>
                  <a:lnTo>
                    <a:pt x="467101" y="205"/>
                  </a:lnTo>
                  <a:lnTo>
                    <a:pt x="527809" y="1830"/>
                  </a:lnTo>
                  <a:lnTo>
                    <a:pt x="579474" y="4986"/>
                  </a:lnTo>
                  <a:lnTo>
                    <a:pt x="617762" y="9787"/>
                  </a:lnTo>
                  <a:lnTo>
                    <a:pt x="639846" y="25391"/>
                  </a:lnTo>
                  <a:lnTo>
                    <a:pt x="631721" y="67711"/>
                  </a:lnTo>
                  <a:lnTo>
                    <a:pt x="594987" y="166067"/>
                  </a:lnTo>
                  <a:lnTo>
                    <a:pt x="510671" y="343226"/>
                  </a:lnTo>
                  <a:close/>
                </a:path>
              </a:pathLst>
            </a:custGeom>
            <a:solidFill>
              <a:srgbClr val="F4DA7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4340620" y="3843075"/>
            <a:ext cx="6162040" cy="2171700"/>
            <a:chOff x="4340620" y="3843075"/>
            <a:chExt cx="6162040" cy="21717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0620" y="3843075"/>
              <a:ext cx="2181225" cy="2171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21641" y="4925324"/>
              <a:ext cx="3835400" cy="224154"/>
            </a:xfrm>
            <a:custGeom>
              <a:avLst/>
              <a:gdLst/>
              <a:ahLst/>
              <a:cxnLst/>
              <a:rect l="l" t="t" r="r" b="b"/>
              <a:pathLst>
                <a:path w="3835400" h="224154">
                  <a:moveTo>
                    <a:pt x="0" y="0"/>
                  </a:moveTo>
                  <a:lnTo>
                    <a:pt x="3834962" y="224092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94693" y="4861048"/>
              <a:ext cx="4089400" cy="353060"/>
            </a:xfrm>
            <a:custGeom>
              <a:avLst/>
              <a:gdLst/>
              <a:ahLst/>
              <a:cxnLst/>
              <a:rect l="l" t="t" r="r" b="b"/>
              <a:pathLst>
                <a:path w="4089400" h="353060">
                  <a:moveTo>
                    <a:pt x="6667" y="0"/>
                  </a:moveTo>
                  <a:lnTo>
                    <a:pt x="120772" y="6667"/>
                  </a:lnTo>
                  <a:lnTo>
                    <a:pt x="114105" y="120772"/>
                  </a:lnTo>
                  <a:lnTo>
                    <a:pt x="0" y="114105"/>
                  </a:lnTo>
                  <a:lnTo>
                    <a:pt x="6667" y="0"/>
                  </a:lnTo>
                  <a:close/>
                </a:path>
                <a:path w="4089400" h="353060">
                  <a:moveTo>
                    <a:pt x="4088858" y="238538"/>
                  </a:moveTo>
                  <a:lnTo>
                    <a:pt x="3974753" y="231871"/>
                  </a:lnTo>
                  <a:lnTo>
                    <a:pt x="3968085" y="345976"/>
                  </a:lnTo>
                  <a:lnTo>
                    <a:pt x="4082190" y="352644"/>
                  </a:lnTo>
                  <a:lnTo>
                    <a:pt x="4088858" y="238538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771530" y="4600818"/>
            <a:ext cx="27425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0385">
              <a:lnSpc>
                <a:spcPts val="2565"/>
              </a:lnSpc>
            </a:pPr>
            <a:r>
              <a:rPr dirty="0" sz="2200" spc="95" b="1">
                <a:solidFill>
                  <a:srgbClr val="FFFFFF"/>
                </a:solidFill>
                <a:latin typeface="Trebuchet MS"/>
                <a:cs typeface="Trebuchet MS"/>
              </a:rPr>
              <a:t>myapp.py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45633" y="3571277"/>
            <a:ext cx="13131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43379" y="5469014"/>
            <a:ext cx="1203960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-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-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7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750" spc="-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750" spc="-2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750" spc="-60" b="1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750" spc="-140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1750" spc="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35283" y="6325228"/>
            <a:ext cx="2504440" cy="4470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750" spc="15" b="1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dirty="0" sz="2750" spc="-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Machine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64204" y="3925689"/>
            <a:ext cx="3362960" cy="2247900"/>
            <a:chOff x="4664204" y="3925689"/>
            <a:chExt cx="3362960" cy="2247900"/>
          </a:xfrm>
        </p:grpSpPr>
        <p:sp>
          <p:nvSpPr>
            <p:cNvPr id="3" name="object 3"/>
            <p:cNvSpPr/>
            <p:nvPr/>
          </p:nvSpPr>
          <p:spPr>
            <a:xfrm>
              <a:off x="4936323" y="4496805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664204" y="3925689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936323" y="4496805"/>
            <a:ext cx="27425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0385">
              <a:lnSpc>
                <a:spcPts val="2565"/>
              </a:lnSpc>
            </a:pPr>
            <a:r>
              <a:rPr dirty="0" sz="2200" spc="95" b="1">
                <a:solidFill>
                  <a:srgbClr val="FFFFFF"/>
                </a:solidFill>
                <a:latin typeface="Trebuchet MS"/>
                <a:cs typeface="Trebuchet MS"/>
              </a:rPr>
              <a:t>myapp.py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0426" y="3467264"/>
            <a:ext cx="13131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04733" y="3922531"/>
            <a:ext cx="5880100" cy="2247900"/>
            <a:chOff x="7104733" y="3922531"/>
            <a:chExt cx="5880100" cy="22479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4733" y="4465850"/>
              <a:ext cx="495089" cy="48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186" y="4493641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22067" y="3922531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288168" y="4515084"/>
            <a:ext cx="98996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44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200" spc="8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200" spc="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200" b="1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200" spc="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68289" y="3464103"/>
            <a:ext cx="13131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57160" y="4226423"/>
            <a:ext cx="4572000" cy="903605"/>
            <a:chOff x="8057160" y="4226423"/>
            <a:chExt cx="4572000" cy="903605"/>
          </a:xfrm>
        </p:grpSpPr>
        <p:sp>
          <p:nvSpPr>
            <p:cNvPr id="14" name="object 14"/>
            <p:cNvSpPr/>
            <p:nvPr/>
          </p:nvSpPr>
          <p:spPr>
            <a:xfrm>
              <a:off x="8200150" y="5050860"/>
              <a:ext cx="1278890" cy="3175"/>
            </a:xfrm>
            <a:custGeom>
              <a:avLst/>
              <a:gdLst/>
              <a:ahLst/>
              <a:cxnLst/>
              <a:rect l="l" t="t" r="r" b="b"/>
              <a:pathLst>
                <a:path w="1278890" h="3175">
                  <a:moveTo>
                    <a:pt x="0" y="2583"/>
                  </a:moveTo>
                  <a:lnTo>
                    <a:pt x="127886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76210" y="4993460"/>
              <a:ext cx="1527175" cy="117475"/>
            </a:xfrm>
            <a:custGeom>
              <a:avLst/>
              <a:gdLst/>
              <a:ahLst/>
              <a:cxnLst/>
              <a:rect l="l" t="t" r="r" b="b"/>
              <a:pathLst>
                <a:path w="1527175" h="117475">
                  <a:moveTo>
                    <a:pt x="0" y="3083"/>
                  </a:moveTo>
                  <a:lnTo>
                    <a:pt x="114299" y="2853"/>
                  </a:lnTo>
                  <a:lnTo>
                    <a:pt x="114530" y="117152"/>
                  </a:lnTo>
                  <a:lnTo>
                    <a:pt x="230" y="117383"/>
                  </a:lnTo>
                  <a:lnTo>
                    <a:pt x="0" y="3083"/>
                  </a:lnTo>
                  <a:close/>
                </a:path>
                <a:path w="1527175" h="117475">
                  <a:moveTo>
                    <a:pt x="1526517" y="0"/>
                  </a:moveTo>
                  <a:lnTo>
                    <a:pt x="1412218" y="230"/>
                  </a:lnTo>
                  <a:lnTo>
                    <a:pt x="1412449" y="114530"/>
                  </a:lnTo>
                  <a:lnTo>
                    <a:pt x="1526748" y="114299"/>
                  </a:lnTo>
                  <a:lnTo>
                    <a:pt x="1526517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56635" y="4593953"/>
              <a:ext cx="483870" cy="235585"/>
            </a:xfrm>
            <a:custGeom>
              <a:avLst/>
              <a:gdLst/>
              <a:ahLst/>
              <a:cxnLst/>
              <a:rect l="l" t="t" r="r" b="b"/>
              <a:pathLst>
                <a:path w="483870" h="235585">
                  <a:moveTo>
                    <a:pt x="38622" y="181355"/>
                  </a:moveTo>
                  <a:lnTo>
                    <a:pt x="0" y="181355"/>
                  </a:lnTo>
                  <a:lnTo>
                    <a:pt x="22" y="29235"/>
                  </a:lnTo>
                  <a:lnTo>
                    <a:pt x="38431" y="0"/>
                  </a:lnTo>
                  <a:lnTo>
                    <a:pt x="54968" y="2165"/>
                  </a:lnTo>
                  <a:lnTo>
                    <a:pt x="67605" y="9750"/>
                  </a:lnTo>
                  <a:lnTo>
                    <a:pt x="76159" y="22324"/>
                  </a:lnTo>
                  <a:lnTo>
                    <a:pt x="79158" y="29235"/>
                  </a:lnTo>
                  <a:lnTo>
                    <a:pt x="38622" y="29235"/>
                  </a:lnTo>
                  <a:lnTo>
                    <a:pt x="38622" y="181355"/>
                  </a:lnTo>
                  <a:close/>
                </a:path>
                <a:path w="483870" h="235585">
                  <a:moveTo>
                    <a:pt x="173249" y="153248"/>
                  </a:moveTo>
                  <a:lnTo>
                    <a:pt x="132967" y="153248"/>
                  </a:lnTo>
                  <a:lnTo>
                    <a:pt x="191643" y="22324"/>
                  </a:lnTo>
                  <a:lnTo>
                    <a:pt x="200326" y="9807"/>
                  </a:lnTo>
                  <a:lnTo>
                    <a:pt x="212947" y="2222"/>
                  </a:lnTo>
                  <a:lnTo>
                    <a:pt x="229398" y="57"/>
                  </a:lnTo>
                  <a:lnTo>
                    <a:pt x="249574" y="3796"/>
                  </a:lnTo>
                  <a:lnTo>
                    <a:pt x="257586" y="7287"/>
                  </a:lnTo>
                  <a:lnTo>
                    <a:pt x="263270" y="12471"/>
                  </a:lnTo>
                  <a:lnTo>
                    <a:pt x="266656" y="19740"/>
                  </a:lnTo>
                  <a:lnTo>
                    <a:pt x="267749" y="29235"/>
                  </a:lnTo>
                  <a:lnTo>
                    <a:pt x="229149" y="29235"/>
                  </a:lnTo>
                  <a:lnTo>
                    <a:pt x="173249" y="153248"/>
                  </a:lnTo>
                  <a:close/>
                </a:path>
                <a:path w="483870" h="235585">
                  <a:moveTo>
                    <a:pt x="134066" y="183633"/>
                  </a:moveTo>
                  <a:lnTo>
                    <a:pt x="98414" y="161895"/>
                  </a:lnTo>
                  <a:lnTo>
                    <a:pt x="38622" y="29235"/>
                  </a:lnTo>
                  <a:lnTo>
                    <a:pt x="79158" y="29235"/>
                  </a:lnTo>
                  <a:lnTo>
                    <a:pt x="132967" y="153248"/>
                  </a:lnTo>
                  <a:lnTo>
                    <a:pt x="173249" y="153248"/>
                  </a:lnTo>
                  <a:lnTo>
                    <a:pt x="169352" y="161895"/>
                  </a:lnTo>
                  <a:lnTo>
                    <a:pt x="163521" y="172065"/>
                  </a:lnTo>
                  <a:lnTo>
                    <a:pt x="156161" y="178785"/>
                  </a:lnTo>
                  <a:lnTo>
                    <a:pt x="146575" y="182495"/>
                  </a:lnTo>
                  <a:lnTo>
                    <a:pt x="134066" y="183633"/>
                  </a:lnTo>
                  <a:close/>
                </a:path>
                <a:path w="483870" h="235585">
                  <a:moveTo>
                    <a:pt x="267778" y="181412"/>
                  </a:moveTo>
                  <a:lnTo>
                    <a:pt x="229149" y="181412"/>
                  </a:lnTo>
                  <a:lnTo>
                    <a:pt x="229149" y="29235"/>
                  </a:lnTo>
                  <a:lnTo>
                    <a:pt x="267749" y="29235"/>
                  </a:lnTo>
                  <a:lnTo>
                    <a:pt x="267778" y="181412"/>
                  </a:lnTo>
                  <a:close/>
                </a:path>
                <a:path w="483870" h="235585">
                  <a:moveTo>
                    <a:pt x="483809" y="156987"/>
                  </a:moveTo>
                  <a:lnTo>
                    <a:pt x="378698" y="156987"/>
                  </a:lnTo>
                  <a:lnTo>
                    <a:pt x="445104" y="156915"/>
                  </a:lnTo>
                  <a:lnTo>
                    <a:pt x="445104" y="57078"/>
                  </a:lnTo>
                  <a:lnTo>
                    <a:pt x="483801" y="57078"/>
                  </a:lnTo>
                  <a:lnTo>
                    <a:pt x="483809" y="156987"/>
                  </a:lnTo>
                  <a:close/>
                </a:path>
                <a:path w="483870" h="235585">
                  <a:moveTo>
                    <a:pt x="422676" y="235220"/>
                  </a:moveTo>
                  <a:lnTo>
                    <a:pt x="300722" y="235220"/>
                  </a:lnTo>
                  <a:lnTo>
                    <a:pt x="300722" y="209289"/>
                  </a:lnTo>
                  <a:lnTo>
                    <a:pt x="422893" y="209284"/>
                  </a:lnTo>
                  <a:lnTo>
                    <a:pt x="436805" y="205775"/>
                  </a:lnTo>
                  <a:lnTo>
                    <a:pt x="443176" y="200306"/>
                  </a:lnTo>
                  <a:lnTo>
                    <a:pt x="444887" y="194551"/>
                  </a:lnTo>
                  <a:lnTo>
                    <a:pt x="444818" y="180075"/>
                  </a:lnTo>
                  <a:lnTo>
                    <a:pt x="362729" y="180075"/>
                  </a:lnTo>
                  <a:lnTo>
                    <a:pt x="336844" y="176978"/>
                  </a:lnTo>
                  <a:lnTo>
                    <a:pt x="317113" y="169065"/>
                  </a:lnTo>
                  <a:lnTo>
                    <a:pt x="304487" y="157628"/>
                  </a:lnTo>
                  <a:lnTo>
                    <a:pt x="299915" y="143961"/>
                  </a:lnTo>
                  <a:lnTo>
                    <a:pt x="300210" y="100394"/>
                  </a:lnTo>
                  <a:lnTo>
                    <a:pt x="300249" y="71109"/>
                  </a:lnTo>
                  <a:lnTo>
                    <a:pt x="299892" y="57495"/>
                  </a:lnTo>
                  <a:lnTo>
                    <a:pt x="338492" y="57495"/>
                  </a:lnTo>
                  <a:lnTo>
                    <a:pt x="338492" y="141340"/>
                  </a:lnTo>
                  <a:lnTo>
                    <a:pt x="338899" y="145650"/>
                  </a:lnTo>
                  <a:lnTo>
                    <a:pt x="341734" y="150715"/>
                  </a:lnTo>
                  <a:lnTo>
                    <a:pt x="348603" y="154985"/>
                  </a:lnTo>
                  <a:lnTo>
                    <a:pt x="361115" y="156915"/>
                  </a:lnTo>
                  <a:lnTo>
                    <a:pt x="483809" y="156987"/>
                  </a:lnTo>
                  <a:lnTo>
                    <a:pt x="483767" y="193788"/>
                  </a:lnTo>
                  <a:lnTo>
                    <a:pt x="477030" y="214346"/>
                  </a:lnTo>
                  <a:lnTo>
                    <a:pt x="460552" y="226881"/>
                  </a:lnTo>
                  <a:lnTo>
                    <a:pt x="440409" y="233228"/>
                  </a:lnTo>
                  <a:lnTo>
                    <a:pt x="422676" y="23522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970198" y="4597390"/>
              <a:ext cx="584200" cy="204470"/>
            </a:xfrm>
            <a:custGeom>
              <a:avLst/>
              <a:gdLst/>
              <a:ahLst/>
              <a:cxnLst/>
              <a:rect l="l" t="t" r="r" b="b"/>
              <a:pathLst>
                <a:path w="584200" h="204470">
                  <a:moveTo>
                    <a:pt x="111054" y="177918"/>
                  </a:moveTo>
                  <a:lnTo>
                    <a:pt x="11" y="177918"/>
                  </a:lnTo>
                  <a:lnTo>
                    <a:pt x="0" y="152165"/>
                  </a:lnTo>
                  <a:lnTo>
                    <a:pt x="108071" y="152165"/>
                  </a:lnTo>
                  <a:lnTo>
                    <a:pt x="109182" y="151919"/>
                  </a:lnTo>
                  <a:lnTo>
                    <a:pt x="110670" y="151919"/>
                  </a:lnTo>
                  <a:lnTo>
                    <a:pt x="118101" y="151422"/>
                  </a:lnTo>
                  <a:lnTo>
                    <a:pt x="123670" y="149452"/>
                  </a:lnTo>
                  <a:lnTo>
                    <a:pt x="127014" y="146482"/>
                  </a:lnTo>
                  <a:lnTo>
                    <a:pt x="130729" y="143523"/>
                  </a:lnTo>
                  <a:lnTo>
                    <a:pt x="132583" y="140062"/>
                  </a:lnTo>
                  <a:lnTo>
                    <a:pt x="132583" y="112464"/>
                  </a:lnTo>
                  <a:lnTo>
                    <a:pt x="131897" y="110294"/>
                  </a:lnTo>
                  <a:lnTo>
                    <a:pt x="129607" y="108009"/>
                  </a:lnTo>
                  <a:lnTo>
                    <a:pt x="125897" y="103566"/>
                  </a:lnTo>
                  <a:lnTo>
                    <a:pt x="120688" y="101344"/>
                  </a:lnTo>
                  <a:lnTo>
                    <a:pt x="108438" y="100356"/>
                  </a:lnTo>
                  <a:lnTo>
                    <a:pt x="107327" y="100105"/>
                  </a:lnTo>
                  <a:lnTo>
                    <a:pt x="60530" y="100105"/>
                  </a:lnTo>
                  <a:lnTo>
                    <a:pt x="53100" y="99613"/>
                  </a:lnTo>
                  <a:lnTo>
                    <a:pt x="30921" y="95030"/>
                  </a:lnTo>
                  <a:lnTo>
                    <a:pt x="14342" y="87018"/>
                  </a:lnTo>
                  <a:lnTo>
                    <a:pt x="3959" y="76410"/>
                  </a:lnTo>
                  <a:lnTo>
                    <a:pt x="366" y="64042"/>
                  </a:lnTo>
                  <a:lnTo>
                    <a:pt x="366" y="41562"/>
                  </a:lnTo>
                  <a:lnTo>
                    <a:pt x="33453" y="3209"/>
                  </a:lnTo>
                  <a:lnTo>
                    <a:pt x="64651" y="0"/>
                  </a:lnTo>
                  <a:lnTo>
                    <a:pt x="173095" y="0"/>
                  </a:lnTo>
                  <a:lnTo>
                    <a:pt x="173095" y="25684"/>
                  </a:lnTo>
                  <a:lnTo>
                    <a:pt x="61675" y="25684"/>
                  </a:lnTo>
                  <a:lnTo>
                    <a:pt x="60192" y="25935"/>
                  </a:lnTo>
                  <a:lnTo>
                    <a:pt x="59076" y="25935"/>
                  </a:lnTo>
                  <a:lnTo>
                    <a:pt x="45337" y="27226"/>
                  </a:lnTo>
                  <a:lnTo>
                    <a:pt x="41250" y="29454"/>
                  </a:lnTo>
                  <a:lnTo>
                    <a:pt x="39395" y="37358"/>
                  </a:lnTo>
                  <a:lnTo>
                    <a:pt x="39023" y="38592"/>
                  </a:lnTo>
                  <a:lnTo>
                    <a:pt x="39023" y="60336"/>
                  </a:lnTo>
                  <a:lnTo>
                    <a:pt x="39395" y="61569"/>
                  </a:lnTo>
                  <a:lnTo>
                    <a:pt x="41872" y="68299"/>
                  </a:lnTo>
                  <a:lnTo>
                    <a:pt x="46682" y="72992"/>
                  </a:lnTo>
                  <a:lnTo>
                    <a:pt x="54069" y="75741"/>
                  </a:lnTo>
                  <a:lnTo>
                    <a:pt x="64274" y="76636"/>
                  </a:lnTo>
                  <a:lnTo>
                    <a:pt x="111071" y="76636"/>
                  </a:lnTo>
                  <a:lnTo>
                    <a:pt x="119734" y="77002"/>
                  </a:lnTo>
                  <a:lnTo>
                    <a:pt x="164685" y="94947"/>
                  </a:lnTo>
                  <a:lnTo>
                    <a:pt x="171601" y="138886"/>
                  </a:lnTo>
                  <a:lnTo>
                    <a:pt x="170064" y="148482"/>
                  </a:lnTo>
                  <a:lnTo>
                    <a:pt x="138739" y="173646"/>
                  </a:lnTo>
                  <a:lnTo>
                    <a:pt x="120697" y="177421"/>
                  </a:lnTo>
                  <a:lnTo>
                    <a:pt x="111054" y="177918"/>
                  </a:lnTo>
                  <a:close/>
                </a:path>
                <a:path w="584200" h="204470">
                  <a:moveTo>
                    <a:pt x="583744" y="177918"/>
                  </a:moveTo>
                  <a:lnTo>
                    <a:pt x="483097" y="177918"/>
                  </a:lnTo>
                  <a:lnTo>
                    <a:pt x="479378" y="177877"/>
                  </a:lnTo>
                  <a:lnTo>
                    <a:pt x="427345" y="164118"/>
                  </a:lnTo>
                  <a:lnTo>
                    <a:pt x="412532" y="51"/>
                  </a:lnTo>
                  <a:lnTo>
                    <a:pt x="451155" y="51"/>
                  </a:lnTo>
                  <a:lnTo>
                    <a:pt x="451203" y="133208"/>
                  </a:lnTo>
                  <a:lnTo>
                    <a:pt x="452844" y="141700"/>
                  </a:lnTo>
                  <a:lnTo>
                    <a:pt x="458259" y="147688"/>
                  </a:lnTo>
                  <a:lnTo>
                    <a:pt x="467922" y="151127"/>
                  </a:lnTo>
                  <a:lnTo>
                    <a:pt x="482353" y="152228"/>
                  </a:lnTo>
                  <a:lnTo>
                    <a:pt x="583744" y="152228"/>
                  </a:lnTo>
                  <a:lnTo>
                    <a:pt x="583744" y="177918"/>
                  </a:lnTo>
                  <a:close/>
                </a:path>
                <a:path w="584200" h="204470">
                  <a:moveTo>
                    <a:pt x="296721" y="178615"/>
                  </a:moveTo>
                  <a:lnTo>
                    <a:pt x="248343" y="178615"/>
                  </a:lnTo>
                  <a:lnTo>
                    <a:pt x="240902" y="177621"/>
                  </a:lnTo>
                  <a:lnTo>
                    <a:pt x="205247" y="160448"/>
                  </a:lnTo>
                  <a:lnTo>
                    <a:pt x="196249" y="42910"/>
                  </a:lnTo>
                  <a:lnTo>
                    <a:pt x="199256" y="27477"/>
                  </a:lnTo>
                  <a:lnTo>
                    <a:pt x="244989" y="1125"/>
                  </a:lnTo>
                  <a:lnTo>
                    <a:pt x="251921" y="385"/>
                  </a:lnTo>
                  <a:lnTo>
                    <a:pt x="332343" y="385"/>
                  </a:lnTo>
                  <a:lnTo>
                    <a:pt x="376040" y="14988"/>
                  </a:lnTo>
                  <a:lnTo>
                    <a:pt x="384387" y="26135"/>
                  </a:lnTo>
                  <a:lnTo>
                    <a:pt x="266255" y="26135"/>
                  </a:lnTo>
                  <a:lnTo>
                    <a:pt x="254591" y="27477"/>
                  </a:lnTo>
                  <a:lnTo>
                    <a:pt x="245676" y="31302"/>
                  </a:lnTo>
                  <a:lnTo>
                    <a:pt x="239980" y="37308"/>
                  </a:lnTo>
                  <a:lnTo>
                    <a:pt x="237976" y="45194"/>
                  </a:lnTo>
                  <a:lnTo>
                    <a:pt x="237930" y="132260"/>
                  </a:lnTo>
                  <a:lnTo>
                    <a:pt x="237930" y="133500"/>
                  </a:lnTo>
                  <a:lnTo>
                    <a:pt x="238303" y="134733"/>
                  </a:lnTo>
                  <a:lnTo>
                    <a:pt x="238675" y="136224"/>
                  </a:lnTo>
                  <a:lnTo>
                    <a:pt x="241797" y="143307"/>
                  </a:lnTo>
                  <a:lnTo>
                    <a:pt x="247573" y="148510"/>
                  </a:lnTo>
                  <a:lnTo>
                    <a:pt x="255769" y="151716"/>
                  </a:lnTo>
                  <a:lnTo>
                    <a:pt x="266152" y="152810"/>
                  </a:lnTo>
                  <a:lnTo>
                    <a:pt x="384536" y="152810"/>
                  </a:lnTo>
                  <a:lnTo>
                    <a:pt x="382791" y="156937"/>
                  </a:lnTo>
                  <a:lnTo>
                    <a:pt x="375641" y="164430"/>
                  </a:lnTo>
                  <a:lnTo>
                    <a:pt x="365288" y="170110"/>
                  </a:lnTo>
                  <a:lnTo>
                    <a:pt x="372555" y="176656"/>
                  </a:lnTo>
                  <a:lnTo>
                    <a:pt x="327707" y="176656"/>
                  </a:lnTo>
                  <a:lnTo>
                    <a:pt x="296721" y="178615"/>
                  </a:lnTo>
                  <a:close/>
                </a:path>
                <a:path w="584200" h="204470">
                  <a:moveTo>
                    <a:pt x="386106" y="149098"/>
                  </a:moveTo>
                  <a:lnTo>
                    <a:pt x="341909" y="149098"/>
                  </a:lnTo>
                  <a:lnTo>
                    <a:pt x="347090" y="146345"/>
                  </a:lnTo>
                  <a:lnTo>
                    <a:pt x="350496" y="142130"/>
                  </a:lnTo>
                  <a:lnTo>
                    <a:pt x="351641" y="136721"/>
                  </a:lnTo>
                  <a:lnTo>
                    <a:pt x="352013" y="135487"/>
                  </a:lnTo>
                  <a:lnTo>
                    <a:pt x="352013" y="42910"/>
                  </a:lnTo>
                  <a:lnTo>
                    <a:pt x="324473" y="26135"/>
                  </a:lnTo>
                  <a:lnTo>
                    <a:pt x="384387" y="26135"/>
                  </a:lnTo>
                  <a:lnTo>
                    <a:pt x="385169" y="27180"/>
                  </a:lnTo>
                  <a:lnTo>
                    <a:pt x="385255" y="27477"/>
                  </a:lnTo>
                  <a:lnTo>
                    <a:pt x="388262" y="42910"/>
                  </a:lnTo>
                  <a:lnTo>
                    <a:pt x="388172" y="135487"/>
                  </a:lnTo>
                  <a:lnTo>
                    <a:pt x="386935" y="147140"/>
                  </a:lnTo>
                  <a:lnTo>
                    <a:pt x="386106" y="149098"/>
                  </a:lnTo>
                  <a:close/>
                </a:path>
                <a:path w="584200" h="204470">
                  <a:moveTo>
                    <a:pt x="384536" y="152810"/>
                  </a:moveTo>
                  <a:lnTo>
                    <a:pt x="301243" y="152810"/>
                  </a:lnTo>
                  <a:lnTo>
                    <a:pt x="269014" y="123779"/>
                  </a:lnTo>
                  <a:lnTo>
                    <a:pt x="313860" y="123779"/>
                  </a:lnTo>
                  <a:lnTo>
                    <a:pt x="341909" y="149098"/>
                  </a:lnTo>
                  <a:lnTo>
                    <a:pt x="386106" y="149098"/>
                  </a:lnTo>
                  <a:lnTo>
                    <a:pt x="384536" y="152810"/>
                  </a:lnTo>
                  <a:close/>
                </a:path>
                <a:path w="584200" h="204470">
                  <a:moveTo>
                    <a:pt x="237976" y="132329"/>
                  </a:moveTo>
                  <a:close/>
                </a:path>
                <a:path w="584200" h="204470">
                  <a:moveTo>
                    <a:pt x="403333" y="204379"/>
                  </a:moveTo>
                  <a:lnTo>
                    <a:pt x="358487" y="204379"/>
                  </a:lnTo>
                  <a:lnTo>
                    <a:pt x="327707" y="176656"/>
                  </a:lnTo>
                  <a:lnTo>
                    <a:pt x="372555" y="176656"/>
                  </a:lnTo>
                  <a:lnTo>
                    <a:pt x="403333" y="204379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187580" y="4226432"/>
              <a:ext cx="434975" cy="424815"/>
            </a:xfrm>
            <a:custGeom>
              <a:avLst/>
              <a:gdLst/>
              <a:ahLst/>
              <a:cxnLst/>
              <a:rect l="l" t="t" r="r" b="b"/>
              <a:pathLst>
                <a:path w="434975" h="424814">
                  <a:moveTo>
                    <a:pt x="98577" y="290817"/>
                  </a:moveTo>
                  <a:lnTo>
                    <a:pt x="98056" y="291109"/>
                  </a:lnTo>
                  <a:lnTo>
                    <a:pt x="98336" y="291007"/>
                  </a:lnTo>
                  <a:lnTo>
                    <a:pt x="98577" y="290817"/>
                  </a:lnTo>
                  <a:close/>
                </a:path>
                <a:path w="434975" h="424814">
                  <a:moveTo>
                    <a:pt x="110070" y="91744"/>
                  </a:moveTo>
                  <a:lnTo>
                    <a:pt x="110045" y="84556"/>
                  </a:lnTo>
                  <a:lnTo>
                    <a:pt x="108369" y="82804"/>
                  </a:lnTo>
                  <a:lnTo>
                    <a:pt x="108127" y="80594"/>
                  </a:lnTo>
                  <a:lnTo>
                    <a:pt x="104736" y="75692"/>
                  </a:lnTo>
                  <a:lnTo>
                    <a:pt x="100939" y="74104"/>
                  </a:lnTo>
                  <a:lnTo>
                    <a:pt x="98564" y="71755"/>
                  </a:lnTo>
                  <a:lnTo>
                    <a:pt x="93624" y="71678"/>
                  </a:lnTo>
                  <a:lnTo>
                    <a:pt x="90131" y="72301"/>
                  </a:lnTo>
                  <a:lnTo>
                    <a:pt x="86423" y="73113"/>
                  </a:lnTo>
                  <a:lnTo>
                    <a:pt x="86423" y="73787"/>
                  </a:lnTo>
                  <a:lnTo>
                    <a:pt x="87096" y="73787"/>
                  </a:lnTo>
                  <a:lnTo>
                    <a:pt x="89458" y="78638"/>
                  </a:lnTo>
                  <a:lnTo>
                    <a:pt x="93624" y="81749"/>
                  </a:lnTo>
                  <a:lnTo>
                    <a:pt x="96545" y="85915"/>
                  </a:lnTo>
                  <a:lnTo>
                    <a:pt x="103301" y="100050"/>
                  </a:lnTo>
                  <a:lnTo>
                    <a:pt x="103974" y="99377"/>
                  </a:lnTo>
                  <a:lnTo>
                    <a:pt x="108153" y="96443"/>
                  </a:lnTo>
                  <a:lnTo>
                    <a:pt x="110070" y="91744"/>
                  </a:lnTo>
                  <a:close/>
                </a:path>
                <a:path w="434975" h="424814">
                  <a:moveTo>
                    <a:pt x="434746" y="424040"/>
                  </a:moveTo>
                  <a:lnTo>
                    <a:pt x="432562" y="421284"/>
                  </a:lnTo>
                  <a:lnTo>
                    <a:pt x="432015" y="417487"/>
                  </a:lnTo>
                  <a:lnTo>
                    <a:pt x="430022" y="414616"/>
                  </a:lnTo>
                  <a:lnTo>
                    <a:pt x="421246" y="405866"/>
                  </a:lnTo>
                  <a:lnTo>
                    <a:pt x="414401" y="397573"/>
                  </a:lnTo>
                  <a:lnTo>
                    <a:pt x="406844" y="389864"/>
                  </a:lnTo>
                  <a:lnTo>
                    <a:pt x="398716" y="382739"/>
                  </a:lnTo>
                  <a:lnTo>
                    <a:pt x="390182" y="376224"/>
                  </a:lnTo>
                  <a:lnTo>
                    <a:pt x="381558" y="370827"/>
                  </a:lnTo>
                  <a:lnTo>
                    <a:pt x="371297" y="364629"/>
                  </a:lnTo>
                  <a:lnTo>
                    <a:pt x="362026" y="357644"/>
                  </a:lnTo>
                  <a:lnTo>
                    <a:pt x="356425" y="349948"/>
                  </a:lnTo>
                  <a:lnTo>
                    <a:pt x="355752" y="349275"/>
                  </a:lnTo>
                  <a:lnTo>
                    <a:pt x="362305" y="348526"/>
                  </a:lnTo>
                  <a:lnTo>
                    <a:pt x="369963" y="346176"/>
                  </a:lnTo>
                  <a:lnTo>
                    <a:pt x="376021" y="344563"/>
                  </a:lnTo>
                  <a:lnTo>
                    <a:pt x="383463" y="343052"/>
                  </a:lnTo>
                  <a:lnTo>
                    <a:pt x="398094" y="341337"/>
                  </a:lnTo>
                  <a:lnTo>
                    <a:pt x="405726" y="339852"/>
                  </a:lnTo>
                  <a:lnTo>
                    <a:pt x="419912" y="335800"/>
                  </a:lnTo>
                  <a:lnTo>
                    <a:pt x="419912" y="333108"/>
                  </a:lnTo>
                  <a:lnTo>
                    <a:pt x="415480" y="328574"/>
                  </a:lnTo>
                  <a:lnTo>
                    <a:pt x="414604" y="327685"/>
                  </a:lnTo>
                  <a:lnTo>
                    <a:pt x="410832" y="320497"/>
                  </a:lnTo>
                  <a:lnTo>
                    <a:pt x="369087" y="287604"/>
                  </a:lnTo>
                  <a:lnTo>
                    <a:pt x="333146" y="267995"/>
                  </a:lnTo>
                  <a:lnTo>
                    <a:pt x="325399" y="264388"/>
                  </a:lnTo>
                  <a:lnTo>
                    <a:pt x="322033" y="262699"/>
                  </a:lnTo>
                  <a:lnTo>
                    <a:pt x="316141" y="261823"/>
                  </a:lnTo>
                  <a:lnTo>
                    <a:pt x="313918" y="259003"/>
                  </a:lnTo>
                  <a:lnTo>
                    <a:pt x="310375" y="253707"/>
                  </a:lnTo>
                  <a:lnTo>
                    <a:pt x="307403" y="247967"/>
                  </a:lnTo>
                  <a:lnTo>
                    <a:pt x="304647" y="242036"/>
                  </a:lnTo>
                  <a:lnTo>
                    <a:pt x="301777" y="236156"/>
                  </a:lnTo>
                  <a:lnTo>
                    <a:pt x="283248" y="197904"/>
                  </a:lnTo>
                  <a:lnTo>
                    <a:pt x="270510" y="167678"/>
                  </a:lnTo>
                  <a:lnTo>
                    <a:pt x="266903" y="159321"/>
                  </a:lnTo>
                  <a:lnTo>
                    <a:pt x="238937" y="117005"/>
                  </a:lnTo>
                  <a:lnTo>
                    <a:pt x="212902" y="88379"/>
                  </a:lnTo>
                  <a:lnTo>
                    <a:pt x="183032" y="63588"/>
                  </a:lnTo>
                  <a:lnTo>
                    <a:pt x="147853" y="40817"/>
                  </a:lnTo>
                  <a:lnTo>
                    <a:pt x="110045" y="28702"/>
                  </a:lnTo>
                  <a:lnTo>
                    <a:pt x="87769" y="27355"/>
                  </a:lnTo>
                  <a:lnTo>
                    <a:pt x="83235" y="25463"/>
                  </a:lnTo>
                  <a:lnTo>
                    <a:pt x="78511" y="19926"/>
                  </a:lnTo>
                  <a:lnTo>
                    <a:pt x="74256" y="17233"/>
                  </a:lnTo>
                  <a:lnTo>
                    <a:pt x="65354" y="12293"/>
                  </a:lnTo>
                  <a:lnTo>
                    <a:pt x="57480" y="7912"/>
                  </a:lnTo>
                  <a:lnTo>
                    <a:pt x="36156" y="101"/>
                  </a:lnTo>
                  <a:lnTo>
                    <a:pt x="15646" y="0"/>
                  </a:lnTo>
                  <a:lnTo>
                    <a:pt x="1346" y="13817"/>
                  </a:lnTo>
                  <a:lnTo>
                    <a:pt x="38" y="27355"/>
                  </a:lnTo>
                  <a:lnTo>
                    <a:pt x="0" y="28130"/>
                  </a:lnTo>
                  <a:lnTo>
                    <a:pt x="5181" y="41287"/>
                  </a:lnTo>
                  <a:lnTo>
                    <a:pt x="13208" y="52755"/>
                  </a:lnTo>
                  <a:lnTo>
                    <a:pt x="20256" y="61645"/>
                  </a:lnTo>
                  <a:lnTo>
                    <a:pt x="24168" y="66916"/>
                  </a:lnTo>
                  <a:lnTo>
                    <a:pt x="37833" y="94005"/>
                  </a:lnTo>
                  <a:lnTo>
                    <a:pt x="39827" y="99364"/>
                  </a:lnTo>
                  <a:lnTo>
                    <a:pt x="43434" y="109397"/>
                  </a:lnTo>
                  <a:lnTo>
                    <a:pt x="47053" y="119583"/>
                  </a:lnTo>
                  <a:lnTo>
                    <a:pt x="50939" y="129603"/>
                  </a:lnTo>
                  <a:lnTo>
                    <a:pt x="72910" y="162166"/>
                  </a:lnTo>
                  <a:lnTo>
                    <a:pt x="73558" y="167195"/>
                  </a:lnTo>
                  <a:lnTo>
                    <a:pt x="73444" y="167589"/>
                  </a:lnTo>
                  <a:lnTo>
                    <a:pt x="69418" y="173228"/>
                  </a:lnTo>
                  <a:lnTo>
                    <a:pt x="69176" y="182245"/>
                  </a:lnTo>
                  <a:lnTo>
                    <a:pt x="66827" y="189623"/>
                  </a:lnTo>
                  <a:lnTo>
                    <a:pt x="61582" y="215646"/>
                  </a:lnTo>
                  <a:lnTo>
                    <a:pt x="61506" y="242379"/>
                  </a:lnTo>
                  <a:lnTo>
                    <a:pt x="66268" y="267474"/>
                  </a:lnTo>
                  <a:lnTo>
                    <a:pt x="75603" y="288645"/>
                  </a:lnTo>
                  <a:lnTo>
                    <a:pt x="80289" y="295440"/>
                  </a:lnTo>
                  <a:lnTo>
                    <a:pt x="87172" y="302564"/>
                  </a:lnTo>
                  <a:lnTo>
                    <a:pt x="96024" y="307098"/>
                  </a:lnTo>
                  <a:lnTo>
                    <a:pt x="106654" y="306158"/>
                  </a:lnTo>
                  <a:lnTo>
                    <a:pt x="113957" y="300164"/>
                  </a:lnTo>
                  <a:lnTo>
                    <a:pt x="117221" y="291363"/>
                  </a:lnTo>
                  <a:lnTo>
                    <a:pt x="117297" y="291160"/>
                  </a:lnTo>
                  <a:lnTo>
                    <a:pt x="118859" y="280403"/>
                  </a:lnTo>
                  <a:lnTo>
                    <a:pt x="120840" y="269113"/>
                  </a:lnTo>
                  <a:lnTo>
                    <a:pt x="121691" y="265747"/>
                  </a:lnTo>
                  <a:lnTo>
                    <a:pt x="121170" y="263296"/>
                  </a:lnTo>
                  <a:lnTo>
                    <a:pt x="122859" y="261035"/>
                  </a:lnTo>
                  <a:lnTo>
                    <a:pt x="122923" y="261823"/>
                  </a:lnTo>
                  <a:lnTo>
                    <a:pt x="135013" y="285953"/>
                  </a:lnTo>
                  <a:lnTo>
                    <a:pt x="142913" y="296824"/>
                  </a:lnTo>
                  <a:lnTo>
                    <a:pt x="152552" y="307428"/>
                  </a:lnTo>
                  <a:lnTo>
                    <a:pt x="163042" y="317220"/>
                  </a:lnTo>
                  <a:lnTo>
                    <a:pt x="173494" y="325704"/>
                  </a:lnTo>
                  <a:lnTo>
                    <a:pt x="178562" y="330238"/>
                  </a:lnTo>
                  <a:lnTo>
                    <a:pt x="183553" y="335280"/>
                  </a:lnTo>
                  <a:lnTo>
                    <a:pt x="188912" y="339915"/>
                  </a:lnTo>
                  <a:lnTo>
                    <a:pt x="195097" y="343217"/>
                  </a:lnTo>
                  <a:lnTo>
                    <a:pt x="195097" y="342544"/>
                  </a:lnTo>
                  <a:lnTo>
                    <a:pt x="194424" y="342544"/>
                  </a:lnTo>
                  <a:lnTo>
                    <a:pt x="192671" y="339801"/>
                  </a:lnTo>
                  <a:lnTo>
                    <a:pt x="163169" y="306197"/>
                  </a:lnTo>
                  <a:lnTo>
                    <a:pt x="139065" y="265087"/>
                  </a:lnTo>
                  <a:lnTo>
                    <a:pt x="137058" y="261035"/>
                  </a:lnTo>
                  <a:lnTo>
                    <a:pt x="135623" y="258140"/>
                  </a:lnTo>
                  <a:lnTo>
                    <a:pt x="132372" y="251002"/>
                  </a:lnTo>
                  <a:lnTo>
                    <a:pt x="129260" y="243840"/>
                  </a:lnTo>
                  <a:lnTo>
                    <a:pt x="124701" y="233248"/>
                  </a:lnTo>
                  <a:lnTo>
                    <a:pt x="124726" y="227863"/>
                  </a:lnTo>
                  <a:lnTo>
                    <a:pt x="121513" y="226021"/>
                  </a:lnTo>
                  <a:lnTo>
                    <a:pt x="117144" y="232791"/>
                  </a:lnTo>
                  <a:lnTo>
                    <a:pt x="110718" y="238252"/>
                  </a:lnTo>
                  <a:lnTo>
                    <a:pt x="107340" y="246227"/>
                  </a:lnTo>
                  <a:lnTo>
                    <a:pt x="104076" y="256286"/>
                  </a:lnTo>
                  <a:lnTo>
                    <a:pt x="102006" y="267195"/>
                  </a:lnTo>
                  <a:lnTo>
                    <a:pt x="100736" y="277495"/>
                  </a:lnTo>
                  <a:lnTo>
                    <a:pt x="99237" y="290690"/>
                  </a:lnTo>
                  <a:lnTo>
                    <a:pt x="98336" y="291007"/>
                  </a:lnTo>
                  <a:lnTo>
                    <a:pt x="76441" y="253390"/>
                  </a:lnTo>
                  <a:lnTo>
                    <a:pt x="74142" y="233248"/>
                  </a:lnTo>
                  <a:lnTo>
                    <a:pt x="74180" y="230911"/>
                  </a:lnTo>
                  <a:lnTo>
                    <a:pt x="74879" y="211886"/>
                  </a:lnTo>
                  <a:lnTo>
                    <a:pt x="78981" y="192354"/>
                  </a:lnTo>
                  <a:lnTo>
                    <a:pt x="81508" y="185585"/>
                  </a:lnTo>
                  <a:lnTo>
                    <a:pt x="84823" y="176339"/>
                  </a:lnTo>
                  <a:lnTo>
                    <a:pt x="87083" y="167195"/>
                  </a:lnTo>
                  <a:lnTo>
                    <a:pt x="86410" y="160693"/>
                  </a:lnTo>
                  <a:lnTo>
                    <a:pt x="84645" y="154940"/>
                  </a:lnTo>
                  <a:lnTo>
                    <a:pt x="78854" y="151549"/>
                  </a:lnTo>
                  <a:lnTo>
                    <a:pt x="75603" y="147205"/>
                  </a:lnTo>
                  <a:lnTo>
                    <a:pt x="55829" y="102831"/>
                  </a:lnTo>
                  <a:lnTo>
                    <a:pt x="51625" y="89827"/>
                  </a:lnTo>
                  <a:lnTo>
                    <a:pt x="31724" y="54317"/>
                  </a:lnTo>
                  <a:lnTo>
                    <a:pt x="23152" y="43484"/>
                  </a:lnTo>
                  <a:lnTo>
                    <a:pt x="19100" y="37884"/>
                  </a:lnTo>
                  <a:lnTo>
                    <a:pt x="15532" y="31470"/>
                  </a:lnTo>
                  <a:lnTo>
                    <a:pt x="13982" y="28130"/>
                  </a:lnTo>
                  <a:lnTo>
                    <a:pt x="11887" y="22783"/>
                  </a:lnTo>
                  <a:lnTo>
                    <a:pt x="14173" y="19342"/>
                  </a:lnTo>
                  <a:lnTo>
                    <a:pt x="14668" y="17132"/>
                  </a:lnTo>
                  <a:lnTo>
                    <a:pt x="16014" y="15786"/>
                  </a:lnTo>
                  <a:lnTo>
                    <a:pt x="18224" y="15303"/>
                  </a:lnTo>
                  <a:lnTo>
                    <a:pt x="22148" y="12293"/>
                  </a:lnTo>
                  <a:lnTo>
                    <a:pt x="59283" y="28575"/>
                  </a:lnTo>
                  <a:lnTo>
                    <a:pt x="75018" y="41363"/>
                  </a:lnTo>
                  <a:lnTo>
                    <a:pt x="80340" y="42926"/>
                  </a:lnTo>
                  <a:lnTo>
                    <a:pt x="86410" y="42926"/>
                  </a:lnTo>
                  <a:lnTo>
                    <a:pt x="93700" y="43992"/>
                  </a:lnTo>
                  <a:lnTo>
                    <a:pt x="101155" y="44424"/>
                  </a:lnTo>
                  <a:lnTo>
                    <a:pt x="137795" y="55168"/>
                  </a:lnTo>
                  <a:lnTo>
                    <a:pt x="185775" y="86779"/>
                  </a:lnTo>
                  <a:lnTo>
                    <a:pt x="232295" y="137668"/>
                  </a:lnTo>
                  <a:lnTo>
                    <a:pt x="253961" y="174294"/>
                  </a:lnTo>
                  <a:lnTo>
                    <a:pt x="255473" y="180695"/>
                  </a:lnTo>
                  <a:lnTo>
                    <a:pt x="258559" y="187807"/>
                  </a:lnTo>
                  <a:lnTo>
                    <a:pt x="263474" y="198589"/>
                  </a:lnTo>
                  <a:lnTo>
                    <a:pt x="273900" y="220268"/>
                  </a:lnTo>
                  <a:lnTo>
                    <a:pt x="278803" y="230911"/>
                  </a:lnTo>
                  <a:lnTo>
                    <a:pt x="299732" y="270649"/>
                  </a:lnTo>
                  <a:lnTo>
                    <a:pt x="322618" y="280873"/>
                  </a:lnTo>
                  <a:lnTo>
                    <a:pt x="330111" y="283438"/>
                  </a:lnTo>
                  <a:lnTo>
                    <a:pt x="335762" y="285826"/>
                  </a:lnTo>
                  <a:lnTo>
                    <a:pt x="345020" y="288302"/>
                  </a:lnTo>
                  <a:lnTo>
                    <a:pt x="350367" y="291528"/>
                  </a:lnTo>
                  <a:lnTo>
                    <a:pt x="357974" y="296329"/>
                  </a:lnTo>
                  <a:lnTo>
                    <a:pt x="365455" y="301409"/>
                  </a:lnTo>
                  <a:lnTo>
                    <a:pt x="380072" y="311746"/>
                  </a:lnTo>
                  <a:lnTo>
                    <a:pt x="385165" y="314934"/>
                  </a:lnTo>
                  <a:lnTo>
                    <a:pt x="391731" y="319138"/>
                  </a:lnTo>
                  <a:lnTo>
                    <a:pt x="397535" y="323850"/>
                  </a:lnTo>
                  <a:lnTo>
                    <a:pt x="400227" y="328396"/>
                  </a:lnTo>
                  <a:lnTo>
                    <a:pt x="400329" y="328574"/>
                  </a:lnTo>
                  <a:lnTo>
                    <a:pt x="400227" y="328396"/>
                  </a:lnTo>
                  <a:lnTo>
                    <a:pt x="383514" y="328472"/>
                  </a:lnTo>
                  <a:lnTo>
                    <a:pt x="368528" y="329755"/>
                  </a:lnTo>
                  <a:lnTo>
                    <a:pt x="355104" y="332371"/>
                  </a:lnTo>
                  <a:lnTo>
                    <a:pt x="342938" y="336473"/>
                  </a:lnTo>
                  <a:lnTo>
                    <a:pt x="338531" y="338328"/>
                  </a:lnTo>
                  <a:lnTo>
                    <a:pt x="331495" y="338378"/>
                  </a:lnTo>
                  <a:lnTo>
                    <a:pt x="330784" y="343890"/>
                  </a:lnTo>
                  <a:lnTo>
                    <a:pt x="333197" y="346417"/>
                  </a:lnTo>
                  <a:lnTo>
                    <a:pt x="333590" y="350202"/>
                  </a:lnTo>
                  <a:lnTo>
                    <a:pt x="339204" y="359295"/>
                  </a:lnTo>
                  <a:lnTo>
                    <a:pt x="345465" y="367309"/>
                  </a:lnTo>
                  <a:lnTo>
                    <a:pt x="357124" y="376085"/>
                  </a:lnTo>
                  <a:lnTo>
                    <a:pt x="363397" y="381000"/>
                  </a:lnTo>
                  <a:lnTo>
                    <a:pt x="369938" y="384975"/>
                  </a:lnTo>
                  <a:lnTo>
                    <a:pt x="378866" y="389813"/>
                  </a:lnTo>
                  <a:lnTo>
                    <a:pt x="397040" y="398335"/>
                  </a:lnTo>
                  <a:lnTo>
                    <a:pt x="405714" y="403161"/>
                  </a:lnTo>
                  <a:lnTo>
                    <a:pt x="412318" y="407339"/>
                  </a:lnTo>
                  <a:lnTo>
                    <a:pt x="418858" y="412584"/>
                  </a:lnTo>
                  <a:lnTo>
                    <a:pt x="428472" y="419633"/>
                  </a:lnTo>
                  <a:lnTo>
                    <a:pt x="430618" y="423252"/>
                  </a:lnTo>
                  <a:lnTo>
                    <a:pt x="434746" y="424713"/>
                  </a:lnTo>
                  <a:lnTo>
                    <a:pt x="434746" y="42404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572101" y="472049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461" y="56795"/>
                  </a:moveTo>
                  <a:lnTo>
                    <a:pt x="17675" y="54743"/>
                  </a:lnTo>
                  <a:lnTo>
                    <a:pt x="8595" y="48957"/>
                  </a:lnTo>
                  <a:lnTo>
                    <a:pt x="2334" y="39990"/>
                  </a:lnTo>
                  <a:lnTo>
                    <a:pt x="0" y="28397"/>
                  </a:lnTo>
                  <a:lnTo>
                    <a:pt x="2334" y="16804"/>
                  </a:lnTo>
                  <a:lnTo>
                    <a:pt x="8595" y="7837"/>
                  </a:lnTo>
                  <a:lnTo>
                    <a:pt x="17675" y="2051"/>
                  </a:lnTo>
                  <a:lnTo>
                    <a:pt x="28461" y="0"/>
                  </a:lnTo>
                  <a:lnTo>
                    <a:pt x="39248" y="2051"/>
                  </a:lnTo>
                  <a:lnTo>
                    <a:pt x="45296" y="5905"/>
                  </a:lnTo>
                  <a:lnTo>
                    <a:pt x="28450" y="5905"/>
                  </a:lnTo>
                  <a:lnTo>
                    <a:pt x="19776" y="7609"/>
                  </a:lnTo>
                  <a:lnTo>
                    <a:pt x="12761" y="12323"/>
                  </a:lnTo>
                  <a:lnTo>
                    <a:pt x="8066" y="19452"/>
                  </a:lnTo>
                  <a:lnTo>
                    <a:pt x="6354" y="28397"/>
                  </a:lnTo>
                  <a:lnTo>
                    <a:pt x="8067" y="37342"/>
                  </a:lnTo>
                  <a:lnTo>
                    <a:pt x="12765" y="44471"/>
                  </a:lnTo>
                  <a:lnTo>
                    <a:pt x="19781" y="49185"/>
                  </a:lnTo>
                  <a:lnTo>
                    <a:pt x="28450" y="50889"/>
                  </a:lnTo>
                  <a:lnTo>
                    <a:pt x="45296" y="50889"/>
                  </a:lnTo>
                  <a:lnTo>
                    <a:pt x="39248" y="54743"/>
                  </a:lnTo>
                  <a:lnTo>
                    <a:pt x="28461" y="56795"/>
                  </a:lnTo>
                  <a:close/>
                </a:path>
                <a:path w="57150" h="57150">
                  <a:moveTo>
                    <a:pt x="45296" y="50889"/>
                  </a:moveTo>
                  <a:lnTo>
                    <a:pt x="28450" y="50889"/>
                  </a:lnTo>
                  <a:lnTo>
                    <a:pt x="37063" y="49185"/>
                  </a:lnTo>
                  <a:lnTo>
                    <a:pt x="44086" y="44471"/>
                  </a:lnTo>
                  <a:lnTo>
                    <a:pt x="48814" y="37342"/>
                  </a:lnTo>
                  <a:lnTo>
                    <a:pt x="50546" y="28397"/>
                  </a:lnTo>
                  <a:lnTo>
                    <a:pt x="48812" y="19452"/>
                  </a:lnTo>
                  <a:lnTo>
                    <a:pt x="44081" y="12323"/>
                  </a:lnTo>
                  <a:lnTo>
                    <a:pt x="37059" y="7609"/>
                  </a:lnTo>
                  <a:lnTo>
                    <a:pt x="28450" y="5905"/>
                  </a:lnTo>
                  <a:lnTo>
                    <a:pt x="45296" y="5905"/>
                  </a:lnTo>
                  <a:lnTo>
                    <a:pt x="48327" y="7837"/>
                  </a:lnTo>
                  <a:lnTo>
                    <a:pt x="54589" y="16804"/>
                  </a:lnTo>
                  <a:lnTo>
                    <a:pt x="56923" y="28397"/>
                  </a:lnTo>
                  <a:lnTo>
                    <a:pt x="54589" y="39990"/>
                  </a:lnTo>
                  <a:lnTo>
                    <a:pt x="48327" y="48957"/>
                  </a:lnTo>
                  <a:lnTo>
                    <a:pt x="45296" y="50889"/>
                  </a:lnTo>
                  <a:close/>
                </a:path>
                <a:path w="57150" h="57150">
                  <a:moveTo>
                    <a:pt x="22531" y="44612"/>
                  </a:moveTo>
                  <a:lnTo>
                    <a:pt x="17064" y="44612"/>
                  </a:lnTo>
                  <a:lnTo>
                    <a:pt x="17064" y="12199"/>
                  </a:lnTo>
                  <a:lnTo>
                    <a:pt x="37781" y="12199"/>
                  </a:lnTo>
                  <a:lnTo>
                    <a:pt x="41960" y="14918"/>
                  </a:lnTo>
                  <a:lnTo>
                    <a:pt x="41960" y="16734"/>
                  </a:lnTo>
                  <a:lnTo>
                    <a:pt x="22531" y="16734"/>
                  </a:lnTo>
                  <a:lnTo>
                    <a:pt x="22531" y="26055"/>
                  </a:lnTo>
                  <a:lnTo>
                    <a:pt x="41960" y="26055"/>
                  </a:lnTo>
                  <a:lnTo>
                    <a:pt x="41960" y="27415"/>
                  </a:lnTo>
                  <a:lnTo>
                    <a:pt x="38170" y="29842"/>
                  </a:lnTo>
                  <a:lnTo>
                    <a:pt x="33161" y="30373"/>
                  </a:lnTo>
                  <a:lnTo>
                    <a:pt x="33311" y="30602"/>
                  </a:lnTo>
                  <a:lnTo>
                    <a:pt x="22531" y="30602"/>
                  </a:lnTo>
                  <a:lnTo>
                    <a:pt x="22531" y="44612"/>
                  </a:lnTo>
                  <a:close/>
                </a:path>
                <a:path w="57150" h="57150">
                  <a:moveTo>
                    <a:pt x="41960" y="26055"/>
                  </a:moveTo>
                  <a:lnTo>
                    <a:pt x="32474" y="26055"/>
                  </a:lnTo>
                  <a:lnTo>
                    <a:pt x="36041" y="25673"/>
                  </a:lnTo>
                  <a:lnTo>
                    <a:pt x="36041" y="17340"/>
                  </a:lnTo>
                  <a:lnTo>
                    <a:pt x="32091" y="16734"/>
                  </a:lnTo>
                  <a:lnTo>
                    <a:pt x="41960" y="16734"/>
                  </a:lnTo>
                  <a:lnTo>
                    <a:pt x="41960" y="26055"/>
                  </a:lnTo>
                  <a:close/>
                </a:path>
                <a:path w="57150" h="57150">
                  <a:moveTo>
                    <a:pt x="42492" y="44606"/>
                  </a:moveTo>
                  <a:lnTo>
                    <a:pt x="36112" y="44606"/>
                  </a:lnTo>
                  <a:lnTo>
                    <a:pt x="27614" y="30602"/>
                  </a:lnTo>
                  <a:lnTo>
                    <a:pt x="33311" y="30602"/>
                  </a:lnTo>
                  <a:lnTo>
                    <a:pt x="42492" y="44606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2121" y="3892204"/>
            <a:ext cx="4323715" cy="4102100"/>
          </a:xfrm>
          <a:custGeom>
            <a:avLst/>
            <a:gdLst/>
            <a:ahLst/>
            <a:cxnLst/>
            <a:rect l="l" t="t" r="r" b="b"/>
            <a:pathLst>
              <a:path w="4323715" h="4102100">
                <a:moveTo>
                  <a:pt x="2952747" y="63500"/>
                </a:moveTo>
                <a:lnTo>
                  <a:pt x="2902885" y="63500"/>
                </a:lnTo>
                <a:lnTo>
                  <a:pt x="2893742" y="50800"/>
                </a:lnTo>
                <a:lnTo>
                  <a:pt x="2888410" y="38100"/>
                </a:lnTo>
                <a:lnTo>
                  <a:pt x="2887702" y="25400"/>
                </a:lnTo>
                <a:lnTo>
                  <a:pt x="2892718" y="12700"/>
                </a:lnTo>
                <a:lnTo>
                  <a:pt x="2902593" y="0"/>
                </a:lnTo>
                <a:lnTo>
                  <a:pt x="2946014" y="0"/>
                </a:lnTo>
                <a:lnTo>
                  <a:pt x="2957267" y="12700"/>
                </a:lnTo>
                <a:lnTo>
                  <a:pt x="2964020" y="25400"/>
                </a:lnTo>
                <a:lnTo>
                  <a:pt x="2965181" y="38100"/>
                </a:lnTo>
                <a:lnTo>
                  <a:pt x="2960971" y="50800"/>
                </a:lnTo>
                <a:lnTo>
                  <a:pt x="2952747" y="63500"/>
                </a:lnTo>
                <a:close/>
              </a:path>
              <a:path w="4323715" h="4102100">
                <a:moveTo>
                  <a:pt x="2912861" y="444500"/>
                </a:moveTo>
                <a:lnTo>
                  <a:pt x="2835715" y="444500"/>
                </a:lnTo>
                <a:lnTo>
                  <a:pt x="2840433" y="431800"/>
                </a:lnTo>
                <a:lnTo>
                  <a:pt x="2848587" y="419100"/>
                </a:lnTo>
                <a:lnTo>
                  <a:pt x="2859428" y="406400"/>
                </a:lnTo>
                <a:lnTo>
                  <a:pt x="2872206" y="406400"/>
                </a:lnTo>
                <a:lnTo>
                  <a:pt x="2915028" y="63500"/>
                </a:lnTo>
                <a:lnTo>
                  <a:pt x="2941492" y="63500"/>
                </a:lnTo>
                <a:lnTo>
                  <a:pt x="2928191" y="76200"/>
                </a:lnTo>
                <a:lnTo>
                  <a:pt x="2885368" y="406400"/>
                </a:lnTo>
                <a:lnTo>
                  <a:pt x="2893731" y="419100"/>
                </a:lnTo>
                <a:lnTo>
                  <a:pt x="2900906" y="419100"/>
                </a:lnTo>
                <a:lnTo>
                  <a:pt x="2906644" y="431800"/>
                </a:lnTo>
                <a:lnTo>
                  <a:pt x="2987286" y="431800"/>
                </a:lnTo>
                <a:lnTo>
                  <a:pt x="2912861" y="444500"/>
                </a:lnTo>
                <a:close/>
              </a:path>
              <a:path w="4323715" h="4102100">
                <a:moveTo>
                  <a:pt x="594307" y="203200"/>
                </a:moveTo>
                <a:lnTo>
                  <a:pt x="542610" y="203200"/>
                </a:lnTo>
                <a:lnTo>
                  <a:pt x="533542" y="190500"/>
                </a:lnTo>
                <a:lnTo>
                  <a:pt x="529566" y="177800"/>
                </a:lnTo>
                <a:lnTo>
                  <a:pt x="531480" y="152400"/>
                </a:lnTo>
                <a:lnTo>
                  <a:pt x="539236" y="139700"/>
                </a:lnTo>
                <a:lnTo>
                  <a:pt x="551162" y="139700"/>
                </a:lnTo>
                <a:lnTo>
                  <a:pt x="565619" y="127000"/>
                </a:lnTo>
                <a:lnTo>
                  <a:pt x="580967" y="127000"/>
                </a:lnTo>
                <a:lnTo>
                  <a:pt x="593089" y="139700"/>
                </a:lnTo>
                <a:lnTo>
                  <a:pt x="601836" y="152400"/>
                </a:lnTo>
                <a:lnTo>
                  <a:pt x="606648" y="165100"/>
                </a:lnTo>
                <a:lnTo>
                  <a:pt x="606960" y="177800"/>
                </a:lnTo>
                <a:lnTo>
                  <a:pt x="645306" y="190500"/>
                </a:lnTo>
                <a:lnTo>
                  <a:pt x="602795" y="190500"/>
                </a:lnTo>
                <a:lnTo>
                  <a:pt x="594307" y="203200"/>
                </a:lnTo>
                <a:close/>
              </a:path>
              <a:path w="4323715" h="4102100">
                <a:moveTo>
                  <a:pt x="1290845" y="228600"/>
                </a:moveTo>
                <a:lnTo>
                  <a:pt x="1241184" y="228600"/>
                </a:lnTo>
                <a:lnTo>
                  <a:pt x="1233527" y="215900"/>
                </a:lnTo>
                <a:lnTo>
                  <a:pt x="1229963" y="203200"/>
                </a:lnTo>
                <a:lnTo>
                  <a:pt x="1231132" y="190500"/>
                </a:lnTo>
                <a:lnTo>
                  <a:pt x="1237994" y="165100"/>
                </a:lnTo>
                <a:lnTo>
                  <a:pt x="1249293" y="165100"/>
                </a:lnTo>
                <a:lnTo>
                  <a:pt x="1263467" y="152400"/>
                </a:lnTo>
                <a:lnTo>
                  <a:pt x="1278952" y="152400"/>
                </a:lnTo>
                <a:lnTo>
                  <a:pt x="1292832" y="165100"/>
                </a:lnTo>
                <a:lnTo>
                  <a:pt x="1302634" y="177800"/>
                </a:lnTo>
                <a:lnTo>
                  <a:pt x="1307468" y="190500"/>
                </a:lnTo>
                <a:lnTo>
                  <a:pt x="1306445" y="203200"/>
                </a:lnTo>
                <a:lnTo>
                  <a:pt x="1300481" y="215900"/>
                </a:lnTo>
                <a:lnTo>
                  <a:pt x="1290845" y="228600"/>
                </a:lnTo>
                <a:close/>
              </a:path>
              <a:path w="4323715" h="4102100">
                <a:moveTo>
                  <a:pt x="1253459" y="381000"/>
                </a:moveTo>
                <a:lnTo>
                  <a:pt x="1177979" y="381000"/>
                </a:lnTo>
                <a:lnTo>
                  <a:pt x="602795" y="190500"/>
                </a:lnTo>
                <a:lnTo>
                  <a:pt x="645306" y="190500"/>
                </a:lnTo>
                <a:lnTo>
                  <a:pt x="1182144" y="368300"/>
                </a:lnTo>
                <a:lnTo>
                  <a:pt x="1252792" y="368300"/>
                </a:lnTo>
                <a:lnTo>
                  <a:pt x="1253459" y="381000"/>
                </a:lnTo>
                <a:close/>
              </a:path>
              <a:path w="4323715" h="4102100">
                <a:moveTo>
                  <a:pt x="1232798" y="355600"/>
                </a:moveTo>
                <a:lnTo>
                  <a:pt x="1219968" y="355600"/>
                </a:lnTo>
                <a:lnTo>
                  <a:pt x="1252293" y="228600"/>
                </a:lnTo>
                <a:lnTo>
                  <a:pt x="1265123" y="228600"/>
                </a:lnTo>
                <a:lnTo>
                  <a:pt x="1232798" y="355600"/>
                </a:lnTo>
                <a:close/>
              </a:path>
              <a:path w="4323715" h="4102100">
                <a:moveTo>
                  <a:pt x="2987286" y="431800"/>
                </a:moveTo>
                <a:lnTo>
                  <a:pt x="2910695" y="431800"/>
                </a:lnTo>
                <a:lnTo>
                  <a:pt x="3357246" y="355600"/>
                </a:lnTo>
                <a:lnTo>
                  <a:pt x="3359625" y="342900"/>
                </a:lnTo>
                <a:lnTo>
                  <a:pt x="3366285" y="330200"/>
                </a:lnTo>
                <a:lnTo>
                  <a:pt x="3376506" y="317500"/>
                </a:lnTo>
                <a:lnTo>
                  <a:pt x="3405038" y="317500"/>
                </a:lnTo>
                <a:lnTo>
                  <a:pt x="3418709" y="330200"/>
                </a:lnTo>
                <a:lnTo>
                  <a:pt x="3429099" y="330200"/>
                </a:lnTo>
                <a:lnTo>
                  <a:pt x="3434725" y="355600"/>
                </a:lnTo>
                <a:lnTo>
                  <a:pt x="3434275" y="368300"/>
                </a:lnTo>
                <a:lnTo>
                  <a:pt x="3359412" y="368300"/>
                </a:lnTo>
                <a:lnTo>
                  <a:pt x="2987286" y="431800"/>
                </a:lnTo>
                <a:close/>
              </a:path>
              <a:path w="4323715" h="4102100">
                <a:moveTo>
                  <a:pt x="1246960" y="368300"/>
                </a:moveTo>
                <a:lnTo>
                  <a:pt x="1187810" y="368300"/>
                </a:lnTo>
                <a:lnTo>
                  <a:pt x="1188310" y="355600"/>
                </a:lnTo>
                <a:lnTo>
                  <a:pt x="1244461" y="355600"/>
                </a:lnTo>
                <a:lnTo>
                  <a:pt x="1246960" y="368300"/>
                </a:lnTo>
                <a:close/>
              </a:path>
              <a:path w="4323715" h="4102100">
                <a:moveTo>
                  <a:pt x="3417316" y="393700"/>
                </a:moveTo>
                <a:lnTo>
                  <a:pt x="3376407" y="393700"/>
                </a:lnTo>
                <a:lnTo>
                  <a:pt x="3366207" y="381000"/>
                </a:lnTo>
                <a:lnTo>
                  <a:pt x="3359412" y="368300"/>
                </a:lnTo>
                <a:lnTo>
                  <a:pt x="3434275" y="368300"/>
                </a:lnTo>
                <a:lnTo>
                  <a:pt x="3428123" y="381000"/>
                </a:lnTo>
                <a:lnTo>
                  <a:pt x="3417316" y="393700"/>
                </a:lnTo>
                <a:close/>
              </a:path>
              <a:path w="4323715" h="4102100">
                <a:moveTo>
                  <a:pt x="1988290" y="647700"/>
                </a:moveTo>
                <a:lnTo>
                  <a:pt x="1928951" y="647700"/>
                </a:lnTo>
                <a:lnTo>
                  <a:pt x="2821886" y="457200"/>
                </a:lnTo>
                <a:lnTo>
                  <a:pt x="1254959" y="393700"/>
                </a:lnTo>
                <a:lnTo>
                  <a:pt x="1177479" y="393700"/>
                </a:lnTo>
                <a:lnTo>
                  <a:pt x="1177479" y="381000"/>
                </a:lnTo>
                <a:lnTo>
                  <a:pt x="1255292" y="381000"/>
                </a:lnTo>
                <a:lnTo>
                  <a:pt x="2835715" y="444500"/>
                </a:lnTo>
                <a:lnTo>
                  <a:pt x="2913028" y="444500"/>
                </a:lnTo>
                <a:lnTo>
                  <a:pt x="2911867" y="457200"/>
                </a:lnTo>
                <a:lnTo>
                  <a:pt x="2835882" y="457200"/>
                </a:lnTo>
                <a:lnTo>
                  <a:pt x="1988290" y="647700"/>
                </a:lnTo>
                <a:close/>
              </a:path>
              <a:path w="4323715" h="4102100">
                <a:moveTo>
                  <a:pt x="1913976" y="698500"/>
                </a:moveTo>
                <a:lnTo>
                  <a:pt x="1866212" y="698500"/>
                </a:lnTo>
                <a:lnTo>
                  <a:pt x="1861093" y="685800"/>
                </a:lnTo>
                <a:lnTo>
                  <a:pt x="1857162" y="685800"/>
                </a:lnTo>
                <a:lnTo>
                  <a:pt x="1854637" y="673100"/>
                </a:lnTo>
                <a:lnTo>
                  <a:pt x="1853304" y="673100"/>
                </a:lnTo>
                <a:lnTo>
                  <a:pt x="1853470" y="660400"/>
                </a:lnTo>
                <a:lnTo>
                  <a:pt x="1854637" y="660400"/>
                </a:lnTo>
                <a:lnTo>
                  <a:pt x="1249794" y="406400"/>
                </a:lnTo>
                <a:lnTo>
                  <a:pt x="1179478" y="406400"/>
                </a:lnTo>
                <a:lnTo>
                  <a:pt x="1178812" y="393700"/>
                </a:lnTo>
                <a:lnTo>
                  <a:pt x="1254959" y="393700"/>
                </a:lnTo>
                <a:lnTo>
                  <a:pt x="1859802" y="647700"/>
                </a:lnTo>
                <a:lnTo>
                  <a:pt x="1988290" y="647700"/>
                </a:lnTo>
                <a:lnTo>
                  <a:pt x="1931784" y="660400"/>
                </a:lnTo>
                <a:lnTo>
                  <a:pt x="1929992" y="673100"/>
                </a:lnTo>
                <a:lnTo>
                  <a:pt x="1923827" y="685800"/>
                </a:lnTo>
                <a:lnTo>
                  <a:pt x="1913976" y="698500"/>
                </a:lnTo>
                <a:close/>
              </a:path>
              <a:path w="4323715" h="4102100">
                <a:moveTo>
                  <a:pt x="393017" y="1333500"/>
                </a:moveTo>
                <a:lnTo>
                  <a:pt x="382685" y="1333500"/>
                </a:lnTo>
                <a:lnTo>
                  <a:pt x="1186310" y="419100"/>
                </a:lnTo>
                <a:lnTo>
                  <a:pt x="1184310" y="406400"/>
                </a:lnTo>
                <a:lnTo>
                  <a:pt x="1246961" y="406400"/>
                </a:lnTo>
                <a:lnTo>
                  <a:pt x="1246461" y="419100"/>
                </a:lnTo>
                <a:lnTo>
                  <a:pt x="1196474" y="419100"/>
                </a:lnTo>
                <a:lnTo>
                  <a:pt x="393017" y="1333500"/>
                </a:lnTo>
                <a:close/>
              </a:path>
              <a:path w="4323715" h="4102100">
                <a:moveTo>
                  <a:pt x="1226467" y="431800"/>
                </a:moveTo>
                <a:lnTo>
                  <a:pt x="1205639" y="431800"/>
                </a:lnTo>
                <a:lnTo>
                  <a:pt x="1204972" y="419100"/>
                </a:lnTo>
                <a:lnTo>
                  <a:pt x="1227966" y="419100"/>
                </a:lnTo>
                <a:lnTo>
                  <a:pt x="1226467" y="431800"/>
                </a:lnTo>
                <a:close/>
              </a:path>
              <a:path w="4323715" h="4102100">
                <a:moveTo>
                  <a:pt x="1715507" y="1130300"/>
                </a:moveTo>
                <a:lnTo>
                  <a:pt x="1669518" y="1130300"/>
                </a:lnTo>
                <a:lnTo>
                  <a:pt x="1231632" y="419100"/>
                </a:lnTo>
                <a:lnTo>
                  <a:pt x="1242296" y="419100"/>
                </a:lnTo>
                <a:lnTo>
                  <a:pt x="1680182" y="1117600"/>
                </a:lnTo>
                <a:lnTo>
                  <a:pt x="1715507" y="1117600"/>
                </a:lnTo>
                <a:lnTo>
                  <a:pt x="1715507" y="1130300"/>
                </a:lnTo>
                <a:close/>
              </a:path>
              <a:path w="4323715" h="4102100">
                <a:moveTo>
                  <a:pt x="1168815" y="927100"/>
                </a:moveTo>
                <a:lnTo>
                  <a:pt x="1155652" y="927100"/>
                </a:lnTo>
                <a:lnTo>
                  <a:pt x="1206472" y="431800"/>
                </a:lnTo>
                <a:lnTo>
                  <a:pt x="1219468" y="431800"/>
                </a:lnTo>
                <a:lnTo>
                  <a:pt x="1168815" y="927100"/>
                </a:lnTo>
                <a:close/>
              </a:path>
              <a:path w="4323715" h="4102100">
                <a:moveTo>
                  <a:pt x="3321621" y="1143000"/>
                </a:moveTo>
                <a:lnTo>
                  <a:pt x="1662021" y="1143000"/>
                </a:lnTo>
                <a:lnTo>
                  <a:pt x="1662354" y="1130300"/>
                </a:lnTo>
                <a:lnTo>
                  <a:pt x="1724670" y="1130300"/>
                </a:lnTo>
                <a:lnTo>
                  <a:pt x="2835882" y="457200"/>
                </a:lnTo>
                <a:lnTo>
                  <a:pt x="2911867" y="457200"/>
                </a:lnTo>
                <a:lnTo>
                  <a:pt x="2909238" y="469900"/>
                </a:lnTo>
                <a:lnTo>
                  <a:pt x="2905296" y="469900"/>
                </a:lnTo>
                <a:lnTo>
                  <a:pt x="2900198" y="482600"/>
                </a:lnTo>
                <a:lnTo>
                  <a:pt x="3321621" y="1143000"/>
                </a:lnTo>
                <a:close/>
              </a:path>
              <a:path w="4323715" h="4102100">
                <a:moveTo>
                  <a:pt x="1911081" y="635000"/>
                </a:moveTo>
                <a:lnTo>
                  <a:pt x="1876860" y="635000"/>
                </a:lnTo>
                <a:lnTo>
                  <a:pt x="1884463" y="622300"/>
                </a:lnTo>
                <a:lnTo>
                  <a:pt x="1898303" y="622300"/>
                </a:lnTo>
                <a:lnTo>
                  <a:pt x="1911081" y="635000"/>
                </a:lnTo>
                <a:close/>
              </a:path>
              <a:path w="4323715" h="4102100">
                <a:moveTo>
                  <a:pt x="1928951" y="647700"/>
                </a:moveTo>
                <a:lnTo>
                  <a:pt x="1859802" y="647700"/>
                </a:lnTo>
                <a:lnTo>
                  <a:pt x="1864405" y="635000"/>
                </a:lnTo>
                <a:lnTo>
                  <a:pt x="1921672" y="635000"/>
                </a:lnTo>
                <a:lnTo>
                  <a:pt x="1928951" y="647700"/>
                </a:lnTo>
                <a:close/>
              </a:path>
              <a:path w="4323715" h="4102100">
                <a:moveTo>
                  <a:pt x="1715507" y="1117600"/>
                </a:moveTo>
                <a:lnTo>
                  <a:pt x="1703343" y="1117600"/>
                </a:lnTo>
                <a:lnTo>
                  <a:pt x="1872299" y="698500"/>
                </a:lnTo>
                <a:lnTo>
                  <a:pt x="1884463" y="698500"/>
                </a:lnTo>
                <a:lnTo>
                  <a:pt x="1715507" y="1117600"/>
                </a:lnTo>
                <a:close/>
              </a:path>
              <a:path w="4323715" h="4102100">
                <a:moveTo>
                  <a:pt x="428859" y="1333500"/>
                </a:moveTo>
                <a:lnTo>
                  <a:pt x="394183" y="1333500"/>
                </a:lnTo>
                <a:lnTo>
                  <a:pt x="1121161" y="977900"/>
                </a:lnTo>
                <a:lnTo>
                  <a:pt x="1118661" y="965200"/>
                </a:lnTo>
                <a:lnTo>
                  <a:pt x="1118661" y="952500"/>
                </a:lnTo>
                <a:lnTo>
                  <a:pt x="1121661" y="952500"/>
                </a:lnTo>
                <a:lnTo>
                  <a:pt x="1127112" y="939800"/>
                </a:lnTo>
                <a:lnTo>
                  <a:pt x="1135032" y="927100"/>
                </a:lnTo>
                <a:lnTo>
                  <a:pt x="1171648" y="927100"/>
                </a:lnTo>
                <a:lnTo>
                  <a:pt x="1183710" y="939800"/>
                </a:lnTo>
                <a:lnTo>
                  <a:pt x="1192288" y="939800"/>
                </a:lnTo>
                <a:lnTo>
                  <a:pt x="1196837" y="952500"/>
                </a:lnTo>
                <a:lnTo>
                  <a:pt x="1196808" y="965200"/>
                </a:lnTo>
                <a:lnTo>
                  <a:pt x="1229990" y="977900"/>
                </a:lnTo>
                <a:lnTo>
                  <a:pt x="1191976" y="977900"/>
                </a:lnTo>
                <a:lnTo>
                  <a:pt x="1183296" y="990600"/>
                </a:lnTo>
                <a:lnTo>
                  <a:pt x="1126660" y="990600"/>
                </a:lnTo>
                <a:lnTo>
                  <a:pt x="428859" y="1333500"/>
                </a:lnTo>
                <a:close/>
              </a:path>
              <a:path w="4323715" h="4102100">
                <a:moveTo>
                  <a:pt x="401514" y="1371600"/>
                </a:moveTo>
                <a:lnTo>
                  <a:pt x="323699" y="1371600"/>
                </a:lnTo>
                <a:lnTo>
                  <a:pt x="323366" y="1358900"/>
                </a:lnTo>
                <a:lnTo>
                  <a:pt x="325032" y="1358900"/>
                </a:lnTo>
                <a:lnTo>
                  <a:pt x="325532" y="1346200"/>
                </a:lnTo>
                <a:lnTo>
                  <a:pt x="403014" y="1346200"/>
                </a:lnTo>
                <a:lnTo>
                  <a:pt x="1656022" y="1155700"/>
                </a:lnTo>
                <a:lnTo>
                  <a:pt x="1656522" y="1155700"/>
                </a:lnTo>
                <a:lnTo>
                  <a:pt x="1191976" y="977900"/>
                </a:lnTo>
                <a:lnTo>
                  <a:pt x="1229990" y="977900"/>
                </a:lnTo>
                <a:lnTo>
                  <a:pt x="1661354" y="1143000"/>
                </a:lnTo>
                <a:lnTo>
                  <a:pt x="3321621" y="1143000"/>
                </a:lnTo>
                <a:lnTo>
                  <a:pt x="3337829" y="1168400"/>
                </a:lnTo>
                <a:lnTo>
                  <a:pt x="1658188" y="1168400"/>
                </a:lnTo>
                <a:lnTo>
                  <a:pt x="401514" y="1358900"/>
                </a:lnTo>
                <a:lnTo>
                  <a:pt x="401514" y="1371600"/>
                </a:lnTo>
                <a:close/>
              </a:path>
              <a:path w="4323715" h="4102100">
                <a:moveTo>
                  <a:pt x="1171773" y="1003300"/>
                </a:moveTo>
                <a:lnTo>
                  <a:pt x="1137323" y="1003300"/>
                </a:lnTo>
                <a:lnTo>
                  <a:pt x="1131158" y="990600"/>
                </a:lnTo>
                <a:lnTo>
                  <a:pt x="1183296" y="990600"/>
                </a:lnTo>
                <a:lnTo>
                  <a:pt x="1171773" y="1003300"/>
                </a:lnTo>
                <a:close/>
              </a:path>
              <a:path w="4323715" h="4102100">
                <a:moveTo>
                  <a:pt x="102506" y="1155700"/>
                </a:moveTo>
                <a:lnTo>
                  <a:pt x="76159" y="1155700"/>
                </a:lnTo>
                <a:lnTo>
                  <a:pt x="64266" y="1143000"/>
                </a:lnTo>
                <a:lnTo>
                  <a:pt x="54964" y="1130300"/>
                </a:lnTo>
                <a:lnTo>
                  <a:pt x="51332" y="1117600"/>
                </a:lnTo>
                <a:lnTo>
                  <a:pt x="53418" y="1104900"/>
                </a:lnTo>
                <a:lnTo>
                  <a:pt x="61267" y="1092200"/>
                </a:lnTo>
                <a:lnTo>
                  <a:pt x="73798" y="1079500"/>
                </a:lnTo>
                <a:lnTo>
                  <a:pt x="103045" y="1079500"/>
                </a:lnTo>
                <a:lnTo>
                  <a:pt x="116419" y="1092200"/>
                </a:lnTo>
                <a:lnTo>
                  <a:pt x="124938" y="1104900"/>
                </a:lnTo>
                <a:lnTo>
                  <a:pt x="128958" y="1117600"/>
                </a:lnTo>
                <a:lnTo>
                  <a:pt x="128416" y="1130300"/>
                </a:lnTo>
                <a:lnTo>
                  <a:pt x="123251" y="1143000"/>
                </a:lnTo>
                <a:lnTo>
                  <a:pt x="114587" y="1143000"/>
                </a:lnTo>
                <a:lnTo>
                  <a:pt x="102506" y="1155700"/>
                </a:lnTo>
                <a:close/>
              </a:path>
              <a:path w="4323715" h="4102100">
                <a:moveTo>
                  <a:pt x="403014" y="1346200"/>
                </a:moveTo>
                <a:lnTo>
                  <a:pt x="329697" y="1346200"/>
                </a:lnTo>
                <a:lnTo>
                  <a:pt x="114587" y="1143000"/>
                </a:lnTo>
                <a:lnTo>
                  <a:pt x="123251" y="1143000"/>
                </a:lnTo>
                <a:lnTo>
                  <a:pt x="338195" y="1333500"/>
                </a:lnTo>
                <a:lnTo>
                  <a:pt x="428859" y="1333500"/>
                </a:lnTo>
                <a:lnTo>
                  <a:pt x="403014" y="1346200"/>
                </a:lnTo>
                <a:close/>
              </a:path>
              <a:path w="4323715" h="4102100">
                <a:moveTo>
                  <a:pt x="2699084" y="1816100"/>
                </a:moveTo>
                <a:lnTo>
                  <a:pt x="2626269" y="1816100"/>
                </a:lnTo>
                <a:lnTo>
                  <a:pt x="1723004" y="1181100"/>
                </a:lnTo>
                <a:lnTo>
                  <a:pt x="1660854" y="1181100"/>
                </a:lnTo>
                <a:lnTo>
                  <a:pt x="1659521" y="1168400"/>
                </a:lnTo>
                <a:lnTo>
                  <a:pt x="1731335" y="1168400"/>
                </a:lnTo>
                <a:lnTo>
                  <a:pt x="2633768" y="1803400"/>
                </a:lnTo>
                <a:lnTo>
                  <a:pt x="2693065" y="1803400"/>
                </a:lnTo>
                <a:lnTo>
                  <a:pt x="2699084" y="1816100"/>
                </a:lnTo>
                <a:close/>
              </a:path>
              <a:path w="4323715" h="4102100">
                <a:moveTo>
                  <a:pt x="3715820" y="1714500"/>
                </a:moveTo>
                <a:lnTo>
                  <a:pt x="3638340" y="1714500"/>
                </a:lnTo>
                <a:lnTo>
                  <a:pt x="1731335" y="1168400"/>
                </a:lnTo>
                <a:lnTo>
                  <a:pt x="3337829" y="1168400"/>
                </a:lnTo>
                <a:lnTo>
                  <a:pt x="3662001" y="1676400"/>
                </a:lnTo>
                <a:lnTo>
                  <a:pt x="3700657" y="1676400"/>
                </a:lnTo>
                <a:lnTo>
                  <a:pt x="3702157" y="1689100"/>
                </a:lnTo>
                <a:lnTo>
                  <a:pt x="3711321" y="1689100"/>
                </a:lnTo>
                <a:lnTo>
                  <a:pt x="3712321" y="1701800"/>
                </a:lnTo>
                <a:lnTo>
                  <a:pt x="3715820" y="1701800"/>
                </a:lnTo>
                <a:lnTo>
                  <a:pt x="3715820" y="1714500"/>
                </a:lnTo>
                <a:close/>
              </a:path>
              <a:path w="4323715" h="4102100">
                <a:moveTo>
                  <a:pt x="1165227" y="1778000"/>
                </a:moveTo>
                <a:lnTo>
                  <a:pt x="1144321" y="1778000"/>
                </a:lnTo>
                <a:lnTo>
                  <a:pt x="1664852" y="1181100"/>
                </a:lnTo>
                <a:lnTo>
                  <a:pt x="1720672" y="1181100"/>
                </a:lnTo>
                <a:lnTo>
                  <a:pt x="1728380" y="1193800"/>
                </a:lnTo>
                <a:lnTo>
                  <a:pt x="1674684" y="1193800"/>
                </a:lnTo>
                <a:lnTo>
                  <a:pt x="1165227" y="1778000"/>
                </a:lnTo>
                <a:close/>
              </a:path>
              <a:path w="4323715" h="4102100">
                <a:moveTo>
                  <a:pt x="1066890" y="3327400"/>
                </a:moveTo>
                <a:lnTo>
                  <a:pt x="1055345" y="3327400"/>
                </a:lnTo>
                <a:lnTo>
                  <a:pt x="1678016" y="1193800"/>
                </a:lnTo>
                <a:lnTo>
                  <a:pt x="1690846" y="1193800"/>
                </a:lnTo>
                <a:lnTo>
                  <a:pt x="1066890" y="3327400"/>
                </a:lnTo>
                <a:close/>
              </a:path>
              <a:path w="4323715" h="4102100">
                <a:moveTo>
                  <a:pt x="1079338" y="3365500"/>
                </a:moveTo>
                <a:lnTo>
                  <a:pt x="1012523" y="3365500"/>
                </a:lnTo>
                <a:lnTo>
                  <a:pt x="1013356" y="3352800"/>
                </a:lnTo>
                <a:lnTo>
                  <a:pt x="1070674" y="3352800"/>
                </a:lnTo>
                <a:lnTo>
                  <a:pt x="1798485" y="2717800"/>
                </a:lnTo>
                <a:lnTo>
                  <a:pt x="1795485" y="2705100"/>
                </a:lnTo>
                <a:lnTo>
                  <a:pt x="1793153" y="2705100"/>
                </a:lnTo>
                <a:lnTo>
                  <a:pt x="1794353" y="2679700"/>
                </a:lnTo>
                <a:lnTo>
                  <a:pt x="1800130" y="2667000"/>
                </a:lnTo>
                <a:lnTo>
                  <a:pt x="1809625" y="2667000"/>
                </a:lnTo>
                <a:lnTo>
                  <a:pt x="1821979" y="2654300"/>
                </a:lnTo>
                <a:lnTo>
                  <a:pt x="1692179" y="1193800"/>
                </a:lnTo>
                <a:lnTo>
                  <a:pt x="1705176" y="1193800"/>
                </a:lnTo>
                <a:lnTo>
                  <a:pt x="1834975" y="2654300"/>
                </a:lnTo>
                <a:lnTo>
                  <a:pt x="1848115" y="2654300"/>
                </a:lnTo>
                <a:lnTo>
                  <a:pt x="1859115" y="2667000"/>
                </a:lnTo>
                <a:lnTo>
                  <a:pt x="1866959" y="2679700"/>
                </a:lnTo>
                <a:lnTo>
                  <a:pt x="1870633" y="2692400"/>
                </a:lnTo>
                <a:lnTo>
                  <a:pt x="1870966" y="2692400"/>
                </a:lnTo>
                <a:lnTo>
                  <a:pt x="1871132" y="2705100"/>
                </a:lnTo>
                <a:lnTo>
                  <a:pt x="1914415" y="2717800"/>
                </a:lnTo>
                <a:lnTo>
                  <a:pt x="1861151" y="2717800"/>
                </a:lnTo>
                <a:lnTo>
                  <a:pt x="1853887" y="2730500"/>
                </a:lnTo>
                <a:lnTo>
                  <a:pt x="1806983" y="2730500"/>
                </a:lnTo>
                <a:lnTo>
                  <a:pt x="1079172" y="3352800"/>
                </a:lnTo>
                <a:lnTo>
                  <a:pt x="1079338" y="3365500"/>
                </a:lnTo>
                <a:close/>
              </a:path>
              <a:path w="4323715" h="4102100">
                <a:moveTo>
                  <a:pt x="2840381" y="2971800"/>
                </a:moveTo>
                <a:lnTo>
                  <a:pt x="2789061" y="2971800"/>
                </a:lnTo>
                <a:lnTo>
                  <a:pt x="1709841" y="1193800"/>
                </a:lnTo>
                <a:lnTo>
                  <a:pt x="1728380" y="1193800"/>
                </a:lnTo>
                <a:lnTo>
                  <a:pt x="2799891" y="2959100"/>
                </a:lnTo>
                <a:lnTo>
                  <a:pt x="2848921" y="2959100"/>
                </a:lnTo>
                <a:lnTo>
                  <a:pt x="2840381" y="2971800"/>
                </a:lnTo>
                <a:close/>
              </a:path>
              <a:path w="4323715" h="4102100">
                <a:moveTo>
                  <a:pt x="377686" y="1333500"/>
                </a:moveTo>
                <a:lnTo>
                  <a:pt x="346860" y="1333500"/>
                </a:lnTo>
                <a:lnTo>
                  <a:pt x="348526" y="1320800"/>
                </a:lnTo>
                <a:lnTo>
                  <a:pt x="377186" y="1320800"/>
                </a:lnTo>
                <a:lnTo>
                  <a:pt x="377686" y="1333500"/>
                </a:lnTo>
                <a:close/>
              </a:path>
              <a:path w="4323715" h="4102100">
                <a:moveTo>
                  <a:pt x="95118" y="1536700"/>
                </a:moveTo>
                <a:lnTo>
                  <a:pt x="68432" y="1536700"/>
                </a:lnTo>
                <a:lnTo>
                  <a:pt x="326365" y="1371600"/>
                </a:lnTo>
                <a:lnTo>
                  <a:pt x="399014" y="1371600"/>
                </a:lnTo>
                <a:lnTo>
                  <a:pt x="420079" y="1384300"/>
                </a:lnTo>
                <a:lnTo>
                  <a:pt x="333364" y="1384300"/>
                </a:lnTo>
                <a:lnTo>
                  <a:pt x="95118" y="1536700"/>
                </a:lnTo>
                <a:close/>
              </a:path>
              <a:path w="4323715" h="4102100">
                <a:moveTo>
                  <a:pt x="387185" y="1397000"/>
                </a:moveTo>
                <a:lnTo>
                  <a:pt x="335696" y="1397000"/>
                </a:lnTo>
                <a:lnTo>
                  <a:pt x="334697" y="1384300"/>
                </a:lnTo>
                <a:lnTo>
                  <a:pt x="389017" y="1384300"/>
                </a:lnTo>
                <a:lnTo>
                  <a:pt x="387185" y="1397000"/>
                </a:lnTo>
                <a:close/>
              </a:path>
              <a:path w="4323715" h="4102100">
                <a:moveTo>
                  <a:pt x="1152020" y="1841500"/>
                </a:moveTo>
                <a:lnTo>
                  <a:pt x="1104165" y="1841500"/>
                </a:lnTo>
                <a:lnTo>
                  <a:pt x="1093595" y="1828800"/>
                </a:lnTo>
                <a:lnTo>
                  <a:pt x="1087087" y="1816100"/>
                </a:lnTo>
                <a:lnTo>
                  <a:pt x="1084952" y="1803400"/>
                </a:lnTo>
                <a:lnTo>
                  <a:pt x="1087503" y="1790700"/>
                </a:lnTo>
                <a:lnTo>
                  <a:pt x="392350" y="1384300"/>
                </a:lnTo>
                <a:lnTo>
                  <a:pt x="420079" y="1384300"/>
                </a:lnTo>
                <a:lnTo>
                  <a:pt x="1094167" y="1790700"/>
                </a:lnTo>
                <a:lnTo>
                  <a:pt x="1160112" y="1790700"/>
                </a:lnTo>
                <a:lnTo>
                  <a:pt x="1162837" y="1803400"/>
                </a:lnTo>
                <a:lnTo>
                  <a:pt x="1162095" y="1816100"/>
                </a:lnTo>
                <a:lnTo>
                  <a:pt x="1157651" y="1828800"/>
                </a:lnTo>
                <a:lnTo>
                  <a:pt x="1152020" y="1841500"/>
                </a:lnTo>
                <a:close/>
              </a:path>
              <a:path w="4323715" h="4102100">
                <a:moveTo>
                  <a:pt x="63920" y="2032000"/>
                </a:moveTo>
                <a:lnTo>
                  <a:pt x="21111" y="2032000"/>
                </a:lnTo>
                <a:lnTo>
                  <a:pt x="9013" y="2019300"/>
                </a:lnTo>
                <a:lnTo>
                  <a:pt x="1804" y="2006600"/>
                </a:lnTo>
                <a:lnTo>
                  <a:pt x="0" y="1993900"/>
                </a:lnTo>
                <a:lnTo>
                  <a:pt x="4116" y="1981200"/>
                </a:lnTo>
                <a:lnTo>
                  <a:pt x="12619" y="1968500"/>
                </a:lnTo>
                <a:lnTo>
                  <a:pt x="23902" y="1968500"/>
                </a:lnTo>
                <a:lnTo>
                  <a:pt x="36873" y="1955800"/>
                </a:lnTo>
                <a:lnTo>
                  <a:pt x="50437" y="1955800"/>
                </a:lnTo>
                <a:lnTo>
                  <a:pt x="339029" y="1397000"/>
                </a:lnTo>
                <a:lnTo>
                  <a:pt x="350692" y="1397000"/>
                </a:lnTo>
                <a:lnTo>
                  <a:pt x="62101" y="1968500"/>
                </a:lnTo>
                <a:lnTo>
                  <a:pt x="71442" y="1981200"/>
                </a:lnTo>
                <a:lnTo>
                  <a:pt x="76722" y="1993900"/>
                </a:lnTo>
                <a:lnTo>
                  <a:pt x="77565" y="2006600"/>
                </a:lnTo>
                <a:lnTo>
                  <a:pt x="73598" y="2019300"/>
                </a:lnTo>
                <a:lnTo>
                  <a:pt x="63920" y="2032000"/>
                </a:lnTo>
                <a:close/>
              </a:path>
              <a:path w="4323715" h="4102100">
                <a:moveTo>
                  <a:pt x="1039848" y="3340100"/>
                </a:moveTo>
                <a:lnTo>
                  <a:pt x="1027352" y="3340100"/>
                </a:lnTo>
                <a:lnTo>
                  <a:pt x="368521" y="1397000"/>
                </a:lnTo>
                <a:lnTo>
                  <a:pt x="381019" y="1397000"/>
                </a:lnTo>
                <a:lnTo>
                  <a:pt x="1039848" y="3340100"/>
                </a:lnTo>
                <a:close/>
              </a:path>
              <a:path w="4323715" h="4102100">
                <a:moveTo>
                  <a:pt x="59601" y="1600200"/>
                </a:moveTo>
                <a:lnTo>
                  <a:pt x="16534" y="1600200"/>
                </a:lnTo>
                <a:lnTo>
                  <a:pt x="5948" y="1587500"/>
                </a:lnTo>
                <a:lnTo>
                  <a:pt x="570" y="1574800"/>
                </a:lnTo>
                <a:lnTo>
                  <a:pt x="1158" y="1549400"/>
                </a:lnTo>
                <a:lnTo>
                  <a:pt x="7307" y="1536700"/>
                </a:lnTo>
                <a:lnTo>
                  <a:pt x="18612" y="1524000"/>
                </a:lnTo>
                <a:lnTo>
                  <a:pt x="57766" y="1524000"/>
                </a:lnTo>
                <a:lnTo>
                  <a:pt x="68432" y="1536700"/>
                </a:lnTo>
                <a:lnTo>
                  <a:pt x="95118" y="1536700"/>
                </a:lnTo>
                <a:lnTo>
                  <a:pt x="75264" y="1549400"/>
                </a:lnTo>
                <a:lnTo>
                  <a:pt x="78089" y="1562100"/>
                </a:lnTo>
                <a:lnTo>
                  <a:pt x="76243" y="1574800"/>
                </a:lnTo>
                <a:lnTo>
                  <a:pt x="69992" y="1587500"/>
                </a:lnTo>
                <a:lnTo>
                  <a:pt x="59601" y="1600200"/>
                </a:lnTo>
                <a:close/>
              </a:path>
              <a:path w="4323715" h="4102100">
                <a:moveTo>
                  <a:pt x="2815720" y="2959100"/>
                </a:moveTo>
                <a:lnTo>
                  <a:pt x="2802557" y="2959100"/>
                </a:lnTo>
                <a:lnTo>
                  <a:pt x="2659928" y="1866900"/>
                </a:lnTo>
                <a:lnTo>
                  <a:pt x="2646483" y="1866900"/>
                </a:lnTo>
                <a:lnTo>
                  <a:pt x="2635101" y="1854200"/>
                </a:lnTo>
                <a:lnTo>
                  <a:pt x="2626842" y="1841500"/>
                </a:lnTo>
                <a:lnTo>
                  <a:pt x="2622770" y="1828800"/>
                </a:lnTo>
                <a:lnTo>
                  <a:pt x="2621937" y="1828800"/>
                </a:lnTo>
                <a:lnTo>
                  <a:pt x="2623270" y="1816100"/>
                </a:lnTo>
                <a:lnTo>
                  <a:pt x="2699084" y="1816100"/>
                </a:lnTo>
                <a:lnTo>
                  <a:pt x="3638007" y="1714500"/>
                </a:lnTo>
                <a:lnTo>
                  <a:pt x="3715653" y="1714500"/>
                </a:lnTo>
                <a:lnTo>
                  <a:pt x="3756758" y="1727200"/>
                </a:lnTo>
                <a:lnTo>
                  <a:pt x="3639506" y="1727200"/>
                </a:lnTo>
                <a:lnTo>
                  <a:pt x="2700583" y="1828800"/>
                </a:lnTo>
                <a:lnTo>
                  <a:pt x="2698045" y="1841500"/>
                </a:lnTo>
                <a:lnTo>
                  <a:pt x="2692273" y="1854200"/>
                </a:lnTo>
                <a:lnTo>
                  <a:pt x="2683783" y="1854200"/>
                </a:lnTo>
                <a:lnTo>
                  <a:pt x="2673090" y="1866900"/>
                </a:lnTo>
                <a:lnTo>
                  <a:pt x="2815720" y="2959100"/>
                </a:lnTo>
                <a:close/>
              </a:path>
              <a:path w="4323715" h="4102100">
                <a:moveTo>
                  <a:pt x="3708323" y="1739900"/>
                </a:moveTo>
                <a:lnTo>
                  <a:pt x="3644005" y="1739900"/>
                </a:lnTo>
                <a:lnTo>
                  <a:pt x="3642505" y="1727200"/>
                </a:lnTo>
                <a:lnTo>
                  <a:pt x="3708490" y="1727200"/>
                </a:lnTo>
                <a:lnTo>
                  <a:pt x="3708323" y="1739900"/>
                </a:lnTo>
                <a:close/>
              </a:path>
              <a:path w="4323715" h="4102100">
                <a:moveTo>
                  <a:pt x="4301920" y="1943100"/>
                </a:moveTo>
                <a:lnTo>
                  <a:pt x="4272177" y="1943100"/>
                </a:lnTo>
                <a:lnTo>
                  <a:pt x="4259735" y="1930400"/>
                </a:lnTo>
                <a:lnTo>
                  <a:pt x="4250746" y="1917700"/>
                </a:lnTo>
                <a:lnTo>
                  <a:pt x="4245723" y="1905000"/>
                </a:lnTo>
                <a:lnTo>
                  <a:pt x="4245184" y="1892300"/>
                </a:lnTo>
                <a:lnTo>
                  <a:pt x="3710823" y="1727200"/>
                </a:lnTo>
                <a:lnTo>
                  <a:pt x="3756758" y="1727200"/>
                </a:lnTo>
                <a:lnTo>
                  <a:pt x="4250015" y="1879600"/>
                </a:lnTo>
                <a:lnTo>
                  <a:pt x="4319268" y="1879600"/>
                </a:lnTo>
                <a:lnTo>
                  <a:pt x="4323239" y="1905000"/>
                </a:lnTo>
                <a:lnTo>
                  <a:pt x="4321165" y="1917700"/>
                </a:lnTo>
                <a:lnTo>
                  <a:pt x="4313604" y="1930400"/>
                </a:lnTo>
                <a:lnTo>
                  <a:pt x="4301920" y="1943100"/>
                </a:lnTo>
                <a:close/>
              </a:path>
              <a:path w="4323715" h="4102100">
                <a:moveTo>
                  <a:pt x="2848921" y="2959100"/>
                </a:moveTo>
                <a:lnTo>
                  <a:pt x="2830217" y="2959100"/>
                </a:lnTo>
                <a:lnTo>
                  <a:pt x="3649836" y="1739900"/>
                </a:lnTo>
                <a:lnTo>
                  <a:pt x="3696326" y="1739900"/>
                </a:lnTo>
                <a:lnTo>
                  <a:pt x="3694327" y="1752600"/>
                </a:lnTo>
                <a:lnTo>
                  <a:pt x="3660169" y="1752600"/>
                </a:lnTo>
                <a:lnTo>
                  <a:pt x="2848921" y="2959100"/>
                </a:lnTo>
                <a:close/>
              </a:path>
              <a:path w="4323715" h="4102100">
                <a:moveTo>
                  <a:pt x="1154152" y="1790700"/>
                </a:moveTo>
                <a:lnTo>
                  <a:pt x="1094167" y="1790700"/>
                </a:lnTo>
                <a:lnTo>
                  <a:pt x="1104690" y="1778000"/>
                </a:lnTo>
                <a:lnTo>
                  <a:pt x="1117244" y="1765300"/>
                </a:lnTo>
                <a:lnTo>
                  <a:pt x="1130673" y="1765300"/>
                </a:lnTo>
                <a:lnTo>
                  <a:pt x="1143821" y="1778000"/>
                </a:lnTo>
                <a:lnTo>
                  <a:pt x="1165227" y="1778000"/>
                </a:lnTo>
                <a:lnTo>
                  <a:pt x="1154152" y="1790700"/>
                </a:lnTo>
                <a:close/>
              </a:path>
              <a:path w="4323715" h="4102100">
                <a:moveTo>
                  <a:pt x="2693065" y="1803400"/>
                </a:moveTo>
                <a:lnTo>
                  <a:pt x="2633768" y="1803400"/>
                </a:lnTo>
                <a:lnTo>
                  <a:pt x="2638657" y="1790700"/>
                </a:lnTo>
                <a:lnTo>
                  <a:pt x="2683422" y="1790700"/>
                </a:lnTo>
                <a:lnTo>
                  <a:pt x="2693065" y="1803400"/>
                </a:lnTo>
                <a:close/>
              </a:path>
              <a:path w="4323715" h="4102100">
                <a:moveTo>
                  <a:pt x="1063176" y="3340100"/>
                </a:moveTo>
                <a:lnTo>
                  <a:pt x="1041182" y="3340100"/>
                </a:lnTo>
                <a:lnTo>
                  <a:pt x="1115496" y="1841500"/>
                </a:lnTo>
                <a:lnTo>
                  <a:pt x="1137196" y="1841500"/>
                </a:lnTo>
                <a:lnTo>
                  <a:pt x="1128659" y="1854200"/>
                </a:lnTo>
                <a:lnTo>
                  <a:pt x="1055345" y="3327400"/>
                </a:lnTo>
                <a:lnTo>
                  <a:pt x="1066890" y="3327400"/>
                </a:lnTo>
                <a:lnTo>
                  <a:pt x="1063176" y="3340100"/>
                </a:lnTo>
                <a:close/>
              </a:path>
              <a:path w="4323715" h="4102100">
                <a:moveTo>
                  <a:pt x="4310080" y="1879600"/>
                </a:moveTo>
                <a:lnTo>
                  <a:pt x="4258310" y="1879600"/>
                </a:lnTo>
                <a:lnTo>
                  <a:pt x="4269510" y="1866900"/>
                </a:lnTo>
                <a:lnTo>
                  <a:pt x="4296503" y="1866900"/>
                </a:lnTo>
                <a:lnTo>
                  <a:pt x="4310080" y="1879600"/>
                </a:lnTo>
                <a:close/>
              </a:path>
              <a:path w="4323715" h="4102100">
                <a:moveTo>
                  <a:pt x="1084503" y="3378200"/>
                </a:moveTo>
                <a:lnTo>
                  <a:pt x="1007190" y="3378200"/>
                </a:lnTo>
                <a:lnTo>
                  <a:pt x="1007857" y="3365500"/>
                </a:lnTo>
                <a:lnTo>
                  <a:pt x="1082004" y="3365500"/>
                </a:lnTo>
                <a:lnTo>
                  <a:pt x="2775232" y="2997200"/>
                </a:lnTo>
                <a:lnTo>
                  <a:pt x="2775565" y="2984500"/>
                </a:lnTo>
                <a:lnTo>
                  <a:pt x="1866634" y="2717800"/>
                </a:lnTo>
                <a:lnTo>
                  <a:pt x="1914415" y="2717800"/>
                </a:lnTo>
                <a:lnTo>
                  <a:pt x="2780063" y="2971800"/>
                </a:lnTo>
                <a:lnTo>
                  <a:pt x="2848879" y="2971800"/>
                </a:lnTo>
                <a:lnTo>
                  <a:pt x="2849213" y="2984500"/>
                </a:lnTo>
                <a:lnTo>
                  <a:pt x="2852212" y="2984500"/>
                </a:lnTo>
                <a:lnTo>
                  <a:pt x="2852545" y="2997200"/>
                </a:lnTo>
                <a:lnTo>
                  <a:pt x="2852045" y="2997200"/>
                </a:lnTo>
                <a:lnTo>
                  <a:pt x="2888536" y="3009900"/>
                </a:lnTo>
                <a:lnTo>
                  <a:pt x="2777730" y="3009900"/>
                </a:lnTo>
                <a:lnTo>
                  <a:pt x="1084503" y="3378200"/>
                </a:lnTo>
                <a:close/>
              </a:path>
              <a:path w="4323715" h="4102100">
                <a:moveTo>
                  <a:pt x="2845547" y="3022600"/>
                </a:moveTo>
                <a:lnTo>
                  <a:pt x="2782729" y="3022600"/>
                </a:lnTo>
                <a:lnTo>
                  <a:pt x="2781396" y="3009900"/>
                </a:lnTo>
                <a:lnTo>
                  <a:pt x="2845880" y="3009900"/>
                </a:lnTo>
                <a:lnTo>
                  <a:pt x="2845547" y="3022600"/>
                </a:lnTo>
                <a:close/>
              </a:path>
              <a:path w="4323715" h="4102100">
                <a:moveTo>
                  <a:pt x="3524017" y="3263900"/>
                </a:moveTo>
                <a:lnTo>
                  <a:pt x="3481994" y="3263900"/>
                </a:lnTo>
                <a:lnTo>
                  <a:pt x="3473197" y="3251200"/>
                </a:lnTo>
                <a:lnTo>
                  <a:pt x="3468367" y="3238500"/>
                </a:lnTo>
                <a:lnTo>
                  <a:pt x="3468052" y="3225800"/>
                </a:lnTo>
                <a:lnTo>
                  <a:pt x="2847713" y="3009900"/>
                </a:lnTo>
                <a:lnTo>
                  <a:pt x="2888536" y="3009900"/>
                </a:lnTo>
                <a:lnTo>
                  <a:pt x="3472384" y="3213100"/>
                </a:lnTo>
                <a:lnTo>
                  <a:pt x="3541637" y="3213100"/>
                </a:lnTo>
                <a:lnTo>
                  <a:pt x="3545613" y="3225800"/>
                </a:lnTo>
                <a:lnTo>
                  <a:pt x="3543699" y="3238500"/>
                </a:lnTo>
                <a:lnTo>
                  <a:pt x="3535897" y="3251200"/>
                </a:lnTo>
                <a:lnTo>
                  <a:pt x="3524017" y="3263900"/>
                </a:lnTo>
                <a:close/>
              </a:path>
              <a:path w="4323715" h="4102100">
                <a:moveTo>
                  <a:pt x="2533044" y="3492500"/>
                </a:moveTo>
                <a:lnTo>
                  <a:pt x="2518089" y="3492500"/>
                </a:lnTo>
                <a:lnTo>
                  <a:pt x="2503635" y="3479800"/>
                </a:lnTo>
                <a:lnTo>
                  <a:pt x="2492481" y="3467100"/>
                </a:lnTo>
                <a:lnTo>
                  <a:pt x="2486514" y="3454400"/>
                </a:lnTo>
                <a:lnTo>
                  <a:pt x="2486108" y="3441700"/>
                </a:lnTo>
                <a:lnTo>
                  <a:pt x="2491638" y="3429000"/>
                </a:lnTo>
                <a:lnTo>
                  <a:pt x="2501081" y="3416300"/>
                </a:lnTo>
                <a:lnTo>
                  <a:pt x="2539625" y="3416300"/>
                </a:lnTo>
                <a:lnTo>
                  <a:pt x="2787728" y="3022600"/>
                </a:lnTo>
                <a:lnTo>
                  <a:pt x="2841714" y="3022600"/>
                </a:lnTo>
                <a:lnTo>
                  <a:pt x="2851209" y="3035300"/>
                </a:lnTo>
                <a:lnTo>
                  <a:pt x="2798725" y="3035300"/>
                </a:lnTo>
                <a:lnTo>
                  <a:pt x="2550623" y="3416300"/>
                </a:lnTo>
                <a:lnTo>
                  <a:pt x="2558977" y="3429000"/>
                </a:lnTo>
                <a:lnTo>
                  <a:pt x="2563099" y="3441700"/>
                </a:lnTo>
                <a:lnTo>
                  <a:pt x="2562690" y="3454400"/>
                </a:lnTo>
                <a:lnTo>
                  <a:pt x="2557454" y="3467100"/>
                </a:lnTo>
                <a:lnTo>
                  <a:pt x="2546749" y="3479800"/>
                </a:lnTo>
                <a:lnTo>
                  <a:pt x="2533044" y="3492500"/>
                </a:lnTo>
                <a:close/>
              </a:path>
              <a:path w="4323715" h="4102100">
                <a:moveTo>
                  <a:pt x="3376243" y="3759200"/>
                </a:moveTo>
                <a:lnTo>
                  <a:pt x="3333105" y="3759200"/>
                </a:lnTo>
                <a:lnTo>
                  <a:pt x="3321590" y="3746500"/>
                </a:lnTo>
                <a:lnTo>
                  <a:pt x="3315430" y="3733800"/>
                </a:lnTo>
                <a:lnTo>
                  <a:pt x="3314050" y="3721100"/>
                </a:lnTo>
                <a:lnTo>
                  <a:pt x="3317232" y="3708400"/>
                </a:lnTo>
                <a:lnTo>
                  <a:pt x="3324756" y="3695700"/>
                </a:lnTo>
                <a:lnTo>
                  <a:pt x="2831051" y="3035300"/>
                </a:lnTo>
                <a:lnTo>
                  <a:pt x="2851209" y="3035300"/>
                </a:lnTo>
                <a:lnTo>
                  <a:pt x="3335419" y="3683000"/>
                </a:lnTo>
                <a:lnTo>
                  <a:pt x="3361850" y="3683000"/>
                </a:lnTo>
                <a:lnTo>
                  <a:pt x="3374245" y="3695700"/>
                </a:lnTo>
                <a:lnTo>
                  <a:pt x="3384407" y="3695700"/>
                </a:lnTo>
                <a:lnTo>
                  <a:pt x="3390981" y="3708400"/>
                </a:lnTo>
                <a:lnTo>
                  <a:pt x="3391634" y="3733800"/>
                </a:lnTo>
                <a:lnTo>
                  <a:pt x="3386633" y="3746500"/>
                </a:lnTo>
                <a:lnTo>
                  <a:pt x="3376243" y="3759200"/>
                </a:lnTo>
                <a:close/>
              </a:path>
              <a:path w="4323715" h="4102100">
                <a:moveTo>
                  <a:pt x="3541637" y="3213100"/>
                </a:moveTo>
                <a:lnTo>
                  <a:pt x="3472384" y="3213100"/>
                </a:lnTo>
                <a:lnTo>
                  <a:pt x="3480848" y="3200400"/>
                </a:lnTo>
                <a:lnTo>
                  <a:pt x="3492233" y="3187700"/>
                </a:lnTo>
                <a:lnTo>
                  <a:pt x="3519206" y="3187700"/>
                </a:lnTo>
                <a:lnTo>
                  <a:pt x="3532569" y="3200400"/>
                </a:lnTo>
                <a:lnTo>
                  <a:pt x="3541637" y="3213100"/>
                </a:lnTo>
                <a:close/>
              </a:path>
              <a:path w="4323715" h="4102100">
                <a:moveTo>
                  <a:pt x="1067175" y="3352800"/>
                </a:moveTo>
                <a:lnTo>
                  <a:pt x="1024519" y="3352800"/>
                </a:lnTo>
                <a:lnTo>
                  <a:pt x="1025352" y="3340100"/>
                </a:lnTo>
                <a:lnTo>
                  <a:pt x="1066342" y="3340100"/>
                </a:lnTo>
                <a:lnTo>
                  <a:pt x="1067175" y="3352800"/>
                </a:lnTo>
                <a:close/>
              </a:path>
              <a:path w="4323715" h="4102100">
                <a:moveTo>
                  <a:pt x="1084170" y="3390900"/>
                </a:moveTo>
                <a:lnTo>
                  <a:pt x="1007690" y="3390900"/>
                </a:lnTo>
                <a:lnTo>
                  <a:pt x="1007190" y="3378200"/>
                </a:lnTo>
                <a:lnTo>
                  <a:pt x="1084170" y="3378200"/>
                </a:lnTo>
                <a:lnTo>
                  <a:pt x="1084170" y="3390900"/>
                </a:lnTo>
                <a:close/>
              </a:path>
              <a:path w="4323715" h="4102100">
                <a:moveTo>
                  <a:pt x="1079838" y="3403600"/>
                </a:moveTo>
                <a:lnTo>
                  <a:pt x="1011689" y="3403600"/>
                </a:lnTo>
                <a:lnTo>
                  <a:pt x="1011022" y="3390900"/>
                </a:lnTo>
                <a:lnTo>
                  <a:pt x="1080171" y="3390900"/>
                </a:lnTo>
                <a:lnTo>
                  <a:pt x="1079838" y="3403600"/>
                </a:lnTo>
                <a:close/>
              </a:path>
              <a:path w="4323715" h="4102100">
                <a:moveTo>
                  <a:pt x="434672" y="4089400"/>
                </a:moveTo>
                <a:lnTo>
                  <a:pt x="379520" y="4089400"/>
                </a:lnTo>
                <a:lnTo>
                  <a:pt x="370519" y="4076700"/>
                </a:lnTo>
                <a:lnTo>
                  <a:pt x="367252" y="4064000"/>
                </a:lnTo>
                <a:lnTo>
                  <a:pt x="369702" y="4038600"/>
                </a:lnTo>
                <a:lnTo>
                  <a:pt x="377853" y="4025900"/>
                </a:lnTo>
                <a:lnTo>
                  <a:pt x="427840" y="4025900"/>
                </a:lnTo>
                <a:lnTo>
                  <a:pt x="1014521" y="3403600"/>
                </a:lnTo>
                <a:lnTo>
                  <a:pt x="1069507" y="3403600"/>
                </a:lnTo>
                <a:lnTo>
                  <a:pt x="1068340" y="3416300"/>
                </a:lnTo>
                <a:lnTo>
                  <a:pt x="1024186" y="3416300"/>
                </a:lnTo>
                <a:lnTo>
                  <a:pt x="437505" y="4038600"/>
                </a:lnTo>
                <a:lnTo>
                  <a:pt x="443623" y="4051300"/>
                </a:lnTo>
                <a:lnTo>
                  <a:pt x="445211" y="4064000"/>
                </a:lnTo>
                <a:lnTo>
                  <a:pt x="442238" y="4076700"/>
                </a:lnTo>
                <a:lnTo>
                  <a:pt x="434672" y="4089400"/>
                </a:lnTo>
                <a:close/>
              </a:path>
              <a:path w="4323715" h="4102100">
                <a:moveTo>
                  <a:pt x="1265727" y="4102100"/>
                </a:moveTo>
                <a:lnTo>
                  <a:pt x="1251335" y="4089400"/>
                </a:lnTo>
                <a:lnTo>
                  <a:pt x="1239505" y="4076700"/>
                </a:lnTo>
                <a:lnTo>
                  <a:pt x="1231798" y="4064000"/>
                </a:lnTo>
                <a:lnTo>
                  <a:pt x="1229890" y="4051300"/>
                </a:lnTo>
                <a:lnTo>
                  <a:pt x="1232777" y="4038600"/>
                </a:lnTo>
                <a:lnTo>
                  <a:pt x="1239882" y="4025900"/>
                </a:lnTo>
                <a:lnTo>
                  <a:pt x="1250627" y="4025900"/>
                </a:lnTo>
                <a:lnTo>
                  <a:pt x="1051345" y="3416300"/>
                </a:lnTo>
                <a:lnTo>
                  <a:pt x="1063842" y="3416300"/>
                </a:lnTo>
                <a:lnTo>
                  <a:pt x="1263123" y="4013200"/>
                </a:lnTo>
                <a:lnTo>
                  <a:pt x="1276774" y="4013200"/>
                </a:lnTo>
                <a:lnTo>
                  <a:pt x="1289221" y="4025900"/>
                </a:lnTo>
                <a:lnTo>
                  <a:pt x="1299325" y="4038600"/>
                </a:lnTo>
                <a:lnTo>
                  <a:pt x="1305946" y="4038600"/>
                </a:lnTo>
                <a:lnTo>
                  <a:pt x="1307831" y="4064000"/>
                </a:lnTo>
                <a:lnTo>
                  <a:pt x="1303780" y="4076700"/>
                </a:lnTo>
                <a:lnTo>
                  <a:pt x="1294605" y="4089400"/>
                </a:lnTo>
                <a:lnTo>
                  <a:pt x="1281119" y="4089400"/>
                </a:lnTo>
                <a:lnTo>
                  <a:pt x="1265727" y="4102100"/>
                </a:lnTo>
                <a:close/>
              </a:path>
              <a:path w="4323715" h="4102100">
                <a:moveTo>
                  <a:pt x="427840" y="4025900"/>
                </a:moveTo>
                <a:lnTo>
                  <a:pt x="389038" y="4025900"/>
                </a:lnTo>
                <a:lnTo>
                  <a:pt x="401972" y="4013200"/>
                </a:lnTo>
                <a:lnTo>
                  <a:pt x="415344" y="4013200"/>
                </a:lnTo>
                <a:lnTo>
                  <a:pt x="427840" y="4025900"/>
                </a:lnTo>
                <a:close/>
              </a:path>
              <a:path w="4323715" h="4102100">
                <a:moveTo>
                  <a:pt x="407471" y="4102100"/>
                </a:moveTo>
                <a:lnTo>
                  <a:pt x="392683" y="4089400"/>
                </a:lnTo>
                <a:lnTo>
                  <a:pt x="422071" y="4089400"/>
                </a:lnTo>
                <a:lnTo>
                  <a:pt x="407471" y="4102100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4764" y="2098388"/>
            <a:ext cx="924560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625">
                <a:solidFill>
                  <a:srgbClr val="FFE900"/>
                </a:solidFill>
                <a:latin typeface="Verdana"/>
                <a:cs typeface="Verdana"/>
              </a:rPr>
              <a:t>D</a:t>
            </a:r>
            <a:r>
              <a:rPr dirty="0" sz="9200" spc="-565">
                <a:solidFill>
                  <a:srgbClr val="FFE900"/>
                </a:solidFill>
                <a:latin typeface="Verdana"/>
                <a:cs typeface="Verdana"/>
              </a:rPr>
              <a:t>o</a:t>
            </a:r>
            <a:r>
              <a:rPr dirty="0" sz="9200" spc="-315">
                <a:solidFill>
                  <a:srgbClr val="FFE900"/>
                </a:solidFill>
                <a:latin typeface="Verdana"/>
                <a:cs typeface="Verdana"/>
              </a:rPr>
              <a:t>c</a:t>
            </a:r>
            <a:r>
              <a:rPr dirty="0" sz="9200" spc="-1205">
                <a:solidFill>
                  <a:srgbClr val="FFE900"/>
                </a:solidFill>
                <a:latin typeface="Verdana"/>
                <a:cs typeface="Verdana"/>
              </a:rPr>
              <a:t>k</a:t>
            </a:r>
            <a:r>
              <a:rPr dirty="0" sz="9200" spc="-730">
                <a:solidFill>
                  <a:srgbClr val="FFE900"/>
                </a:solidFill>
                <a:latin typeface="Verdana"/>
                <a:cs typeface="Verdana"/>
              </a:rPr>
              <a:t>e</a:t>
            </a:r>
            <a:r>
              <a:rPr dirty="0" sz="9200" spc="-690">
                <a:solidFill>
                  <a:srgbClr val="FFE900"/>
                </a:solidFill>
                <a:latin typeface="Verdana"/>
                <a:cs typeface="Verdana"/>
              </a:rPr>
              <a:t>r</a:t>
            </a:r>
            <a:r>
              <a:rPr dirty="0" sz="9200" spc="-980">
                <a:solidFill>
                  <a:srgbClr val="FFE900"/>
                </a:solidFill>
                <a:latin typeface="Verdana"/>
                <a:cs typeface="Verdana"/>
              </a:rPr>
              <a:t> </a:t>
            </a:r>
            <a:r>
              <a:rPr dirty="0" sz="9200" spc="-595">
                <a:solidFill>
                  <a:srgbClr val="FFE900"/>
                </a:solidFill>
                <a:latin typeface="Verdana"/>
                <a:cs typeface="Verdana"/>
              </a:rPr>
              <a:t>N</a:t>
            </a:r>
            <a:r>
              <a:rPr dirty="0" sz="9200" spc="-730">
                <a:solidFill>
                  <a:srgbClr val="FFE900"/>
                </a:solidFill>
                <a:latin typeface="Verdana"/>
                <a:cs typeface="Verdana"/>
              </a:rPr>
              <a:t>e</a:t>
            </a:r>
            <a:r>
              <a:rPr dirty="0" sz="9200" spc="-350">
                <a:solidFill>
                  <a:srgbClr val="FFE900"/>
                </a:solidFill>
                <a:latin typeface="Verdana"/>
                <a:cs typeface="Verdana"/>
              </a:rPr>
              <a:t>t</a:t>
            </a:r>
            <a:r>
              <a:rPr dirty="0" sz="9200" spc="-1775">
                <a:solidFill>
                  <a:srgbClr val="FFE900"/>
                </a:solidFill>
                <a:latin typeface="Verdana"/>
                <a:cs typeface="Verdana"/>
              </a:rPr>
              <a:t>w</a:t>
            </a:r>
            <a:r>
              <a:rPr dirty="0" sz="9200" spc="-565">
                <a:solidFill>
                  <a:srgbClr val="FFE900"/>
                </a:solidFill>
                <a:latin typeface="Verdana"/>
                <a:cs typeface="Verdana"/>
              </a:rPr>
              <a:t>o</a:t>
            </a:r>
            <a:r>
              <a:rPr dirty="0" sz="9200" spc="-695">
                <a:solidFill>
                  <a:srgbClr val="FFE900"/>
                </a:solidFill>
                <a:latin typeface="Verdana"/>
                <a:cs typeface="Verdana"/>
              </a:rPr>
              <a:t>r</a:t>
            </a:r>
            <a:r>
              <a:rPr dirty="0" sz="9200" spc="-1200">
                <a:solidFill>
                  <a:srgbClr val="FFE900"/>
                </a:solidFill>
                <a:latin typeface="Verdana"/>
                <a:cs typeface="Verdana"/>
              </a:rPr>
              <a:t>k</a:t>
            </a:r>
            <a:endParaRPr sz="9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0514" y="2487525"/>
            <a:ext cx="13395325" cy="4689475"/>
            <a:chOff x="2310514" y="2487525"/>
            <a:chExt cx="13395325" cy="4689475"/>
          </a:xfrm>
        </p:grpSpPr>
        <p:sp>
          <p:nvSpPr>
            <p:cNvPr id="3" name="object 3"/>
            <p:cNvSpPr/>
            <p:nvPr/>
          </p:nvSpPr>
          <p:spPr>
            <a:xfrm>
              <a:off x="2310514" y="2487525"/>
              <a:ext cx="13395325" cy="4689475"/>
            </a:xfrm>
            <a:custGeom>
              <a:avLst/>
              <a:gdLst/>
              <a:ahLst/>
              <a:cxnLst/>
              <a:rect l="l" t="t" r="r" b="b"/>
              <a:pathLst>
                <a:path w="13395325" h="4689475">
                  <a:moveTo>
                    <a:pt x="13395132" y="4688995"/>
                  </a:moveTo>
                  <a:lnTo>
                    <a:pt x="0" y="4688995"/>
                  </a:lnTo>
                  <a:lnTo>
                    <a:pt x="0" y="0"/>
                  </a:lnTo>
                  <a:lnTo>
                    <a:pt x="13395132" y="0"/>
                  </a:lnTo>
                  <a:lnTo>
                    <a:pt x="13395132" y="4688995"/>
                  </a:lnTo>
                  <a:close/>
                </a:path>
              </a:pathLst>
            </a:custGeom>
            <a:solidFill>
              <a:srgbClr val="E25B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36323" y="4496804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64203" y="3925691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94185" y="4493643"/>
              <a:ext cx="2742565" cy="426720"/>
            </a:xfrm>
            <a:custGeom>
              <a:avLst/>
              <a:gdLst/>
              <a:ahLst/>
              <a:cxnLst/>
              <a:rect l="l" t="t" r="r" b="b"/>
              <a:pathLst>
                <a:path w="2742565" h="426720">
                  <a:moveTo>
                    <a:pt x="2742477" y="426664"/>
                  </a:moveTo>
                  <a:lnTo>
                    <a:pt x="0" y="426664"/>
                  </a:lnTo>
                  <a:lnTo>
                    <a:pt x="0" y="0"/>
                  </a:lnTo>
                  <a:lnTo>
                    <a:pt x="2742477" y="0"/>
                  </a:lnTo>
                  <a:lnTo>
                    <a:pt x="2742477" y="426664"/>
                  </a:lnTo>
                  <a:close/>
                </a:path>
              </a:pathLst>
            </a:custGeom>
            <a:solidFill>
              <a:srgbClr val="57B0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22066" y="3922530"/>
              <a:ext cx="3362960" cy="2247900"/>
            </a:xfrm>
            <a:custGeom>
              <a:avLst/>
              <a:gdLst/>
              <a:ahLst/>
              <a:cxnLst/>
              <a:rect l="l" t="t" r="r" b="b"/>
              <a:pathLst>
                <a:path w="3362959" h="2247900">
                  <a:moveTo>
                    <a:pt x="3061709" y="12699"/>
                  </a:moveTo>
                  <a:lnTo>
                    <a:pt x="300956" y="12699"/>
                  </a:lnTo>
                  <a:lnTo>
                    <a:pt x="310686" y="0"/>
                  </a:lnTo>
                  <a:lnTo>
                    <a:pt x="3051978" y="0"/>
                  </a:lnTo>
                  <a:lnTo>
                    <a:pt x="3061709" y="12699"/>
                  </a:lnTo>
                  <a:close/>
                </a:path>
                <a:path w="3362959" h="2247900">
                  <a:moveTo>
                    <a:pt x="3099928" y="25399"/>
                  </a:moveTo>
                  <a:lnTo>
                    <a:pt x="262741" y="25399"/>
                  </a:lnTo>
                  <a:lnTo>
                    <a:pt x="272172" y="12699"/>
                  </a:lnTo>
                  <a:lnTo>
                    <a:pt x="3090495" y="12699"/>
                  </a:lnTo>
                  <a:lnTo>
                    <a:pt x="3099928" y="25399"/>
                  </a:lnTo>
                  <a:close/>
                </a:path>
                <a:path w="3362959" h="2247900">
                  <a:moveTo>
                    <a:pt x="3127681" y="38099"/>
                  </a:moveTo>
                  <a:lnTo>
                    <a:pt x="234990" y="38099"/>
                  </a:lnTo>
                  <a:lnTo>
                    <a:pt x="244138" y="25399"/>
                  </a:lnTo>
                  <a:lnTo>
                    <a:pt x="3118532" y="25399"/>
                  </a:lnTo>
                  <a:lnTo>
                    <a:pt x="3127681" y="38099"/>
                  </a:lnTo>
                  <a:close/>
                </a:path>
                <a:path w="3362959" h="2247900">
                  <a:moveTo>
                    <a:pt x="329730" y="50799"/>
                  </a:moveTo>
                  <a:lnTo>
                    <a:pt x="208190" y="50799"/>
                  </a:lnTo>
                  <a:lnTo>
                    <a:pt x="217010" y="38099"/>
                  </a:lnTo>
                  <a:lnTo>
                    <a:pt x="338567" y="38099"/>
                  </a:lnTo>
                  <a:lnTo>
                    <a:pt x="329730" y="50799"/>
                  </a:lnTo>
                  <a:close/>
                </a:path>
                <a:path w="3362959" h="2247900">
                  <a:moveTo>
                    <a:pt x="3154484" y="50799"/>
                  </a:moveTo>
                  <a:lnTo>
                    <a:pt x="3032933" y="50799"/>
                  </a:lnTo>
                  <a:lnTo>
                    <a:pt x="3024096" y="38099"/>
                  </a:lnTo>
                  <a:lnTo>
                    <a:pt x="3145662" y="38099"/>
                  </a:lnTo>
                  <a:lnTo>
                    <a:pt x="3154484" y="50799"/>
                  </a:lnTo>
                  <a:close/>
                </a:path>
                <a:path w="3362959" h="2247900">
                  <a:moveTo>
                    <a:pt x="286400" y="63499"/>
                  </a:moveTo>
                  <a:lnTo>
                    <a:pt x="190929" y="63499"/>
                  </a:lnTo>
                  <a:lnTo>
                    <a:pt x="199496" y="50799"/>
                  </a:lnTo>
                  <a:lnTo>
                    <a:pt x="294935" y="50799"/>
                  </a:lnTo>
                  <a:lnTo>
                    <a:pt x="286400" y="63499"/>
                  </a:lnTo>
                  <a:close/>
                </a:path>
                <a:path w="3362959" h="2247900">
                  <a:moveTo>
                    <a:pt x="3171746" y="63499"/>
                  </a:moveTo>
                  <a:lnTo>
                    <a:pt x="3076268" y="63499"/>
                  </a:lnTo>
                  <a:lnTo>
                    <a:pt x="3067732" y="50799"/>
                  </a:lnTo>
                  <a:lnTo>
                    <a:pt x="3163179" y="50799"/>
                  </a:lnTo>
                  <a:lnTo>
                    <a:pt x="3171746" y="63499"/>
                  </a:lnTo>
                  <a:close/>
                </a:path>
                <a:path w="3362959" h="2247900">
                  <a:moveTo>
                    <a:pt x="253046" y="76199"/>
                  </a:moveTo>
                  <a:lnTo>
                    <a:pt x="166031" y="76199"/>
                  </a:lnTo>
                  <a:lnTo>
                    <a:pt x="174187" y="63499"/>
                  </a:lnTo>
                  <a:lnTo>
                    <a:pt x="261252" y="63499"/>
                  </a:lnTo>
                  <a:lnTo>
                    <a:pt x="253046" y="76199"/>
                  </a:lnTo>
                  <a:close/>
                </a:path>
                <a:path w="3362959" h="2247900">
                  <a:moveTo>
                    <a:pt x="3196647" y="76199"/>
                  </a:moveTo>
                  <a:lnTo>
                    <a:pt x="3109626" y="76199"/>
                  </a:lnTo>
                  <a:lnTo>
                    <a:pt x="3101419" y="63499"/>
                  </a:lnTo>
                  <a:lnTo>
                    <a:pt x="3188491" y="63499"/>
                  </a:lnTo>
                  <a:lnTo>
                    <a:pt x="3196647" y="76199"/>
                  </a:lnTo>
                  <a:close/>
                </a:path>
                <a:path w="3362959" h="2247900">
                  <a:moveTo>
                    <a:pt x="229005" y="88899"/>
                  </a:moveTo>
                  <a:lnTo>
                    <a:pt x="150161" y="88899"/>
                  </a:lnTo>
                  <a:lnTo>
                    <a:pt x="158023" y="76199"/>
                  </a:lnTo>
                  <a:lnTo>
                    <a:pt x="236917" y="76199"/>
                  </a:lnTo>
                  <a:lnTo>
                    <a:pt x="229005" y="88899"/>
                  </a:lnTo>
                  <a:close/>
                </a:path>
                <a:path w="3362959" h="2247900">
                  <a:moveTo>
                    <a:pt x="3212519" y="88899"/>
                  </a:moveTo>
                  <a:lnTo>
                    <a:pt x="3133669" y="88899"/>
                  </a:lnTo>
                  <a:lnTo>
                    <a:pt x="3125756" y="76199"/>
                  </a:lnTo>
                  <a:lnTo>
                    <a:pt x="3204657" y="76199"/>
                  </a:lnTo>
                  <a:lnTo>
                    <a:pt x="3212519" y="88899"/>
                  </a:lnTo>
                  <a:close/>
                </a:path>
                <a:path w="3362959" h="2247900">
                  <a:moveTo>
                    <a:pt x="205951" y="101599"/>
                  </a:moveTo>
                  <a:lnTo>
                    <a:pt x="134917" y="101599"/>
                  </a:lnTo>
                  <a:lnTo>
                    <a:pt x="142456" y="88899"/>
                  </a:lnTo>
                  <a:lnTo>
                    <a:pt x="213521" y="88899"/>
                  </a:lnTo>
                  <a:lnTo>
                    <a:pt x="205951" y="101599"/>
                  </a:lnTo>
                  <a:close/>
                </a:path>
                <a:path w="3362959" h="2247900">
                  <a:moveTo>
                    <a:pt x="3227765" y="101599"/>
                  </a:moveTo>
                  <a:lnTo>
                    <a:pt x="3156726" y="101599"/>
                  </a:lnTo>
                  <a:lnTo>
                    <a:pt x="3149155" y="88899"/>
                  </a:lnTo>
                  <a:lnTo>
                    <a:pt x="3220225" y="88899"/>
                  </a:lnTo>
                  <a:lnTo>
                    <a:pt x="3227765" y="101599"/>
                  </a:lnTo>
                  <a:close/>
                </a:path>
                <a:path w="3362959" h="2247900">
                  <a:moveTo>
                    <a:pt x="170039" y="126999"/>
                  </a:moveTo>
                  <a:lnTo>
                    <a:pt x="113302" y="126999"/>
                  </a:lnTo>
                  <a:lnTo>
                    <a:pt x="120336" y="114299"/>
                  </a:lnTo>
                  <a:lnTo>
                    <a:pt x="127543" y="101599"/>
                  </a:lnTo>
                  <a:lnTo>
                    <a:pt x="198503" y="101599"/>
                  </a:lnTo>
                  <a:lnTo>
                    <a:pt x="191187" y="114299"/>
                  </a:lnTo>
                  <a:lnTo>
                    <a:pt x="176951" y="114299"/>
                  </a:lnTo>
                  <a:lnTo>
                    <a:pt x="170039" y="126999"/>
                  </a:lnTo>
                  <a:close/>
                </a:path>
                <a:path w="3362959" h="2247900">
                  <a:moveTo>
                    <a:pt x="3249382" y="126999"/>
                  </a:moveTo>
                  <a:lnTo>
                    <a:pt x="3192642" y="126999"/>
                  </a:lnTo>
                  <a:lnTo>
                    <a:pt x="3185730" y="114299"/>
                  </a:lnTo>
                  <a:lnTo>
                    <a:pt x="3171492" y="114299"/>
                  </a:lnTo>
                  <a:lnTo>
                    <a:pt x="3164175" y="101599"/>
                  </a:lnTo>
                  <a:lnTo>
                    <a:pt x="3235140" y="101599"/>
                  </a:lnTo>
                  <a:lnTo>
                    <a:pt x="3242348" y="114299"/>
                  </a:lnTo>
                  <a:lnTo>
                    <a:pt x="3249382" y="126999"/>
                  </a:lnTo>
                  <a:close/>
                </a:path>
                <a:path w="3362959" h="2247900">
                  <a:moveTo>
                    <a:pt x="156662" y="139699"/>
                  </a:moveTo>
                  <a:lnTo>
                    <a:pt x="99784" y="139699"/>
                  </a:lnTo>
                  <a:lnTo>
                    <a:pt x="106452" y="126999"/>
                  </a:lnTo>
                  <a:lnTo>
                    <a:pt x="163276" y="126999"/>
                  </a:lnTo>
                  <a:lnTo>
                    <a:pt x="156662" y="139699"/>
                  </a:lnTo>
                  <a:close/>
                </a:path>
                <a:path w="3362959" h="2247900">
                  <a:moveTo>
                    <a:pt x="3262902" y="139699"/>
                  </a:moveTo>
                  <a:lnTo>
                    <a:pt x="3206021" y="139699"/>
                  </a:lnTo>
                  <a:lnTo>
                    <a:pt x="3199406" y="126999"/>
                  </a:lnTo>
                  <a:lnTo>
                    <a:pt x="3256234" y="126999"/>
                  </a:lnTo>
                  <a:lnTo>
                    <a:pt x="3262902" y="139699"/>
                  </a:lnTo>
                  <a:close/>
                </a:path>
                <a:path w="3362959" h="2247900">
                  <a:moveTo>
                    <a:pt x="131761" y="165099"/>
                  </a:moveTo>
                  <a:lnTo>
                    <a:pt x="80909" y="165099"/>
                  </a:lnTo>
                  <a:lnTo>
                    <a:pt x="87005" y="152399"/>
                  </a:lnTo>
                  <a:lnTo>
                    <a:pt x="93299" y="139699"/>
                  </a:lnTo>
                  <a:lnTo>
                    <a:pt x="150197" y="139699"/>
                  </a:lnTo>
                  <a:lnTo>
                    <a:pt x="143887" y="152399"/>
                  </a:lnTo>
                  <a:lnTo>
                    <a:pt x="137742" y="152399"/>
                  </a:lnTo>
                  <a:lnTo>
                    <a:pt x="131761" y="165099"/>
                  </a:lnTo>
                  <a:close/>
                </a:path>
                <a:path w="3362959" h="2247900">
                  <a:moveTo>
                    <a:pt x="3281780" y="165099"/>
                  </a:moveTo>
                  <a:lnTo>
                    <a:pt x="3230925" y="165099"/>
                  </a:lnTo>
                  <a:lnTo>
                    <a:pt x="3224943" y="152399"/>
                  </a:lnTo>
                  <a:lnTo>
                    <a:pt x="3218798" y="152399"/>
                  </a:lnTo>
                  <a:lnTo>
                    <a:pt x="3212488" y="139699"/>
                  </a:lnTo>
                  <a:lnTo>
                    <a:pt x="3269388" y="139699"/>
                  </a:lnTo>
                  <a:lnTo>
                    <a:pt x="3275683" y="152399"/>
                  </a:lnTo>
                  <a:lnTo>
                    <a:pt x="3281780" y="165099"/>
                  </a:lnTo>
                  <a:close/>
                </a:path>
                <a:path w="3362959" h="2247900">
                  <a:moveTo>
                    <a:pt x="114830" y="190499"/>
                  </a:moveTo>
                  <a:lnTo>
                    <a:pt x="63816" y="190499"/>
                  </a:lnTo>
                  <a:lnTo>
                    <a:pt x="69311" y="177799"/>
                  </a:lnTo>
                  <a:lnTo>
                    <a:pt x="75011" y="165099"/>
                  </a:lnTo>
                  <a:lnTo>
                    <a:pt x="125944" y="165099"/>
                  </a:lnTo>
                  <a:lnTo>
                    <a:pt x="120298" y="177799"/>
                  </a:lnTo>
                  <a:lnTo>
                    <a:pt x="114830" y="190499"/>
                  </a:lnTo>
                  <a:close/>
                </a:path>
                <a:path w="3362959" h="2247900">
                  <a:moveTo>
                    <a:pt x="3298874" y="190499"/>
                  </a:moveTo>
                  <a:lnTo>
                    <a:pt x="3247859" y="190499"/>
                  </a:lnTo>
                  <a:lnTo>
                    <a:pt x="3242390" y="177799"/>
                  </a:lnTo>
                  <a:lnTo>
                    <a:pt x="3236743" y="165099"/>
                  </a:lnTo>
                  <a:lnTo>
                    <a:pt x="3287679" y="165099"/>
                  </a:lnTo>
                  <a:lnTo>
                    <a:pt x="3293379" y="177799"/>
                  </a:lnTo>
                  <a:lnTo>
                    <a:pt x="3298874" y="190499"/>
                  </a:lnTo>
                  <a:close/>
                </a:path>
                <a:path w="3362959" h="2247900">
                  <a:moveTo>
                    <a:pt x="81687" y="241299"/>
                  </a:moveTo>
                  <a:lnTo>
                    <a:pt x="35344" y="241299"/>
                  </a:lnTo>
                  <a:lnTo>
                    <a:pt x="39540" y="228599"/>
                  </a:lnTo>
                  <a:lnTo>
                    <a:pt x="43960" y="215899"/>
                  </a:lnTo>
                  <a:lnTo>
                    <a:pt x="48602" y="215899"/>
                  </a:lnTo>
                  <a:lnTo>
                    <a:pt x="53462" y="203199"/>
                  </a:lnTo>
                  <a:lnTo>
                    <a:pt x="58533" y="190499"/>
                  </a:lnTo>
                  <a:lnTo>
                    <a:pt x="109539" y="190499"/>
                  </a:lnTo>
                  <a:lnTo>
                    <a:pt x="104427" y="203199"/>
                  </a:lnTo>
                  <a:lnTo>
                    <a:pt x="99498" y="203199"/>
                  </a:lnTo>
                  <a:lnTo>
                    <a:pt x="94759" y="215899"/>
                  </a:lnTo>
                  <a:lnTo>
                    <a:pt x="90210" y="228599"/>
                  </a:lnTo>
                  <a:lnTo>
                    <a:pt x="85851" y="228599"/>
                  </a:lnTo>
                  <a:lnTo>
                    <a:pt x="81687" y="241299"/>
                  </a:lnTo>
                  <a:close/>
                </a:path>
                <a:path w="3362959" h="2247900">
                  <a:moveTo>
                    <a:pt x="3327350" y="241299"/>
                  </a:moveTo>
                  <a:lnTo>
                    <a:pt x="3281006" y="241299"/>
                  </a:lnTo>
                  <a:lnTo>
                    <a:pt x="3276841" y="228599"/>
                  </a:lnTo>
                  <a:lnTo>
                    <a:pt x="3272482" y="228599"/>
                  </a:lnTo>
                  <a:lnTo>
                    <a:pt x="3267932" y="215899"/>
                  </a:lnTo>
                  <a:lnTo>
                    <a:pt x="3263193" y="203199"/>
                  </a:lnTo>
                  <a:lnTo>
                    <a:pt x="3258263" y="203199"/>
                  </a:lnTo>
                  <a:lnTo>
                    <a:pt x="3253150" y="190499"/>
                  </a:lnTo>
                  <a:lnTo>
                    <a:pt x="3304158" y="190499"/>
                  </a:lnTo>
                  <a:lnTo>
                    <a:pt x="3309230" y="203199"/>
                  </a:lnTo>
                  <a:lnTo>
                    <a:pt x="3314090" y="215899"/>
                  </a:lnTo>
                  <a:lnTo>
                    <a:pt x="3318734" y="215899"/>
                  </a:lnTo>
                  <a:lnTo>
                    <a:pt x="3323153" y="228599"/>
                  </a:lnTo>
                  <a:lnTo>
                    <a:pt x="3327350" y="241299"/>
                  </a:lnTo>
                  <a:close/>
                </a:path>
                <a:path w="3362959" h="2247900">
                  <a:moveTo>
                    <a:pt x="42385" y="1854199"/>
                  </a:moveTo>
                  <a:lnTo>
                    <a:pt x="134" y="1854199"/>
                  </a:lnTo>
                  <a:lnTo>
                    <a:pt x="0" y="1841499"/>
                  </a:lnTo>
                  <a:lnTo>
                    <a:pt x="0" y="406399"/>
                  </a:lnTo>
                  <a:lnTo>
                    <a:pt x="135" y="393699"/>
                  </a:lnTo>
                  <a:lnTo>
                    <a:pt x="517" y="380999"/>
                  </a:lnTo>
                  <a:lnTo>
                    <a:pt x="1146" y="368299"/>
                  </a:lnTo>
                  <a:lnTo>
                    <a:pt x="2021" y="368299"/>
                  </a:lnTo>
                  <a:lnTo>
                    <a:pt x="3142" y="355599"/>
                  </a:lnTo>
                  <a:lnTo>
                    <a:pt x="4506" y="342899"/>
                  </a:lnTo>
                  <a:lnTo>
                    <a:pt x="6115" y="330199"/>
                  </a:lnTo>
                  <a:lnTo>
                    <a:pt x="7968" y="330199"/>
                  </a:lnTo>
                  <a:lnTo>
                    <a:pt x="10063" y="317499"/>
                  </a:lnTo>
                  <a:lnTo>
                    <a:pt x="12396" y="304799"/>
                  </a:lnTo>
                  <a:lnTo>
                    <a:pt x="14970" y="292099"/>
                  </a:lnTo>
                  <a:lnTo>
                    <a:pt x="17783" y="279399"/>
                  </a:lnTo>
                  <a:lnTo>
                    <a:pt x="20831" y="279399"/>
                  </a:lnTo>
                  <a:lnTo>
                    <a:pt x="24112" y="266699"/>
                  </a:lnTo>
                  <a:lnTo>
                    <a:pt x="27625" y="253999"/>
                  </a:lnTo>
                  <a:lnTo>
                    <a:pt x="31371" y="241299"/>
                  </a:lnTo>
                  <a:lnTo>
                    <a:pt x="77723" y="241299"/>
                  </a:lnTo>
                  <a:lnTo>
                    <a:pt x="73959" y="253999"/>
                  </a:lnTo>
                  <a:lnTo>
                    <a:pt x="70396" y="266699"/>
                  </a:lnTo>
                  <a:lnTo>
                    <a:pt x="67036" y="266699"/>
                  </a:lnTo>
                  <a:lnTo>
                    <a:pt x="63885" y="279399"/>
                  </a:lnTo>
                  <a:lnTo>
                    <a:pt x="60942" y="292099"/>
                  </a:lnTo>
                  <a:lnTo>
                    <a:pt x="58208" y="292099"/>
                  </a:lnTo>
                  <a:lnTo>
                    <a:pt x="55686" y="304799"/>
                  </a:lnTo>
                  <a:lnTo>
                    <a:pt x="53378" y="317499"/>
                  </a:lnTo>
                  <a:lnTo>
                    <a:pt x="51285" y="317499"/>
                  </a:lnTo>
                  <a:lnTo>
                    <a:pt x="49407" y="330199"/>
                  </a:lnTo>
                  <a:lnTo>
                    <a:pt x="47745" y="342899"/>
                  </a:lnTo>
                  <a:lnTo>
                    <a:pt x="46303" y="355599"/>
                  </a:lnTo>
                  <a:lnTo>
                    <a:pt x="45079" y="355599"/>
                  </a:lnTo>
                  <a:lnTo>
                    <a:pt x="44075" y="368299"/>
                  </a:lnTo>
                  <a:lnTo>
                    <a:pt x="43290" y="380999"/>
                  </a:lnTo>
                  <a:lnTo>
                    <a:pt x="42727" y="380999"/>
                  </a:lnTo>
                  <a:lnTo>
                    <a:pt x="42385" y="393699"/>
                  </a:lnTo>
                  <a:lnTo>
                    <a:pt x="42385" y="1854199"/>
                  </a:lnTo>
                  <a:close/>
                </a:path>
                <a:path w="3362959" h="2247900">
                  <a:moveTo>
                    <a:pt x="3362565" y="1854199"/>
                  </a:moveTo>
                  <a:lnTo>
                    <a:pt x="3320314" y="1854199"/>
                  </a:lnTo>
                  <a:lnTo>
                    <a:pt x="3320314" y="393699"/>
                  </a:lnTo>
                  <a:lnTo>
                    <a:pt x="3319972" y="380999"/>
                  </a:lnTo>
                  <a:lnTo>
                    <a:pt x="3319408" y="380999"/>
                  </a:lnTo>
                  <a:lnTo>
                    <a:pt x="3318624" y="368299"/>
                  </a:lnTo>
                  <a:lnTo>
                    <a:pt x="3317619" y="355599"/>
                  </a:lnTo>
                  <a:lnTo>
                    <a:pt x="3316396" y="355599"/>
                  </a:lnTo>
                  <a:lnTo>
                    <a:pt x="3314953" y="342899"/>
                  </a:lnTo>
                  <a:lnTo>
                    <a:pt x="3313291" y="330199"/>
                  </a:lnTo>
                  <a:lnTo>
                    <a:pt x="3311413" y="317499"/>
                  </a:lnTo>
                  <a:lnTo>
                    <a:pt x="3309319" y="317499"/>
                  </a:lnTo>
                  <a:lnTo>
                    <a:pt x="3307011" y="304799"/>
                  </a:lnTo>
                  <a:lnTo>
                    <a:pt x="3304489" y="292099"/>
                  </a:lnTo>
                  <a:lnTo>
                    <a:pt x="3301754" y="292099"/>
                  </a:lnTo>
                  <a:lnTo>
                    <a:pt x="3298811" y="279399"/>
                  </a:lnTo>
                  <a:lnTo>
                    <a:pt x="3295659" y="266699"/>
                  </a:lnTo>
                  <a:lnTo>
                    <a:pt x="3292299" y="266699"/>
                  </a:lnTo>
                  <a:lnTo>
                    <a:pt x="3288735" y="253999"/>
                  </a:lnTo>
                  <a:lnTo>
                    <a:pt x="3284971" y="241299"/>
                  </a:lnTo>
                  <a:lnTo>
                    <a:pt x="3331324" y="241299"/>
                  </a:lnTo>
                  <a:lnTo>
                    <a:pt x="3335070" y="253999"/>
                  </a:lnTo>
                  <a:lnTo>
                    <a:pt x="3338584" y="266699"/>
                  </a:lnTo>
                  <a:lnTo>
                    <a:pt x="3341865" y="279399"/>
                  </a:lnTo>
                  <a:lnTo>
                    <a:pt x="3344914" y="279399"/>
                  </a:lnTo>
                  <a:lnTo>
                    <a:pt x="3347727" y="292099"/>
                  </a:lnTo>
                  <a:lnTo>
                    <a:pt x="3350301" y="304799"/>
                  </a:lnTo>
                  <a:lnTo>
                    <a:pt x="3352635" y="317499"/>
                  </a:lnTo>
                  <a:lnTo>
                    <a:pt x="3354730" y="330199"/>
                  </a:lnTo>
                  <a:lnTo>
                    <a:pt x="3356583" y="330199"/>
                  </a:lnTo>
                  <a:lnTo>
                    <a:pt x="3358192" y="342899"/>
                  </a:lnTo>
                  <a:lnTo>
                    <a:pt x="3359557" y="355599"/>
                  </a:lnTo>
                  <a:lnTo>
                    <a:pt x="3360677" y="368299"/>
                  </a:lnTo>
                  <a:lnTo>
                    <a:pt x="3361553" y="368299"/>
                  </a:lnTo>
                  <a:lnTo>
                    <a:pt x="3362181" y="380999"/>
                  </a:lnTo>
                  <a:lnTo>
                    <a:pt x="3362564" y="393699"/>
                  </a:lnTo>
                  <a:lnTo>
                    <a:pt x="3362699" y="406399"/>
                  </a:lnTo>
                  <a:lnTo>
                    <a:pt x="3362699" y="1841499"/>
                  </a:lnTo>
                  <a:lnTo>
                    <a:pt x="3362565" y="1854199"/>
                  </a:lnTo>
                  <a:close/>
                </a:path>
                <a:path w="3362959" h="2247900">
                  <a:moveTo>
                    <a:pt x="47745" y="1904999"/>
                  </a:moveTo>
                  <a:lnTo>
                    <a:pt x="4501" y="1904999"/>
                  </a:lnTo>
                  <a:lnTo>
                    <a:pt x="3137" y="1892299"/>
                  </a:lnTo>
                  <a:lnTo>
                    <a:pt x="2017" y="1879599"/>
                  </a:lnTo>
                  <a:lnTo>
                    <a:pt x="1143" y="1866899"/>
                  </a:lnTo>
                  <a:lnTo>
                    <a:pt x="515" y="1854199"/>
                  </a:lnTo>
                  <a:lnTo>
                    <a:pt x="42727" y="1854199"/>
                  </a:lnTo>
                  <a:lnTo>
                    <a:pt x="43290" y="1866899"/>
                  </a:lnTo>
                  <a:lnTo>
                    <a:pt x="44075" y="1879599"/>
                  </a:lnTo>
                  <a:lnTo>
                    <a:pt x="45079" y="1879599"/>
                  </a:lnTo>
                  <a:lnTo>
                    <a:pt x="46303" y="1892299"/>
                  </a:lnTo>
                  <a:lnTo>
                    <a:pt x="47745" y="1904999"/>
                  </a:lnTo>
                  <a:close/>
                </a:path>
                <a:path w="3362959" h="2247900">
                  <a:moveTo>
                    <a:pt x="3358197" y="1904999"/>
                  </a:moveTo>
                  <a:lnTo>
                    <a:pt x="3314953" y="1904999"/>
                  </a:lnTo>
                  <a:lnTo>
                    <a:pt x="3316396" y="1892299"/>
                  </a:lnTo>
                  <a:lnTo>
                    <a:pt x="3317619" y="1879599"/>
                  </a:lnTo>
                  <a:lnTo>
                    <a:pt x="3318624" y="1879599"/>
                  </a:lnTo>
                  <a:lnTo>
                    <a:pt x="3319408" y="1866899"/>
                  </a:lnTo>
                  <a:lnTo>
                    <a:pt x="3319972" y="1854199"/>
                  </a:lnTo>
                  <a:lnTo>
                    <a:pt x="3362183" y="1854199"/>
                  </a:lnTo>
                  <a:lnTo>
                    <a:pt x="3361556" y="1866899"/>
                  </a:lnTo>
                  <a:lnTo>
                    <a:pt x="3360681" y="1879599"/>
                  </a:lnTo>
                  <a:lnTo>
                    <a:pt x="3359561" y="1892299"/>
                  </a:lnTo>
                  <a:lnTo>
                    <a:pt x="3358197" y="1904999"/>
                  </a:lnTo>
                  <a:close/>
                </a:path>
                <a:path w="3362959" h="2247900">
                  <a:moveTo>
                    <a:pt x="55686" y="1943099"/>
                  </a:moveTo>
                  <a:lnTo>
                    <a:pt x="12388" y="1943099"/>
                  </a:lnTo>
                  <a:lnTo>
                    <a:pt x="10055" y="1930399"/>
                  </a:lnTo>
                  <a:lnTo>
                    <a:pt x="7961" y="1917699"/>
                  </a:lnTo>
                  <a:lnTo>
                    <a:pt x="6109" y="1904999"/>
                  </a:lnTo>
                  <a:lnTo>
                    <a:pt x="49407" y="1904999"/>
                  </a:lnTo>
                  <a:lnTo>
                    <a:pt x="51285" y="1917699"/>
                  </a:lnTo>
                  <a:lnTo>
                    <a:pt x="53378" y="1930399"/>
                  </a:lnTo>
                  <a:lnTo>
                    <a:pt x="55686" y="1943099"/>
                  </a:lnTo>
                  <a:close/>
                </a:path>
                <a:path w="3362959" h="2247900">
                  <a:moveTo>
                    <a:pt x="3350309" y="1943099"/>
                  </a:moveTo>
                  <a:lnTo>
                    <a:pt x="3307011" y="1943099"/>
                  </a:lnTo>
                  <a:lnTo>
                    <a:pt x="3309319" y="1930399"/>
                  </a:lnTo>
                  <a:lnTo>
                    <a:pt x="3311413" y="1917699"/>
                  </a:lnTo>
                  <a:lnTo>
                    <a:pt x="3313291" y="1904999"/>
                  </a:lnTo>
                  <a:lnTo>
                    <a:pt x="3356590" y="1904999"/>
                  </a:lnTo>
                  <a:lnTo>
                    <a:pt x="3354737" y="1917699"/>
                  </a:lnTo>
                  <a:lnTo>
                    <a:pt x="3352643" y="1930399"/>
                  </a:lnTo>
                  <a:lnTo>
                    <a:pt x="3350309" y="1943099"/>
                  </a:lnTo>
                  <a:close/>
                </a:path>
                <a:path w="3362959" h="2247900">
                  <a:moveTo>
                    <a:pt x="104427" y="2044699"/>
                  </a:moveTo>
                  <a:lnTo>
                    <a:pt x="53449" y="2044699"/>
                  </a:lnTo>
                  <a:lnTo>
                    <a:pt x="48590" y="2031999"/>
                  </a:lnTo>
                  <a:lnTo>
                    <a:pt x="43947" y="2019299"/>
                  </a:lnTo>
                  <a:lnTo>
                    <a:pt x="39528" y="2019299"/>
                  </a:lnTo>
                  <a:lnTo>
                    <a:pt x="35332" y="2006599"/>
                  </a:lnTo>
                  <a:lnTo>
                    <a:pt x="31359" y="1993899"/>
                  </a:lnTo>
                  <a:lnTo>
                    <a:pt x="27614" y="1981199"/>
                  </a:lnTo>
                  <a:lnTo>
                    <a:pt x="24101" y="1981199"/>
                  </a:lnTo>
                  <a:lnTo>
                    <a:pt x="20821" y="1968499"/>
                  </a:lnTo>
                  <a:lnTo>
                    <a:pt x="17773" y="1955799"/>
                  </a:lnTo>
                  <a:lnTo>
                    <a:pt x="14961" y="1943099"/>
                  </a:lnTo>
                  <a:lnTo>
                    <a:pt x="58208" y="1943099"/>
                  </a:lnTo>
                  <a:lnTo>
                    <a:pt x="60942" y="1955799"/>
                  </a:lnTo>
                  <a:lnTo>
                    <a:pt x="63885" y="1968499"/>
                  </a:lnTo>
                  <a:lnTo>
                    <a:pt x="67036" y="1968499"/>
                  </a:lnTo>
                  <a:lnTo>
                    <a:pt x="70396" y="1981199"/>
                  </a:lnTo>
                  <a:lnTo>
                    <a:pt x="73959" y="1993899"/>
                  </a:lnTo>
                  <a:lnTo>
                    <a:pt x="77723" y="1993899"/>
                  </a:lnTo>
                  <a:lnTo>
                    <a:pt x="81687" y="2006599"/>
                  </a:lnTo>
                  <a:lnTo>
                    <a:pt x="85851" y="2006599"/>
                  </a:lnTo>
                  <a:lnTo>
                    <a:pt x="90210" y="2019299"/>
                  </a:lnTo>
                  <a:lnTo>
                    <a:pt x="94759" y="2031999"/>
                  </a:lnTo>
                  <a:lnTo>
                    <a:pt x="99498" y="2031999"/>
                  </a:lnTo>
                  <a:lnTo>
                    <a:pt x="104427" y="2044699"/>
                  </a:lnTo>
                  <a:close/>
                </a:path>
                <a:path w="3362959" h="2247900">
                  <a:moveTo>
                    <a:pt x="3309243" y="2044699"/>
                  </a:moveTo>
                  <a:lnTo>
                    <a:pt x="3258263" y="2044699"/>
                  </a:lnTo>
                  <a:lnTo>
                    <a:pt x="3263193" y="2031999"/>
                  </a:lnTo>
                  <a:lnTo>
                    <a:pt x="3267932" y="2031999"/>
                  </a:lnTo>
                  <a:lnTo>
                    <a:pt x="3272482" y="2019299"/>
                  </a:lnTo>
                  <a:lnTo>
                    <a:pt x="3276841" y="2006599"/>
                  </a:lnTo>
                  <a:lnTo>
                    <a:pt x="3281006" y="2006599"/>
                  </a:lnTo>
                  <a:lnTo>
                    <a:pt x="3284971" y="1993899"/>
                  </a:lnTo>
                  <a:lnTo>
                    <a:pt x="3288735" y="1993899"/>
                  </a:lnTo>
                  <a:lnTo>
                    <a:pt x="3292299" y="1981199"/>
                  </a:lnTo>
                  <a:lnTo>
                    <a:pt x="3295659" y="1968499"/>
                  </a:lnTo>
                  <a:lnTo>
                    <a:pt x="3298811" y="1968499"/>
                  </a:lnTo>
                  <a:lnTo>
                    <a:pt x="3301754" y="1955799"/>
                  </a:lnTo>
                  <a:lnTo>
                    <a:pt x="3304489" y="1943099"/>
                  </a:lnTo>
                  <a:lnTo>
                    <a:pt x="3347736" y="1943099"/>
                  </a:lnTo>
                  <a:lnTo>
                    <a:pt x="3344923" y="1955799"/>
                  </a:lnTo>
                  <a:lnTo>
                    <a:pt x="3341875" y="1968499"/>
                  </a:lnTo>
                  <a:lnTo>
                    <a:pt x="3338594" y="1981199"/>
                  </a:lnTo>
                  <a:lnTo>
                    <a:pt x="3335081" y="1981199"/>
                  </a:lnTo>
                  <a:lnTo>
                    <a:pt x="3331336" y="1993899"/>
                  </a:lnTo>
                  <a:lnTo>
                    <a:pt x="3327362" y="2006599"/>
                  </a:lnTo>
                  <a:lnTo>
                    <a:pt x="3323166" y="2019299"/>
                  </a:lnTo>
                  <a:lnTo>
                    <a:pt x="3318746" y="2019299"/>
                  </a:lnTo>
                  <a:lnTo>
                    <a:pt x="3314103" y="2031999"/>
                  </a:lnTo>
                  <a:lnTo>
                    <a:pt x="3309243" y="2044699"/>
                  </a:lnTo>
                  <a:close/>
                </a:path>
                <a:path w="3362959" h="2247900">
                  <a:moveTo>
                    <a:pt x="120298" y="2070099"/>
                  </a:moveTo>
                  <a:lnTo>
                    <a:pt x="69298" y="2070099"/>
                  </a:lnTo>
                  <a:lnTo>
                    <a:pt x="63803" y="2057399"/>
                  </a:lnTo>
                  <a:lnTo>
                    <a:pt x="58520" y="2044699"/>
                  </a:lnTo>
                  <a:lnTo>
                    <a:pt x="109539" y="2044699"/>
                  </a:lnTo>
                  <a:lnTo>
                    <a:pt x="114830" y="2057399"/>
                  </a:lnTo>
                  <a:lnTo>
                    <a:pt x="120298" y="2070099"/>
                  </a:lnTo>
                  <a:close/>
                </a:path>
                <a:path w="3362959" h="2247900">
                  <a:moveTo>
                    <a:pt x="3293393" y="2070099"/>
                  </a:moveTo>
                  <a:lnTo>
                    <a:pt x="3242390" y="2070099"/>
                  </a:lnTo>
                  <a:lnTo>
                    <a:pt x="3247859" y="2057399"/>
                  </a:lnTo>
                  <a:lnTo>
                    <a:pt x="3253150" y="2044699"/>
                  </a:lnTo>
                  <a:lnTo>
                    <a:pt x="3304171" y="2044699"/>
                  </a:lnTo>
                  <a:lnTo>
                    <a:pt x="3298888" y="2057399"/>
                  </a:lnTo>
                  <a:lnTo>
                    <a:pt x="3293393" y="2070099"/>
                  </a:lnTo>
                  <a:close/>
                </a:path>
                <a:path w="3362959" h="2247900">
                  <a:moveTo>
                    <a:pt x="143887" y="2095499"/>
                  </a:moveTo>
                  <a:lnTo>
                    <a:pt x="86992" y="2095499"/>
                  </a:lnTo>
                  <a:lnTo>
                    <a:pt x="80896" y="2082799"/>
                  </a:lnTo>
                  <a:lnTo>
                    <a:pt x="74998" y="2070099"/>
                  </a:lnTo>
                  <a:lnTo>
                    <a:pt x="125944" y="2070099"/>
                  </a:lnTo>
                  <a:lnTo>
                    <a:pt x="131761" y="2082799"/>
                  </a:lnTo>
                  <a:lnTo>
                    <a:pt x="137742" y="2082799"/>
                  </a:lnTo>
                  <a:lnTo>
                    <a:pt x="143887" y="2095499"/>
                  </a:lnTo>
                  <a:close/>
                </a:path>
                <a:path w="3362959" h="2247900">
                  <a:moveTo>
                    <a:pt x="3275696" y="2095499"/>
                  </a:moveTo>
                  <a:lnTo>
                    <a:pt x="3218798" y="2095499"/>
                  </a:lnTo>
                  <a:lnTo>
                    <a:pt x="3224943" y="2082799"/>
                  </a:lnTo>
                  <a:lnTo>
                    <a:pt x="3230925" y="2082799"/>
                  </a:lnTo>
                  <a:lnTo>
                    <a:pt x="3236743" y="2070099"/>
                  </a:lnTo>
                  <a:lnTo>
                    <a:pt x="3287692" y="2070099"/>
                  </a:lnTo>
                  <a:lnTo>
                    <a:pt x="3281793" y="2082799"/>
                  </a:lnTo>
                  <a:lnTo>
                    <a:pt x="3275696" y="2095499"/>
                  </a:lnTo>
                  <a:close/>
                </a:path>
                <a:path w="3362959" h="2247900">
                  <a:moveTo>
                    <a:pt x="170039" y="2120899"/>
                  </a:moveTo>
                  <a:lnTo>
                    <a:pt x="106439" y="2120899"/>
                  </a:lnTo>
                  <a:lnTo>
                    <a:pt x="99771" y="2108199"/>
                  </a:lnTo>
                  <a:lnTo>
                    <a:pt x="93286" y="2095499"/>
                  </a:lnTo>
                  <a:lnTo>
                    <a:pt x="150197" y="2095499"/>
                  </a:lnTo>
                  <a:lnTo>
                    <a:pt x="156662" y="2108199"/>
                  </a:lnTo>
                  <a:lnTo>
                    <a:pt x="163276" y="2108199"/>
                  </a:lnTo>
                  <a:lnTo>
                    <a:pt x="170039" y="2120899"/>
                  </a:lnTo>
                  <a:close/>
                </a:path>
                <a:path w="3362959" h="2247900">
                  <a:moveTo>
                    <a:pt x="3256247" y="2120899"/>
                  </a:moveTo>
                  <a:lnTo>
                    <a:pt x="3192642" y="2120899"/>
                  </a:lnTo>
                  <a:lnTo>
                    <a:pt x="3199406" y="2108199"/>
                  </a:lnTo>
                  <a:lnTo>
                    <a:pt x="3206021" y="2108199"/>
                  </a:lnTo>
                  <a:lnTo>
                    <a:pt x="3212488" y="2095499"/>
                  </a:lnTo>
                  <a:lnTo>
                    <a:pt x="3269401" y="2095499"/>
                  </a:lnTo>
                  <a:lnTo>
                    <a:pt x="3262916" y="2108199"/>
                  </a:lnTo>
                  <a:lnTo>
                    <a:pt x="3256247" y="2120899"/>
                  </a:lnTo>
                  <a:close/>
                </a:path>
                <a:path w="3362959" h="2247900">
                  <a:moveTo>
                    <a:pt x="184003" y="2133599"/>
                  </a:moveTo>
                  <a:lnTo>
                    <a:pt x="120323" y="2133599"/>
                  </a:lnTo>
                  <a:lnTo>
                    <a:pt x="113290" y="2120899"/>
                  </a:lnTo>
                  <a:lnTo>
                    <a:pt x="176951" y="2120899"/>
                  </a:lnTo>
                  <a:lnTo>
                    <a:pt x="184003" y="2133599"/>
                  </a:lnTo>
                  <a:close/>
                </a:path>
                <a:path w="3362959" h="2247900">
                  <a:moveTo>
                    <a:pt x="3242361" y="2133599"/>
                  </a:moveTo>
                  <a:lnTo>
                    <a:pt x="3178677" y="2133599"/>
                  </a:lnTo>
                  <a:lnTo>
                    <a:pt x="3185730" y="2120899"/>
                  </a:lnTo>
                  <a:lnTo>
                    <a:pt x="3249395" y="2120899"/>
                  </a:lnTo>
                  <a:lnTo>
                    <a:pt x="3242361" y="2133599"/>
                  </a:lnTo>
                  <a:close/>
                </a:path>
                <a:path w="3362959" h="2247900">
                  <a:moveTo>
                    <a:pt x="198503" y="2146299"/>
                  </a:moveTo>
                  <a:lnTo>
                    <a:pt x="134905" y="2146299"/>
                  </a:lnTo>
                  <a:lnTo>
                    <a:pt x="127531" y="2133599"/>
                  </a:lnTo>
                  <a:lnTo>
                    <a:pt x="191187" y="2133599"/>
                  </a:lnTo>
                  <a:lnTo>
                    <a:pt x="198503" y="2146299"/>
                  </a:lnTo>
                  <a:close/>
                </a:path>
                <a:path w="3362959" h="2247900">
                  <a:moveTo>
                    <a:pt x="3227777" y="2146299"/>
                  </a:moveTo>
                  <a:lnTo>
                    <a:pt x="3164175" y="2146299"/>
                  </a:lnTo>
                  <a:lnTo>
                    <a:pt x="3171492" y="2133599"/>
                  </a:lnTo>
                  <a:lnTo>
                    <a:pt x="3235152" y="2133599"/>
                  </a:lnTo>
                  <a:lnTo>
                    <a:pt x="3227777" y="2146299"/>
                  </a:lnTo>
                  <a:close/>
                </a:path>
                <a:path w="3362959" h="2247900">
                  <a:moveTo>
                    <a:pt x="221206" y="2158999"/>
                  </a:moveTo>
                  <a:lnTo>
                    <a:pt x="150150" y="2158999"/>
                  </a:lnTo>
                  <a:lnTo>
                    <a:pt x="142445" y="2146299"/>
                  </a:lnTo>
                  <a:lnTo>
                    <a:pt x="213522" y="2146299"/>
                  </a:lnTo>
                  <a:lnTo>
                    <a:pt x="221206" y="2158999"/>
                  </a:lnTo>
                  <a:close/>
                </a:path>
                <a:path w="3362959" h="2247900">
                  <a:moveTo>
                    <a:pt x="3212531" y="2158999"/>
                  </a:moveTo>
                  <a:lnTo>
                    <a:pt x="3141469" y="2158999"/>
                  </a:lnTo>
                  <a:lnTo>
                    <a:pt x="3149155" y="2146299"/>
                  </a:lnTo>
                  <a:lnTo>
                    <a:pt x="3220237" y="2146299"/>
                  </a:lnTo>
                  <a:lnTo>
                    <a:pt x="3212531" y="2158999"/>
                  </a:lnTo>
                  <a:close/>
                </a:path>
                <a:path w="3362959" h="2247900">
                  <a:moveTo>
                    <a:pt x="244934" y="2171699"/>
                  </a:moveTo>
                  <a:lnTo>
                    <a:pt x="166021" y="2171699"/>
                  </a:lnTo>
                  <a:lnTo>
                    <a:pt x="158012" y="2158999"/>
                  </a:lnTo>
                  <a:lnTo>
                    <a:pt x="236917" y="2158999"/>
                  </a:lnTo>
                  <a:lnTo>
                    <a:pt x="244934" y="2171699"/>
                  </a:lnTo>
                  <a:close/>
                </a:path>
                <a:path w="3362959" h="2247900">
                  <a:moveTo>
                    <a:pt x="3196658" y="2171699"/>
                  </a:moveTo>
                  <a:lnTo>
                    <a:pt x="3117738" y="2171699"/>
                  </a:lnTo>
                  <a:lnTo>
                    <a:pt x="3125756" y="2158999"/>
                  </a:lnTo>
                  <a:lnTo>
                    <a:pt x="3204668" y="2158999"/>
                  </a:lnTo>
                  <a:lnTo>
                    <a:pt x="3196658" y="2171699"/>
                  </a:lnTo>
                  <a:close/>
                </a:path>
                <a:path w="3362959" h="2247900">
                  <a:moveTo>
                    <a:pt x="269553" y="2184399"/>
                  </a:moveTo>
                  <a:lnTo>
                    <a:pt x="182480" y="2184399"/>
                  </a:lnTo>
                  <a:lnTo>
                    <a:pt x="174177" y="2171699"/>
                  </a:lnTo>
                  <a:lnTo>
                    <a:pt x="261252" y="2171699"/>
                  </a:lnTo>
                  <a:lnTo>
                    <a:pt x="269553" y="2184399"/>
                  </a:lnTo>
                  <a:close/>
                </a:path>
                <a:path w="3362959" h="2247900">
                  <a:moveTo>
                    <a:pt x="3180198" y="2184399"/>
                  </a:moveTo>
                  <a:lnTo>
                    <a:pt x="3093117" y="2184399"/>
                  </a:lnTo>
                  <a:lnTo>
                    <a:pt x="3101419" y="2171699"/>
                  </a:lnTo>
                  <a:lnTo>
                    <a:pt x="3188502" y="2171699"/>
                  </a:lnTo>
                  <a:lnTo>
                    <a:pt x="3180198" y="2184399"/>
                  </a:lnTo>
                  <a:close/>
                </a:path>
                <a:path w="3362959" h="2247900">
                  <a:moveTo>
                    <a:pt x="303545" y="2197099"/>
                  </a:moveTo>
                  <a:lnTo>
                    <a:pt x="199487" y="2197099"/>
                  </a:lnTo>
                  <a:lnTo>
                    <a:pt x="190920" y="2184399"/>
                  </a:lnTo>
                  <a:lnTo>
                    <a:pt x="294935" y="2184399"/>
                  </a:lnTo>
                  <a:lnTo>
                    <a:pt x="303545" y="2197099"/>
                  </a:lnTo>
                  <a:close/>
                </a:path>
                <a:path w="3362959" h="2247900">
                  <a:moveTo>
                    <a:pt x="3163189" y="2197099"/>
                  </a:moveTo>
                  <a:lnTo>
                    <a:pt x="3059121" y="2197099"/>
                  </a:lnTo>
                  <a:lnTo>
                    <a:pt x="3067732" y="2184399"/>
                  </a:lnTo>
                  <a:lnTo>
                    <a:pt x="3171757" y="2184399"/>
                  </a:lnTo>
                  <a:lnTo>
                    <a:pt x="3163189" y="2197099"/>
                  </a:lnTo>
                  <a:close/>
                </a:path>
                <a:path w="3362959" h="2247900">
                  <a:moveTo>
                    <a:pt x="365304" y="2209799"/>
                  </a:moveTo>
                  <a:lnTo>
                    <a:pt x="225940" y="2209799"/>
                  </a:lnTo>
                  <a:lnTo>
                    <a:pt x="217002" y="2197099"/>
                  </a:lnTo>
                  <a:lnTo>
                    <a:pt x="356359" y="2197099"/>
                  </a:lnTo>
                  <a:lnTo>
                    <a:pt x="365304" y="2209799"/>
                  </a:lnTo>
                  <a:close/>
                </a:path>
                <a:path w="3362959" h="2247900">
                  <a:moveTo>
                    <a:pt x="3136733" y="2209799"/>
                  </a:moveTo>
                  <a:lnTo>
                    <a:pt x="2997357" y="2209799"/>
                  </a:lnTo>
                  <a:lnTo>
                    <a:pt x="3006302" y="2197099"/>
                  </a:lnTo>
                  <a:lnTo>
                    <a:pt x="3145672" y="2197099"/>
                  </a:lnTo>
                  <a:lnTo>
                    <a:pt x="3136733" y="2209799"/>
                  </a:lnTo>
                  <a:close/>
                </a:path>
                <a:path w="3362959" h="2247900">
                  <a:moveTo>
                    <a:pt x="3109284" y="2222499"/>
                  </a:moveTo>
                  <a:lnTo>
                    <a:pt x="253386" y="2222499"/>
                  </a:lnTo>
                  <a:lnTo>
                    <a:pt x="244131" y="2209799"/>
                  </a:lnTo>
                  <a:lnTo>
                    <a:pt x="3118539" y="2209799"/>
                  </a:lnTo>
                  <a:lnTo>
                    <a:pt x="3109284" y="2222499"/>
                  </a:lnTo>
                  <a:close/>
                </a:path>
                <a:path w="3362959" h="2247900">
                  <a:moveTo>
                    <a:pt x="3071385" y="2235199"/>
                  </a:moveTo>
                  <a:lnTo>
                    <a:pt x="291281" y="2235199"/>
                  </a:lnTo>
                  <a:lnTo>
                    <a:pt x="281682" y="2222499"/>
                  </a:lnTo>
                  <a:lnTo>
                    <a:pt x="3080985" y="2222499"/>
                  </a:lnTo>
                  <a:lnTo>
                    <a:pt x="3071385" y="2235199"/>
                  </a:lnTo>
                  <a:close/>
                </a:path>
                <a:path w="3362959" h="2247900">
                  <a:moveTo>
                    <a:pt x="3032339" y="2247899"/>
                  </a:moveTo>
                  <a:lnTo>
                    <a:pt x="330324" y="2247899"/>
                  </a:lnTo>
                  <a:lnTo>
                    <a:pt x="320473" y="2235199"/>
                  </a:lnTo>
                  <a:lnTo>
                    <a:pt x="3042191" y="2235199"/>
                  </a:lnTo>
                  <a:lnTo>
                    <a:pt x="3032339" y="2247899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4732" y="4465849"/>
              <a:ext cx="495089" cy="48569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00150" y="5050861"/>
              <a:ext cx="1278890" cy="3175"/>
            </a:xfrm>
            <a:custGeom>
              <a:avLst/>
              <a:gdLst/>
              <a:ahLst/>
              <a:cxnLst/>
              <a:rect l="l" t="t" r="r" b="b"/>
              <a:pathLst>
                <a:path w="1278890" h="3175">
                  <a:moveTo>
                    <a:pt x="0" y="2583"/>
                  </a:moveTo>
                  <a:lnTo>
                    <a:pt x="127886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76210" y="4993461"/>
              <a:ext cx="1527175" cy="117475"/>
            </a:xfrm>
            <a:custGeom>
              <a:avLst/>
              <a:gdLst/>
              <a:ahLst/>
              <a:cxnLst/>
              <a:rect l="l" t="t" r="r" b="b"/>
              <a:pathLst>
                <a:path w="1527175" h="117475">
                  <a:moveTo>
                    <a:pt x="0" y="3083"/>
                  </a:moveTo>
                  <a:lnTo>
                    <a:pt x="114299" y="2853"/>
                  </a:lnTo>
                  <a:lnTo>
                    <a:pt x="114530" y="117152"/>
                  </a:lnTo>
                  <a:lnTo>
                    <a:pt x="230" y="117383"/>
                  </a:lnTo>
                  <a:lnTo>
                    <a:pt x="0" y="3083"/>
                  </a:lnTo>
                  <a:close/>
                </a:path>
                <a:path w="1527175" h="117475">
                  <a:moveTo>
                    <a:pt x="1526517" y="0"/>
                  </a:moveTo>
                  <a:lnTo>
                    <a:pt x="1412218" y="230"/>
                  </a:lnTo>
                  <a:lnTo>
                    <a:pt x="1412449" y="114530"/>
                  </a:lnTo>
                  <a:lnTo>
                    <a:pt x="1526748" y="114299"/>
                  </a:lnTo>
                  <a:lnTo>
                    <a:pt x="1526517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56635" y="4593953"/>
              <a:ext cx="483870" cy="235585"/>
            </a:xfrm>
            <a:custGeom>
              <a:avLst/>
              <a:gdLst/>
              <a:ahLst/>
              <a:cxnLst/>
              <a:rect l="l" t="t" r="r" b="b"/>
              <a:pathLst>
                <a:path w="483870" h="235585">
                  <a:moveTo>
                    <a:pt x="38622" y="181355"/>
                  </a:moveTo>
                  <a:lnTo>
                    <a:pt x="0" y="181355"/>
                  </a:lnTo>
                  <a:lnTo>
                    <a:pt x="22" y="29235"/>
                  </a:lnTo>
                  <a:lnTo>
                    <a:pt x="38431" y="0"/>
                  </a:lnTo>
                  <a:lnTo>
                    <a:pt x="54968" y="2165"/>
                  </a:lnTo>
                  <a:lnTo>
                    <a:pt x="67605" y="9750"/>
                  </a:lnTo>
                  <a:lnTo>
                    <a:pt x="76159" y="22324"/>
                  </a:lnTo>
                  <a:lnTo>
                    <a:pt x="79158" y="29235"/>
                  </a:lnTo>
                  <a:lnTo>
                    <a:pt x="38622" y="29235"/>
                  </a:lnTo>
                  <a:lnTo>
                    <a:pt x="38622" y="181355"/>
                  </a:lnTo>
                  <a:close/>
                </a:path>
                <a:path w="483870" h="235585">
                  <a:moveTo>
                    <a:pt x="173249" y="153248"/>
                  </a:moveTo>
                  <a:lnTo>
                    <a:pt x="132967" y="153248"/>
                  </a:lnTo>
                  <a:lnTo>
                    <a:pt x="191643" y="22324"/>
                  </a:lnTo>
                  <a:lnTo>
                    <a:pt x="200326" y="9807"/>
                  </a:lnTo>
                  <a:lnTo>
                    <a:pt x="212947" y="2222"/>
                  </a:lnTo>
                  <a:lnTo>
                    <a:pt x="229398" y="57"/>
                  </a:lnTo>
                  <a:lnTo>
                    <a:pt x="249574" y="3796"/>
                  </a:lnTo>
                  <a:lnTo>
                    <a:pt x="257586" y="7287"/>
                  </a:lnTo>
                  <a:lnTo>
                    <a:pt x="263270" y="12471"/>
                  </a:lnTo>
                  <a:lnTo>
                    <a:pt x="266656" y="19740"/>
                  </a:lnTo>
                  <a:lnTo>
                    <a:pt x="267749" y="29235"/>
                  </a:lnTo>
                  <a:lnTo>
                    <a:pt x="229149" y="29235"/>
                  </a:lnTo>
                  <a:lnTo>
                    <a:pt x="173249" y="153248"/>
                  </a:lnTo>
                  <a:close/>
                </a:path>
                <a:path w="483870" h="235585">
                  <a:moveTo>
                    <a:pt x="134066" y="183633"/>
                  </a:moveTo>
                  <a:lnTo>
                    <a:pt x="98414" y="161895"/>
                  </a:lnTo>
                  <a:lnTo>
                    <a:pt x="38622" y="29235"/>
                  </a:lnTo>
                  <a:lnTo>
                    <a:pt x="79158" y="29235"/>
                  </a:lnTo>
                  <a:lnTo>
                    <a:pt x="132967" y="153248"/>
                  </a:lnTo>
                  <a:lnTo>
                    <a:pt x="173249" y="153248"/>
                  </a:lnTo>
                  <a:lnTo>
                    <a:pt x="169352" y="161895"/>
                  </a:lnTo>
                  <a:lnTo>
                    <a:pt x="163521" y="172065"/>
                  </a:lnTo>
                  <a:lnTo>
                    <a:pt x="156161" y="178785"/>
                  </a:lnTo>
                  <a:lnTo>
                    <a:pt x="146575" y="182495"/>
                  </a:lnTo>
                  <a:lnTo>
                    <a:pt x="134066" y="183633"/>
                  </a:lnTo>
                  <a:close/>
                </a:path>
                <a:path w="483870" h="235585">
                  <a:moveTo>
                    <a:pt x="267778" y="181412"/>
                  </a:moveTo>
                  <a:lnTo>
                    <a:pt x="229149" y="181412"/>
                  </a:lnTo>
                  <a:lnTo>
                    <a:pt x="229149" y="29235"/>
                  </a:lnTo>
                  <a:lnTo>
                    <a:pt x="267749" y="29235"/>
                  </a:lnTo>
                  <a:lnTo>
                    <a:pt x="267778" y="181412"/>
                  </a:lnTo>
                  <a:close/>
                </a:path>
                <a:path w="483870" h="235585">
                  <a:moveTo>
                    <a:pt x="483809" y="156987"/>
                  </a:moveTo>
                  <a:lnTo>
                    <a:pt x="378698" y="156987"/>
                  </a:lnTo>
                  <a:lnTo>
                    <a:pt x="445104" y="156915"/>
                  </a:lnTo>
                  <a:lnTo>
                    <a:pt x="445104" y="57078"/>
                  </a:lnTo>
                  <a:lnTo>
                    <a:pt x="483801" y="57078"/>
                  </a:lnTo>
                  <a:lnTo>
                    <a:pt x="483809" y="156987"/>
                  </a:lnTo>
                  <a:close/>
                </a:path>
                <a:path w="483870" h="235585">
                  <a:moveTo>
                    <a:pt x="422676" y="235220"/>
                  </a:moveTo>
                  <a:lnTo>
                    <a:pt x="300722" y="235220"/>
                  </a:lnTo>
                  <a:lnTo>
                    <a:pt x="300722" y="209289"/>
                  </a:lnTo>
                  <a:lnTo>
                    <a:pt x="422893" y="209284"/>
                  </a:lnTo>
                  <a:lnTo>
                    <a:pt x="436805" y="205775"/>
                  </a:lnTo>
                  <a:lnTo>
                    <a:pt x="443176" y="200306"/>
                  </a:lnTo>
                  <a:lnTo>
                    <a:pt x="444887" y="194551"/>
                  </a:lnTo>
                  <a:lnTo>
                    <a:pt x="444818" y="180075"/>
                  </a:lnTo>
                  <a:lnTo>
                    <a:pt x="362729" y="180075"/>
                  </a:lnTo>
                  <a:lnTo>
                    <a:pt x="336844" y="176978"/>
                  </a:lnTo>
                  <a:lnTo>
                    <a:pt x="317113" y="169065"/>
                  </a:lnTo>
                  <a:lnTo>
                    <a:pt x="304487" y="157628"/>
                  </a:lnTo>
                  <a:lnTo>
                    <a:pt x="299915" y="143961"/>
                  </a:lnTo>
                  <a:lnTo>
                    <a:pt x="300210" y="100394"/>
                  </a:lnTo>
                  <a:lnTo>
                    <a:pt x="300249" y="71109"/>
                  </a:lnTo>
                  <a:lnTo>
                    <a:pt x="299892" y="57495"/>
                  </a:lnTo>
                  <a:lnTo>
                    <a:pt x="338492" y="57495"/>
                  </a:lnTo>
                  <a:lnTo>
                    <a:pt x="338492" y="141340"/>
                  </a:lnTo>
                  <a:lnTo>
                    <a:pt x="338899" y="145650"/>
                  </a:lnTo>
                  <a:lnTo>
                    <a:pt x="341734" y="150715"/>
                  </a:lnTo>
                  <a:lnTo>
                    <a:pt x="348603" y="154985"/>
                  </a:lnTo>
                  <a:lnTo>
                    <a:pt x="361115" y="156915"/>
                  </a:lnTo>
                  <a:lnTo>
                    <a:pt x="483809" y="156987"/>
                  </a:lnTo>
                  <a:lnTo>
                    <a:pt x="483767" y="193788"/>
                  </a:lnTo>
                  <a:lnTo>
                    <a:pt x="477030" y="214346"/>
                  </a:lnTo>
                  <a:lnTo>
                    <a:pt x="460552" y="226881"/>
                  </a:lnTo>
                  <a:lnTo>
                    <a:pt x="440409" y="233228"/>
                  </a:lnTo>
                  <a:lnTo>
                    <a:pt x="422676" y="23522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70198" y="4597390"/>
              <a:ext cx="584200" cy="204470"/>
            </a:xfrm>
            <a:custGeom>
              <a:avLst/>
              <a:gdLst/>
              <a:ahLst/>
              <a:cxnLst/>
              <a:rect l="l" t="t" r="r" b="b"/>
              <a:pathLst>
                <a:path w="584200" h="204470">
                  <a:moveTo>
                    <a:pt x="111054" y="177918"/>
                  </a:moveTo>
                  <a:lnTo>
                    <a:pt x="11" y="177918"/>
                  </a:lnTo>
                  <a:lnTo>
                    <a:pt x="0" y="152165"/>
                  </a:lnTo>
                  <a:lnTo>
                    <a:pt x="108071" y="152165"/>
                  </a:lnTo>
                  <a:lnTo>
                    <a:pt x="109182" y="151919"/>
                  </a:lnTo>
                  <a:lnTo>
                    <a:pt x="110670" y="151919"/>
                  </a:lnTo>
                  <a:lnTo>
                    <a:pt x="118101" y="151422"/>
                  </a:lnTo>
                  <a:lnTo>
                    <a:pt x="123670" y="149452"/>
                  </a:lnTo>
                  <a:lnTo>
                    <a:pt x="127014" y="146482"/>
                  </a:lnTo>
                  <a:lnTo>
                    <a:pt x="130729" y="143523"/>
                  </a:lnTo>
                  <a:lnTo>
                    <a:pt x="132583" y="140062"/>
                  </a:lnTo>
                  <a:lnTo>
                    <a:pt x="132583" y="112464"/>
                  </a:lnTo>
                  <a:lnTo>
                    <a:pt x="131897" y="110294"/>
                  </a:lnTo>
                  <a:lnTo>
                    <a:pt x="129607" y="108009"/>
                  </a:lnTo>
                  <a:lnTo>
                    <a:pt x="125897" y="103566"/>
                  </a:lnTo>
                  <a:lnTo>
                    <a:pt x="120688" y="101344"/>
                  </a:lnTo>
                  <a:lnTo>
                    <a:pt x="108438" y="100356"/>
                  </a:lnTo>
                  <a:lnTo>
                    <a:pt x="107327" y="100105"/>
                  </a:lnTo>
                  <a:lnTo>
                    <a:pt x="60530" y="100105"/>
                  </a:lnTo>
                  <a:lnTo>
                    <a:pt x="53100" y="99613"/>
                  </a:lnTo>
                  <a:lnTo>
                    <a:pt x="30921" y="95030"/>
                  </a:lnTo>
                  <a:lnTo>
                    <a:pt x="14342" y="87018"/>
                  </a:lnTo>
                  <a:lnTo>
                    <a:pt x="3959" y="76410"/>
                  </a:lnTo>
                  <a:lnTo>
                    <a:pt x="366" y="64042"/>
                  </a:lnTo>
                  <a:lnTo>
                    <a:pt x="366" y="41562"/>
                  </a:lnTo>
                  <a:lnTo>
                    <a:pt x="33453" y="3209"/>
                  </a:lnTo>
                  <a:lnTo>
                    <a:pt x="64651" y="0"/>
                  </a:lnTo>
                  <a:lnTo>
                    <a:pt x="173095" y="0"/>
                  </a:lnTo>
                  <a:lnTo>
                    <a:pt x="173095" y="25684"/>
                  </a:lnTo>
                  <a:lnTo>
                    <a:pt x="61675" y="25684"/>
                  </a:lnTo>
                  <a:lnTo>
                    <a:pt x="60192" y="25935"/>
                  </a:lnTo>
                  <a:lnTo>
                    <a:pt x="59076" y="25935"/>
                  </a:lnTo>
                  <a:lnTo>
                    <a:pt x="45337" y="27226"/>
                  </a:lnTo>
                  <a:lnTo>
                    <a:pt x="41250" y="29454"/>
                  </a:lnTo>
                  <a:lnTo>
                    <a:pt x="39395" y="37358"/>
                  </a:lnTo>
                  <a:lnTo>
                    <a:pt x="39023" y="38592"/>
                  </a:lnTo>
                  <a:lnTo>
                    <a:pt x="39023" y="60336"/>
                  </a:lnTo>
                  <a:lnTo>
                    <a:pt x="39395" y="61569"/>
                  </a:lnTo>
                  <a:lnTo>
                    <a:pt x="41872" y="68299"/>
                  </a:lnTo>
                  <a:lnTo>
                    <a:pt x="46682" y="72992"/>
                  </a:lnTo>
                  <a:lnTo>
                    <a:pt x="54069" y="75741"/>
                  </a:lnTo>
                  <a:lnTo>
                    <a:pt x="64274" y="76636"/>
                  </a:lnTo>
                  <a:lnTo>
                    <a:pt x="111071" y="76636"/>
                  </a:lnTo>
                  <a:lnTo>
                    <a:pt x="119734" y="77002"/>
                  </a:lnTo>
                  <a:lnTo>
                    <a:pt x="164685" y="94947"/>
                  </a:lnTo>
                  <a:lnTo>
                    <a:pt x="171601" y="138886"/>
                  </a:lnTo>
                  <a:lnTo>
                    <a:pt x="170064" y="148482"/>
                  </a:lnTo>
                  <a:lnTo>
                    <a:pt x="138739" y="173646"/>
                  </a:lnTo>
                  <a:lnTo>
                    <a:pt x="120697" y="177421"/>
                  </a:lnTo>
                  <a:lnTo>
                    <a:pt x="111054" y="177918"/>
                  </a:lnTo>
                  <a:close/>
                </a:path>
                <a:path w="584200" h="204470">
                  <a:moveTo>
                    <a:pt x="583744" y="177918"/>
                  </a:moveTo>
                  <a:lnTo>
                    <a:pt x="483097" y="177918"/>
                  </a:lnTo>
                  <a:lnTo>
                    <a:pt x="479378" y="177877"/>
                  </a:lnTo>
                  <a:lnTo>
                    <a:pt x="427345" y="164118"/>
                  </a:lnTo>
                  <a:lnTo>
                    <a:pt x="412532" y="51"/>
                  </a:lnTo>
                  <a:lnTo>
                    <a:pt x="451155" y="51"/>
                  </a:lnTo>
                  <a:lnTo>
                    <a:pt x="451203" y="133208"/>
                  </a:lnTo>
                  <a:lnTo>
                    <a:pt x="452844" y="141700"/>
                  </a:lnTo>
                  <a:lnTo>
                    <a:pt x="458259" y="147688"/>
                  </a:lnTo>
                  <a:lnTo>
                    <a:pt x="467922" y="151127"/>
                  </a:lnTo>
                  <a:lnTo>
                    <a:pt x="482353" y="152228"/>
                  </a:lnTo>
                  <a:lnTo>
                    <a:pt x="583744" y="152228"/>
                  </a:lnTo>
                  <a:lnTo>
                    <a:pt x="583744" y="177918"/>
                  </a:lnTo>
                  <a:close/>
                </a:path>
                <a:path w="584200" h="204470">
                  <a:moveTo>
                    <a:pt x="296721" y="178615"/>
                  </a:moveTo>
                  <a:lnTo>
                    <a:pt x="248343" y="178615"/>
                  </a:lnTo>
                  <a:lnTo>
                    <a:pt x="240902" y="177621"/>
                  </a:lnTo>
                  <a:lnTo>
                    <a:pt x="205247" y="160448"/>
                  </a:lnTo>
                  <a:lnTo>
                    <a:pt x="196249" y="42910"/>
                  </a:lnTo>
                  <a:lnTo>
                    <a:pt x="199256" y="27477"/>
                  </a:lnTo>
                  <a:lnTo>
                    <a:pt x="244989" y="1125"/>
                  </a:lnTo>
                  <a:lnTo>
                    <a:pt x="251921" y="385"/>
                  </a:lnTo>
                  <a:lnTo>
                    <a:pt x="332343" y="385"/>
                  </a:lnTo>
                  <a:lnTo>
                    <a:pt x="376040" y="14988"/>
                  </a:lnTo>
                  <a:lnTo>
                    <a:pt x="384387" y="26135"/>
                  </a:lnTo>
                  <a:lnTo>
                    <a:pt x="266255" y="26135"/>
                  </a:lnTo>
                  <a:lnTo>
                    <a:pt x="254591" y="27477"/>
                  </a:lnTo>
                  <a:lnTo>
                    <a:pt x="245676" y="31302"/>
                  </a:lnTo>
                  <a:lnTo>
                    <a:pt x="239980" y="37308"/>
                  </a:lnTo>
                  <a:lnTo>
                    <a:pt x="237976" y="45194"/>
                  </a:lnTo>
                  <a:lnTo>
                    <a:pt x="237930" y="132260"/>
                  </a:lnTo>
                  <a:lnTo>
                    <a:pt x="237930" y="133500"/>
                  </a:lnTo>
                  <a:lnTo>
                    <a:pt x="238303" y="134733"/>
                  </a:lnTo>
                  <a:lnTo>
                    <a:pt x="238675" y="136224"/>
                  </a:lnTo>
                  <a:lnTo>
                    <a:pt x="241797" y="143307"/>
                  </a:lnTo>
                  <a:lnTo>
                    <a:pt x="247573" y="148510"/>
                  </a:lnTo>
                  <a:lnTo>
                    <a:pt x="255769" y="151716"/>
                  </a:lnTo>
                  <a:lnTo>
                    <a:pt x="266152" y="152810"/>
                  </a:lnTo>
                  <a:lnTo>
                    <a:pt x="384536" y="152810"/>
                  </a:lnTo>
                  <a:lnTo>
                    <a:pt x="382791" y="156937"/>
                  </a:lnTo>
                  <a:lnTo>
                    <a:pt x="375641" y="164430"/>
                  </a:lnTo>
                  <a:lnTo>
                    <a:pt x="365288" y="170110"/>
                  </a:lnTo>
                  <a:lnTo>
                    <a:pt x="372555" y="176656"/>
                  </a:lnTo>
                  <a:lnTo>
                    <a:pt x="327707" y="176656"/>
                  </a:lnTo>
                  <a:lnTo>
                    <a:pt x="296721" y="178615"/>
                  </a:lnTo>
                  <a:close/>
                </a:path>
                <a:path w="584200" h="204470">
                  <a:moveTo>
                    <a:pt x="386106" y="149098"/>
                  </a:moveTo>
                  <a:lnTo>
                    <a:pt x="341909" y="149098"/>
                  </a:lnTo>
                  <a:lnTo>
                    <a:pt x="347090" y="146345"/>
                  </a:lnTo>
                  <a:lnTo>
                    <a:pt x="350496" y="142130"/>
                  </a:lnTo>
                  <a:lnTo>
                    <a:pt x="351641" y="136721"/>
                  </a:lnTo>
                  <a:lnTo>
                    <a:pt x="352013" y="135487"/>
                  </a:lnTo>
                  <a:lnTo>
                    <a:pt x="352013" y="42910"/>
                  </a:lnTo>
                  <a:lnTo>
                    <a:pt x="324473" y="26135"/>
                  </a:lnTo>
                  <a:lnTo>
                    <a:pt x="384387" y="26135"/>
                  </a:lnTo>
                  <a:lnTo>
                    <a:pt x="385169" y="27180"/>
                  </a:lnTo>
                  <a:lnTo>
                    <a:pt x="385255" y="27477"/>
                  </a:lnTo>
                  <a:lnTo>
                    <a:pt x="388262" y="42910"/>
                  </a:lnTo>
                  <a:lnTo>
                    <a:pt x="388172" y="135487"/>
                  </a:lnTo>
                  <a:lnTo>
                    <a:pt x="386935" y="147140"/>
                  </a:lnTo>
                  <a:lnTo>
                    <a:pt x="386106" y="149098"/>
                  </a:lnTo>
                  <a:close/>
                </a:path>
                <a:path w="584200" h="204470">
                  <a:moveTo>
                    <a:pt x="384536" y="152810"/>
                  </a:moveTo>
                  <a:lnTo>
                    <a:pt x="301243" y="152810"/>
                  </a:lnTo>
                  <a:lnTo>
                    <a:pt x="269014" y="123779"/>
                  </a:lnTo>
                  <a:lnTo>
                    <a:pt x="313860" y="123779"/>
                  </a:lnTo>
                  <a:lnTo>
                    <a:pt x="341909" y="149098"/>
                  </a:lnTo>
                  <a:lnTo>
                    <a:pt x="386106" y="149098"/>
                  </a:lnTo>
                  <a:lnTo>
                    <a:pt x="384536" y="152810"/>
                  </a:lnTo>
                  <a:close/>
                </a:path>
                <a:path w="584200" h="204470">
                  <a:moveTo>
                    <a:pt x="237976" y="132329"/>
                  </a:moveTo>
                  <a:close/>
                </a:path>
                <a:path w="584200" h="204470">
                  <a:moveTo>
                    <a:pt x="403333" y="204379"/>
                  </a:moveTo>
                  <a:lnTo>
                    <a:pt x="358487" y="204379"/>
                  </a:lnTo>
                  <a:lnTo>
                    <a:pt x="327707" y="176656"/>
                  </a:lnTo>
                  <a:lnTo>
                    <a:pt x="372555" y="176656"/>
                  </a:lnTo>
                  <a:lnTo>
                    <a:pt x="403333" y="204379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187580" y="4226432"/>
              <a:ext cx="434975" cy="424815"/>
            </a:xfrm>
            <a:custGeom>
              <a:avLst/>
              <a:gdLst/>
              <a:ahLst/>
              <a:cxnLst/>
              <a:rect l="l" t="t" r="r" b="b"/>
              <a:pathLst>
                <a:path w="434975" h="424814">
                  <a:moveTo>
                    <a:pt x="98577" y="290817"/>
                  </a:moveTo>
                  <a:lnTo>
                    <a:pt x="98056" y="291109"/>
                  </a:lnTo>
                  <a:lnTo>
                    <a:pt x="98336" y="291007"/>
                  </a:lnTo>
                  <a:lnTo>
                    <a:pt x="98577" y="290817"/>
                  </a:lnTo>
                  <a:close/>
                </a:path>
                <a:path w="434975" h="424814">
                  <a:moveTo>
                    <a:pt x="110070" y="91744"/>
                  </a:moveTo>
                  <a:lnTo>
                    <a:pt x="110045" y="84556"/>
                  </a:lnTo>
                  <a:lnTo>
                    <a:pt x="108369" y="82804"/>
                  </a:lnTo>
                  <a:lnTo>
                    <a:pt x="108127" y="80594"/>
                  </a:lnTo>
                  <a:lnTo>
                    <a:pt x="104736" y="75692"/>
                  </a:lnTo>
                  <a:lnTo>
                    <a:pt x="100939" y="74104"/>
                  </a:lnTo>
                  <a:lnTo>
                    <a:pt x="98564" y="71755"/>
                  </a:lnTo>
                  <a:lnTo>
                    <a:pt x="93624" y="71678"/>
                  </a:lnTo>
                  <a:lnTo>
                    <a:pt x="90131" y="72301"/>
                  </a:lnTo>
                  <a:lnTo>
                    <a:pt x="86423" y="73113"/>
                  </a:lnTo>
                  <a:lnTo>
                    <a:pt x="86423" y="73787"/>
                  </a:lnTo>
                  <a:lnTo>
                    <a:pt x="87096" y="73787"/>
                  </a:lnTo>
                  <a:lnTo>
                    <a:pt x="89458" y="78638"/>
                  </a:lnTo>
                  <a:lnTo>
                    <a:pt x="93624" y="81749"/>
                  </a:lnTo>
                  <a:lnTo>
                    <a:pt x="96545" y="85915"/>
                  </a:lnTo>
                  <a:lnTo>
                    <a:pt x="103301" y="100050"/>
                  </a:lnTo>
                  <a:lnTo>
                    <a:pt x="103974" y="99377"/>
                  </a:lnTo>
                  <a:lnTo>
                    <a:pt x="108153" y="96443"/>
                  </a:lnTo>
                  <a:lnTo>
                    <a:pt x="110070" y="91744"/>
                  </a:lnTo>
                  <a:close/>
                </a:path>
                <a:path w="434975" h="424814">
                  <a:moveTo>
                    <a:pt x="434746" y="424040"/>
                  </a:moveTo>
                  <a:lnTo>
                    <a:pt x="432562" y="421284"/>
                  </a:lnTo>
                  <a:lnTo>
                    <a:pt x="432015" y="417487"/>
                  </a:lnTo>
                  <a:lnTo>
                    <a:pt x="430022" y="414616"/>
                  </a:lnTo>
                  <a:lnTo>
                    <a:pt x="421246" y="405866"/>
                  </a:lnTo>
                  <a:lnTo>
                    <a:pt x="414401" y="397573"/>
                  </a:lnTo>
                  <a:lnTo>
                    <a:pt x="406844" y="389864"/>
                  </a:lnTo>
                  <a:lnTo>
                    <a:pt x="398716" y="382739"/>
                  </a:lnTo>
                  <a:lnTo>
                    <a:pt x="390182" y="376224"/>
                  </a:lnTo>
                  <a:lnTo>
                    <a:pt x="381558" y="370827"/>
                  </a:lnTo>
                  <a:lnTo>
                    <a:pt x="371297" y="364629"/>
                  </a:lnTo>
                  <a:lnTo>
                    <a:pt x="362026" y="357644"/>
                  </a:lnTo>
                  <a:lnTo>
                    <a:pt x="356425" y="349948"/>
                  </a:lnTo>
                  <a:lnTo>
                    <a:pt x="355752" y="349275"/>
                  </a:lnTo>
                  <a:lnTo>
                    <a:pt x="362305" y="348526"/>
                  </a:lnTo>
                  <a:lnTo>
                    <a:pt x="369963" y="346176"/>
                  </a:lnTo>
                  <a:lnTo>
                    <a:pt x="376021" y="344563"/>
                  </a:lnTo>
                  <a:lnTo>
                    <a:pt x="383463" y="343052"/>
                  </a:lnTo>
                  <a:lnTo>
                    <a:pt x="398094" y="341337"/>
                  </a:lnTo>
                  <a:lnTo>
                    <a:pt x="405726" y="339852"/>
                  </a:lnTo>
                  <a:lnTo>
                    <a:pt x="419912" y="335800"/>
                  </a:lnTo>
                  <a:lnTo>
                    <a:pt x="419912" y="333108"/>
                  </a:lnTo>
                  <a:lnTo>
                    <a:pt x="415480" y="328574"/>
                  </a:lnTo>
                  <a:lnTo>
                    <a:pt x="414604" y="327685"/>
                  </a:lnTo>
                  <a:lnTo>
                    <a:pt x="410832" y="320497"/>
                  </a:lnTo>
                  <a:lnTo>
                    <a:pt x="369087" y="287604"/>
                  </a:lnTo>
                  <a:lnTo>
                    <a:pt x="333146" y="267995"/>
                  </a:lnTo>
                  <a:lnTo>
                    <a:pt x="325399" y="264388"/>
                  </a:lnTo>
                  <a:lnTo>
                    <a:pt x="322033" y="262699"/>
                  </a:lnTo>
                  <a:lnTo>
                    <a:pt x="316141" y="261823"/>
                  </a:lnTo>
                  <a:lnTo>
                    <a:pt x="313918" y="259003"/>
                  </a:lnTo>
                  <a:lnTo>
                    <a:pt x="310375" y="253707"/>
                  </a:lnTo>
                  <a:lnTo>
                    <a:pt x="307403" y="247967"/>
                  </a:lnTo>
                  <a:lnTo>
                    <a:pt x="304647" y="242036"/>
                  </a:lnTo>
                  <a:lnTo>
                    <a:pt x="301777" y="236156"/>
                  </a:lnTo>
                  <a:lnTo>
                    <a:pt x="283248" y="197904"/>
                  </a:lnTo>
                  <a:lnTo>
                    <a:pt x="270510" y="167678"/>
                  </a:lnTo>
                  <a:lnTo>
                    <a:pt x="266903" y="159321"/>
                  </a:lnTo>
                  <a:lnTo>
                    <a:pt x="238937" y="117005"/>
                  </a:lnTo>
                  <a:lnTo>
                    <a:pt x="212902" y="88379"/>
                  </a:lnTo>
                  <a:lnTo>
                    <a:pt x="183032" y="63588"/>
                  </a:lnTo>
                  <a:lnTo>
                    <a:pt x="147853" y="40817"/>
                  </a:lnTo>
                  <a:lnTo>
                    <a:pt x="110045" y="28702"/>
                  </a:lnTo>
                  <a:lnTo>
                    <a:pt x="87769" y="27355"/>
                  </a:lnTo>
                  <a:lnTo>
                    <a:pt x="83235" y="25463"/>
                  </a:lnTo>
                  <a:lnTo>
                    <a:pt x="78511" y="19926"/>
                  </a:lnTo>
                  <a:lnTo>
                    <a:pt x="74256" y="17233"/>
                  </a:lnTo>
                  <a:lnTo>
                    <a:pt x="65354" y="12293"/>
                  </a:lnTo>
                  <a:lnTo>
                    <a:pt x="57480" y="7912"/>
                  </a:lnTo>
                  <a:lnTo>
                    <a:pt x="36156" y="101"/>
                  </a:lnTo>
                  <a:lnTo>
                    <a:pt x="15646" y="0"/>
                  </a:lnTo>
                  <a:lnTo>
                    <a:pt x="1346" y="13817"/>
                  </a:lnTo>
                  <a:lnTo>
                    <a:pt x="38" y="27355"/>
                  </a:lnTo>
                  <a:lnTo>
                    <a:pt x="0" y="28130"/>
                  </a:lnTo>
                  <a:lnTo>
                    <a:pt x="5181" y="41287"/>
                  </a:lnTo>
                  <a:lnTo>
                    <a:pt x="13208" y="52755"/>
                  </a:lnTo>
                  <a:lnTo>
                    <a:pt x="20256" y="61645"/>
                  </a:lnTo>
                  <a:lnTo>
                    <a:pt x="24168" y="66916"/>
                  </a:lnTo>
                  <a:lnTo>
                    <a:pt x="37833" y="94005"/>
                  </a:lnTo>
                  <a:lnTo>
                    <a:pt x="39827" y="99364"/>
                  </a:lnTo>
                  <a:lnTo>
                    <a:pt x="43434" y="109397"/>
                  </a:lnTo>
                  <a:lnTo>
                    <a:pt x="47053" y="119583"/>
                  </a:lnTo>
                  <a:lnTo>
                    <a:pt x="50939" y="129603"/>
                  </a:lnTo>
                  <a:lnTo>
                    <a:pt x="72910" y="162166"/>
                  </a:lnTo>
                  <a:lnTo>
                    <a:pt x="73558" y="167195"/>
                  </a:lnTo>
                  <a:lnTo>
                    <a:pt x="73444" y="167589"/>
                  </a:lnTo>
                  <a:lnTo>
                    <a:pt x="69418" y="173228"/>
                  </a:lnTo>
                  <a:lnTo>
                    <a:pt x="69176" y="182245"/>
                  </a:lnTo>
                  <a:lnTo>
                    <a:pt x="66827" y="189623"/>
                  </a:lnTo>
                  <a:lnTo>
                    <a:pt x="61582" y="215646"/>
                  </a:lnTo>
                  <a:lnTo>
                    <a:pt x="61506" y="242379"/>
                  </a:lnTo>
                  <a:lnTo>
                    <a:pt x="66268" y="267474"/>
                  </a:lnTo>
                  <a:lnTo>
                    <a:pt x="75603" y="288645"/>
                  </a:lnTo>
                  <a:lnTo>
                    <a:pt x="80289" y="295440"/>
                  </a:lnTo>
                  <a:lnTo>
                    <a:pt x="87172" y="302564"/>
                  </a:lnTo>
                  <a:lnTo>
                    <a:pt x="96024" y="307098"/>
                  </a:lnTo>
                  <a:lnTo>
                    <a:pt x="106654" y="306158"/>
                  </a:lnTo>
                  <a:lnTo>
                    <a:pt x="113957" y="300164"/>
                  </a:lnTo>
                  <a:lnTo>
                    <a:pt x="117221" y="291363"/>
                  </a:lnTo>
                  <a:lnTo>
                    <a:pt x="117297" y="291160"/>
                  </a:lnTo>
                  <a:lnTo>
                    <a:pt x="118859" y="280403"/>
                  </a:lnTo>
                  <a:lnTo>
                    <a:pt x="120840" y="269113"/>
                  </a:lnTo>
                  <a:lnTo>
                    <a:pt x="121691" y="265747"/>
                  </a:lnTo>
                  <a:lnTo>
                    <a:pt x="121170" y="263296"/>
                  </a:lnTo>
                  <a:lnTo>
                    <a:pt x="122859" y="261035"/>
                  </a:lnTo>
                  <a:lnTo>
                    <a:pt x="122923" y="261823"/>
                  </a:lnTo>
                  <a:lnTo>
                    <a:pt x="135013" y="285953"/>
                  </a:lnTo>
                  <a:lnTo>
                    <a:pt x="142913" y="296824"/>
                  </a:lnTo>
                  <a:lnTo>
                    <a:pt x="152552" y="307428"/>
                  </a:lnTo>
                  <a:lnTo>
                    <a:pt x="163042" y="317220"/>
                  </a:lnTo>
                  <a:lnTo>
                    <a:pt x="173494" y="325704"/>
                  </a:lnTo>
                  <a:lnTo>
                    <a:pt x="178562" y="330238"/>
                  </a:lnTo>
                  <a:lnTo>
                    <a:pt x="183553" y="335280"/>
                  </a:lnTo>
                  <a:lnTo>
                    <a:pt x="188912" y="339915"/>
                  </a:lnTo>
                  <a:lnTo>
                    <a:pt x="195097" y="343217"/>
                  </a:lnTo>
                  <a:lnTo>
                    <a:pt x="195097" y="342544"/>
                  </a:lnTo>
                  <a:lnTo>
                    <a:pt x="194424" y="342544"/>
                  </a:lnTo>
                  <a:lnTo>
                    <a:pt x="192671" y="339801"/>
                  </a:lnTo>
                  <a:lnTo>
                    <a:pt x="163169" y="306197"/>
                  </a:lnTo>
                  <a:lnTo>
                    <a:pt x="139065" y="265087"/>
                  </a:lnTo>
                  <a:lnTo>
                    <a:pt x="137058" y="261035"/>
                  </a:lnTo>
                  <a:lnTo>
                    <a:pt x="135623" y="258140"/>
                  </a:lnTo>
                  <a:lnTo>
                    <a:pt x="132372" y="251002"/>
                  </a:lnTo>
                  <a:lnTo>
                    <a:pt x="129260" y="243840"/>
                  </a:lnTo>
                  <a:lnTo>
                    <a:pt x="124701" y="233248"/>
                  </a:lnTo>
                  <a:lnTo>
                    <a:pt x="124726" y="227863"/>
                  </a:lnTo>
                  <a:lnTo>
                    <a:pt x="121513" y="226021"/>
                  </a:lnTo>
                  <a:lnTo>
                    <a:pt x="117144" y="232791"/>
                  </a:lnTo>
                  <a:lnTo>
                    <a:pt x="110718" y="238252"/>
                  </a:lnTo>
                  <a:lnTo>
                    <a:pt x="107340" y="246227"/>
                  </a:lnTo>
                  <a:lnTo>
                    <a:pt x="104076" y="256286"/>
                  </a:lnTo>
                  <a:lnTo>
                    <a:pt x="102006" y="267195"/>
                  </a:lnTo>
                  <a:lnTo>
                    <a:pt x="100736" y="277495"/>
                  </a:lnTo>
                  <a:lnTo>
                    <a:pt x="99237" y="290690"/>
                  </a:lnTo>
                  <a:lnTo>
                    <a:pt x="98336" y="291007"/>
                  </a:lnTo>
                  <a:lnTo>
                    <a:pt x="76441" y="253390"/>
                  </a:lnTo>
                  <a:lnTo>
                    <a:pt x="74142" y="233248"/>
                  </a:lnTo>
                  <a:lnTo>
                    <a:pt x="74180" y="230911"/>
                  </a:lnTo>
                  <a:lnTo>
                    <a:pt x="74879" y="211886"/>
                  </a:lnTo>
                  <a:lnTo>
                    <a:pt x="78981" y="192354"/>
                  </a:lnTo>
                  <a:lnTo>
                    <a:pt x="81508" y="185585"/>
                  </a:lnTo>
                  <a:lnTo>
                    <a:pt x="84823" y="176339"/>
                  </a:lnTo>
                  <a:lnTo>
                    <a:pt x="87083" y="167195"/>
                  </a:lnTo>
                  <a:lnTo>
                    <a:pt x="86410" y="160693"/>
                  </a:lnTo>
                  <a:lnTo>
                    <a:pt x="84645" y="154940"/>
                  </a:lnTo>
                  <a:lnTo>
                    <a:pt x="78854" y="151549"/>
                  </a:lnTo>
                  <a:lnTo>
                    <a:pt x="75603" y="147205"/>
                  </a:lnTo>
                  <a:lnTo>
                    <a:pt x="55829" y="102831"/>
                  </a:lnTo>
                  <a:lnTo>
                    <a:pt x="51625" y="89827"/>
                  </a:lnTo>
                  <a:lnTo>
                    <a:pt x="31724" y="54317"/>
                  </a:lnTo>
                  <a:lnTo>
                    <a:pt x="23152" y="43484"/>
                  </a:lnTo>
                  <a:lnTo>
                    <a:pt x="19100" y="37884"/>
                  </a:lnTo>
                  <a:lnTo>
                    <a:pt x="15532" y="31470"/>
                  </a:lnTo>
                  <a:lnTo>
                    <a:pt x="13982" y="28130"/>
                  </a:lnTo>
                  <a:lnTo>
                    <a:pt x="11887" y="22783"/>
                  </a:lnTo>
                  <a:lnTo>
                    <a:pt x="14173" y="19342"/>
                  </a:lnTo>
                  <a:lnTo>
                    <a:pt x="14668" y="17132"/>
                  </a:lnTo>
                  <a:lnTo>
                    <a:pt x="16014" y="15786"/>
                  </a:lnTo>
                  <a:lnTo>
                    <a:pt x="18224" y="15303"/>
                  </a:lnTo>
                  <a:lnTo>
                    <a:pt x="22148" y="12293"/>
                  </a:lnTo>
                  <a:lnTo>
                    <a:pt x="59283" y="28575"/>
                  </a:lnTo>
                  <a:lnTo>
                    <a:pt x="75018" y="41363"/>
                  </a:lnTo>
                  <a:lnTo>
                    <a:pt x="80340" y="42926"/>
                  </a:lnTo>
                  <a:lnTo>
                    <a:pt x="86410" y="42926"/>
                  </a:lnTo>
                  <a:lnTo>
                    <a:pt x="93700" y="43992"/>
                  </a:lnTo>
                  <a:lnTo>
                    <a:pt x="101155" y="44424"/>
                  </a:lnTo>
                  <a:lnTo>
                    <a:pt x="137795" y="55168"/>
                  </a:lnTo>
                  <a:lnTo>
                    <a:pt x="185775" y="86779"/>
                  </a:lnTo>
                  <a:lnTo>
                    <a:pt x="232295" y="137668"/>
                  </a:lnTo>
                  <a:lnTo>
                    <a:pt x="253961" y="174294"/>
                  </a:lnTo>
                  <a:lnTo>
                    <a:pt x="255473" y="180695"/>
                  </a:lnTo>
                  <a:lnTo>
                    <a:pt x="258559" y="187807"/>
                  </a:lnTo>
                  <a:lnTo>
                    <a:pt x="263474" y="198589"/>
                  </a:lnTo>
                  <a:lnTo>
                    <a:pt x="273900" y="220268"/>
                  </a:lnTo>
                  <a:lnTo>
                    <a:pt x="278803" y="230911"/>
                  </a:lnTo>
                  <a:lnTo>
                    <a:pt x="299732" y="270649"/>
                  </a:lnTo>
                  <a:lnTo>
                    <a:pt x="322618" y="280873"/>
                  </a:lnTo>
                  <a:lnTo>
                    <a:pt x="330111" y="283438"/>
                  </a:lnTo>
                  <a:lnTo>
                    <a:pt x="335762" y="285826"/>
                  </a:lnTo>
                  <a:lnTo>
                    <a:pt x="345020" y="288302"/>
                  </a:lnTo>
                  <a:lnTo>
                    <a:pt x="350367" y="291528"/>
                  </a:lnTo>
                  <a:lnTo>
                    <a:pt x="357974" y="296329"/>
                  </a:lnTo>
                  <a:lnTo>
                    <a:pt x="365455" y="301409"/>
                  </a:lnTo>
                  <a:lnTo>
                    <a:pt x="380072" y="311746"/>
                  </a:lnTo>
                  <a:lnTo>
                    <a:pt x="385165" y="314934"/>
                  </a:lnTo>
                  <a:lnTo>
                    <a:pt x="391731" y="319138"/>
                  </a:lnTo>
                  <a:lnTo>
                    <a:pt x="397535" y="323850"/>
                  </a:lnTo>
                  <a:lnTo>
                    <a:pt x="400227" y="328396"/>
                  </a:lnTo>
                  <a:lnTo>
                    <a:pt x="400329" y="328574"/>
                  </a:lnTo>
                  <a:lnTo>
                    <a:pt x="400227" y="328396"/>
                  </a:lnTo>
                  <a:lnTo>
                    <a:pt x="383514" y="328472"/>
                  </a:lnTo>
                  <a:lnTo>
                    <a:pt x="368528" y="329755"/>
                  </a:lnTo>
                  <a:lnTo>
                    <a:pt x="355104" y="332371"/>
                  </a:lnTo>
                  <a:lnTo>
                    <a:pt x="342938" y="336473"/>
                  </a:lnTo>
                  <a:lnTo>
                    <a:pt x="338531" y="338328"/>
                  </a:lnTo>
                  <a:lnTo>
                    <a:pt x="331495" y="338378"/>
                  </a:lnTo>
                  <a:lnTo>
                    <a:pt x="330784" y="343890"/>
                  </a:lnTo>
                  <a:lnTo>
                    <a:pt x="333197" y="346417"/>
                  </a:lnTo>
                  <a:lnTo>
                    <a:pt x="333590" y="350202"/>
                  </a:lnTo>
                  <a:lnTo>
                    <a:pt x="339204" y="359295"/>
                  </a:lnTo>
                  <a:lnTo>
                    <a:pt x="345465" y="367309"/>
                  </a:lnTo>
                  <a:lnTo>
                    <a:pt x="357124" y="376085"/>
                  </a:lnTo>
                  <a:lnTo>
                    <a:pt x="363397" y="381000"/>
                  </a:lnTo>
                  <a:lnTo>
                    <a:pt x="369938" y="384975"/>
                  </a:lnTo>
                  <a:lnTo>
                    <a:pt x="378866" y="389813"/>
                  </a:lnTo>
                  <a:lnTo>
                    <a:pt x="397040" y="398335"/>
                  </a:lnTo>
                  <a:lnTo>
                    <a:pt x="405714" y="403161"/>
                  </a:lnTo>
                  <a:lnTo>
                    <a:pt x="412318" y="407339"/>
                  </a:lnTo>
                  <a:lnTo>
                    <a:pt x="418858" y="412584"/>
                  </a:lnTo>
                  <a:lnTo>
                    <a:pt x="428472" y="419633"/>
                  </a:lnTo>
                  <a:lnTo>
                    <a:pt x="430618" y="423252"/>
                  </a:lnTo>
                  <a:lnTo>
                    <a:pt x="434746" y="424713"/>
                  </a:lnTo>
                  <a:lnTo>
                    <a:pt x="434746" y="42404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72101" y="472048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461" y="56795"/>
                  </a:moveTo>
                  <a:lnTo>
                    <a:pt x="17675" y="54743"/>
                  </a:lnTo>
                  <a:lnTo>
                    <a:pt x="8595" y="48957"/>
                  </a:lnTo>
                  <a:lnTo>
                    <a:pt x="2334" y="39990"/>
                  </a:lnTo>
                  <a:lnTo>
                    <a:pt x="0" y="28397"/>
                  </a:lnTo>
                  <a:lnTo>
                    <a:pt x="2334" y="16804"/>
                  </a:lnTo>
                  <a:lnTo>
                    <a:pt x="8595" y="7837"/>
                  </a:lnTo>
                  <a:lnTo>
                    <a:pt x="17675" y="2051"/>
                  </a:lnTo>
                  <a:lnTo>
                    <a:pt x="28461" y="0"/>
                  </a:lnTo>
                  <a:lnTo>
                    <a:pt x="39248" y="2051"/>
                  </a:lnTo>
                  <a:lnTo>
                    <a:pt x="45296" y="5905"/>
                  </a:lnTo>
                  <a:lnTo>
                    <a:pt x="28450" y="5905"/>
                  </a:lnTo>
                  <a:lnTo>
                    <a:pt x="19776" y="7609"/>
                  </a:lnTo>
                  <a:lnTo>
                    <a:pt x="12761" y="12323"/>
                  </a:lnTo>
                  <a:lnTo>
                    <a:pt x="8066" y="19452"/>
                  </a:lnTo>
                  <a:lnTo>
                    <a:pt x="6354" y="28397"/>
                  </a:lnTo>
                  <a:lnTo>
                    <a:pt x="8067" y="37342"/>
                  </a:lnTo>
                  <a:lnTo>
                    <a:pt x="12765" y="44471"/>
                  </a:lnTo>
                  <a:lnTo>
                    <a:pt x="19781" y="49185"/>
                  </a:lnTo>
                  <a:lnTo>
                    <a:pt x="28450" y="50889"/>
                  </a:lnTo>
                  <a:lnTo>
                    <a:pt x="45296" y="50889"/>
                  </a:lnTo>
                  <a:lnTo>
                    <a:pt x="39248" y="54743"/>
                  </a:lnTo>
                  <a:lnTo>
                    <a:pt x="28461" y="56795"/>
                  </a:lnTo>
                  <a:close/>
                </a:path>
                <a:path w="57150" h="57150">
                  <a:moveTo>
                    <a:pt x="45296" y="50889"/>
                  </a:moveTo>
                  <a:lnTo>
                    <a:pt x="28450" y="50889"/>
                  </a:lnTo>
                  <a:lnTo>
                    <a:pt x="37063" y="49185"/>
                  </a:lnTo>
                  <a:lnTo>
                    <a:pt x="44086" y="44471"/>
                  </a:lnTo>
                  <a:lnTo>
                    <a:pt x="48814" y="37342"/>
                  </a:lnTo>
                  <a:lnTo>
                    <a:pt x="50546" y="28397"/>
                  </a:lnTo>
                  <a:lnTo>
                    <a:pt x="48812" y="19452"/>
                  </a:lnTo>
                  <a:lnTo>
                    <a:pt x="44081" y="12323"/>
                  </a:lnTo>
                  <a:lnTo>
                    <a:pt x="37059" y="7609"/>
                  </a:lnTo>
                  <a:lnTo>
                    <a:pt x="28450" y="5905"/>
                  </a:lnTo>
                  <a:lnTo>
                    <a:pt x="45296" y="5905"/>
                  </a:lnTo>
                  <a:lnTo>
                    <a:pt x="48327" y="7837"/>
                  </a:lnTo>
                  <a:lnTo>
                    <a:pt x="54589" y="16804"/>
                  </a:lnTo>
                  <a:lnTo>
                    <a:pt x="56923" y="28397"/>
                  </a:lnTo>
                  <a:lnTo>
                    <a:pt x="54589" y="39990"/>
                  </a:lnTo>
                  <a:lnTo>
                    <a:pt x="48327" y="48957"/>
                  </a:lnTo>
                  <a:lnTo>
                    <a:pt x="45296" y="50889"/>
                  </a:lnTo>
                  <a:close/>
                </a:path>
                <a:path w="57150" h="57150">
                  <a:moveTo>
                    <a:pt x="22531" y="44612"/>
                  </a:moveTo>
                  <a:lnTo>
                    <a:pt x="17064" y="44612"/>
                  </a:lnTo>
                  <a:lnTo>
                    <a:pt x="17064" y="12199"/>
                  </a:lnTo>
                  <a:lnTo>
                    <a:pt x="37781" y="12199"/>
                  </a:lnTo>
                  <a:lnTo>
                    <a:pt x="41960" y="14918"/>
                  </a:lnTo>
                  <a:lnTo>
                    <a:pt x="41960" y="16734"/>
                  </a:lnTo>
                  <a:lnTo>
                    <a:pt x="22531" y="16734"/>
                  </a:lnTo>
                  <a:lnTo>
                    <a:pt x="22531" y="26055"/>
                  </a:lnTo>
                  <a:lnTo>
                    <a:pt x="41960" y="26055"/>
                  </a:lnTo>
                  <a:lnTo>
                    <a:pt x="41960" y="27415"/>
                  </a:lnTo>
                  <a:lnTo>
                    <a:pt x="38170" y="29842"/>
                  </a:lnTo>
                  <a:lnTo>
                    <a:pt x="33161" y="30373"/>
                  </a:lnTo>
                  <a:lnTo>
                    <a:pt x="33311" y="30602"/>
                  </a:lnTo>
                  <a:lnTo>
                    <a:pt x="22531" y="30602"/>
                  </a:lnTo>
                  <a:lnTo>
                    <a:pt x="22531" y="44612"/>
                  </a:lnTo>
                  <a:close/>
                </a:path>
                <a:path w="57150" h="57150">
                  <a:moveTo>
                    <a:pt x="41960" y="26055"/>
                  </a:moveTo>
                  <a:lnTo>
                    <a:pt x="32474" y="26055"/>
                  </a:lnTo>
                  <a:lnTo>
                    <a:pt x="36041" y="25673"/>
                  </a:lnTo>
                  <a:lnTo>
                    <a:pt x="36041" y="17340"/>
                  </a:lnTo>
                  <a:lnTo>
                    <a:pt x="32091" y="16734"/>
                  </a:lnTo>
                  <a:lnTo>
                    <a:pt x="41960" y="16734"/>
                  </a:lnTo>
                  <a:lnTo>
                    <a:pt x="41960" y="26055"/>
                  </a:lnTo>
                  <a:close/>
                </a:path>
                <a:path w="57150" h="57150">
                  <a:moveTo>
                    <a:pt x="42492" y="44606"/>
                  </a:moveTo>
                  <a:lnTo>
                    <a:pt x="36112" y="44606"/>
                  </a:lnTo>
                  <a:lnTo>
                    <a:pt x="27614" y="30602"/>
                  </a:lnTo>
                  <a:lnTo>
                    <a:pt x="33311" y="30602"/>
                  </a:lnTo>
                  <a:lnTo>
                    <a:pt x="42492" y="44606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36323" y="4496804"/>
            <a:ext cx="27425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0385">
              <a:lnSpc>
                <a:spcPts val="2565"/>
              </a:lnSpc>
            </a:pPr>
            <a:r>
              <a:rPr dirty="0" sz="2200" spc="95" b="1">
                <a:solidFill>
                  <a:srgbClr val="FFFFFF"/>
                </a:solidFill>
                <a:latin typeface="Trebuchet MS"/>
                <a:cs typeface="Trebuchet MS"/>
              </a:rPr>
              <a:t>myapp.py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3126" y="3467264"/>
            <a:ext cx="13004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00868" y="4515085"/>
            <a:ext cx="97726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2200" spc="44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200" spc="8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200" spc="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200" b="1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200" spc="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80989" y="3464103"/>
            <a:ext cx="1300480" cy="3429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2050" spc="-3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50" spc="-105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050" spc="-190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-100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050" spc="-15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50" spc="-14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72458" y="1273804"/>
            <a:ext cx="544385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340">
                <a:latin typeface="Verdana"/>
                <a:cs typeface="Verdana"/>
              </a:rPr>
              <a:t>N</a:t>
            </a:r>
            <a:r>
              <a:rPr dirty="0" sz="5200" spc="-415">
                <a:latin typeface="Verdana"/>
                <a:cs typeface="Verdana"/>
              </a:rPr>
              <a:t>e</a:t>
            </a:r>
            <a:r>
              <a:rPr dirty="0" sz="5200" spc="-200">
                <a:latin typeface="Verdana"/>
                <a:cs typeface="Verdana"/>
              </a:rPr>
              <a:t>t</a:t>
            </a:r>
            <a:r>
              <a:rPr dirty="0" sz="5200" spc="-1005">
                <a:latin typeface="Verdana"/>
                <a:cs typeface="Verdana"/>
              </a:rPr>
              <a:t>w</a:t>
            </a:r>
            <a:r>
              <a:rPr dirty="0" sz="5200" spc="-320">
                <a:latin typeface="Verdana"/>
                <a:cs typeface="Verdana"/>
              </a:rPr>
              <a:t>o</a:t>
            </a:r>
            <a:r>
              <a:rPr dirty="0" sz="5200" spc="-395">
                <a:latin typeface="Verdana"/>
                <a:cs typeface="Verdana"/>
              </a:rPr>
              <a:t>r</a:t>
            </a:r>
            <a:r>
              <a:rPr dirty="0" sz="5200" spc="-685">
                <a:latin typeface="Verdana"/>
                <a:cs typeface="Verdana"/>
              </a:rPr>
              <a:t>k</a:t>
            </a:r>
            <a:r>
              <a:rPr dirty="0" sz="5200" spc="-660">
                <a:latin typeface="Verdana"/>
                <a:cs typeface="Verdana"/>
              </a:rPr>
              <a:t>:</a:t>
            </a:r>
            <a:r>
              <a:rPr dirty="0" sz="5200" spc="-555">
                <a:latin typeface="Verdana"/>
                <a:cs typeface="Verdana"/>
              </a:rPr>
              <a:t> </a:t>
            </a:r>
            <a:r>
              <a:rPr dirty="0" sz="5200" spc="-665">
                <a:solidFill>
                  <a:srgbClr val="FEEB73"/>
                </a:solidFill>
                <a:latin typeface="Verdana"/>
                <a:cs typeface="Verdana"/>
              </a:rPr>
              <a:t>m</a:t>
            </a:r>
            <a:r>
              <a:rPr dirty="0" sz="5200" spc="-385">
                <a:solidFill>
                  <a:srgbClr val="FEEB73"/>
                </a:solidFill>
                <a:latin typeface="Verdana"/>
                <a:cs typeface="Verdana"/>
              </a:rPr>
              <a:t>y</a:t>
            </a:r>
            <a:r>
              <a:rPr dirty="0" sz="5200" spc="-500">
                <a:solidFill>
                  <a:srgbClr val="FEEB73"/>
                </a:solidFill>
                <a:latin typeface="Verdana"/>
                <a:cs typeface="Verdana"/>
              </a:rPr>
              <a:t>-</a:t>
            </a:r>
            <a:r>
              <a:rPr dirty="0" sz="5200" spc="-430">
                <a:solidFill>
                  <a:srgbClr val="FEEB73"/>
                </a:solidFill>
                <a:latin typeface="Verdana"/>
                <a:cs typeface="Verdana"/>
              </a:rPr>
              <a:t>n</a:t>
            </a:r>
            <a:r>
              <a:rPr dirty="0" sz="5200" spc="-415">
                <a:solidFill>
                  <a:srgbClr val="FEEB73"/>
                </a:solidFill>
                <a:latin typeface="Verdana"/>
                <a:cs typeface="Verdana"/>
              </a:rPr>
              <a:t>e</a:t>
            </a:r>
            <a:r>
              <a:rPr dirty="0" sz="5200" spc="-195">
                <a:solidFill>
                  <a:srgbClr val="FEEB73"/>
                </a:solidFill>
                <a:latin typeface="Verdana"/>
                <a:cs typeface="Verdana"/>
              </a:rPr>
              <a:t>t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23432" y="7342285"/>
            <a:ext cx="566991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500" b="1">
                <a:solidFill>
                  <a:srgbClr val="1DB925"/>
                </a:solidFill>
                <a:latin typeface="Verdana"/>
                <a:cs typeface="Verdana"/>
              </a:rPr>
              <a:t>--</a:t>
            </a:r>
            <a:r>
              <a:rPr dirty="0" sz="5200" spc="-430" b="1">
                <a:solidFill>
                  <a:srgbClr val="1DB925"/>
                </a:solidFill>
                <a:latin typeface="Verdana"/>
                <a:cs typeface="Verdana"/>
              </a:rPr>
              <a:t>n</a:t>
            </a:r>
            <a:r>
              <a:rPr dirty="0" sz="5200" spc="-415" b="1">
                <a:solidFill>
                  <a:srgbClr val="1DB925"/>
                </a:solidFill>
                <a:latin typeface="Verdana"/>
                <a:cs typeface="Verdana"/>
              </a:rPr>
              <a:t>e</a:t>
            </a:r>
            <a:r>
              <a:rPr dirty="0" sz="5200" spc="-200" b="1">
                <a:solidFill>
                  <a:srgbClr val="1DB925"/>
                </a:solidFill>
                <a:latin typeface="Verdana"/>
                <a:cs typeface="Verdana"/>
              </a:rPr>
              <a:t>t</a:t>
            </a:r>
            <a:r>
              <a:rPr dirty="0" sz="5200" spc="-1005" b="1">
                <a:solidFill>
                  <a:srgbClr val="1DB925"/>
                </a:solidFill>
                <a:latin typeface="Verdana"/>
                <a:cs typeface="Verdana"/>
              </a:rPr>
              <a:t>w</a:t>
            </a:r>
            <a:r>
              <a:rPr dirty="0" sz="5200" spc="-320" b="1">
                <a:solidFill>
                  <a:srgbClr val="1DB925"/>
                </a:solidFill>
                <a:latin typeface="Verdana"/>
                <a:cs typeface="Verdana"/>
              </a:rPr>
              <a:t>o</a:t>
            </a:r>
            <a:r>
              <a:rPr dirty="0" sz="5200" spc="-395" b="1">
                <a:solidFill>
                  <a:srgbClr val="1DB925"/>
                </a:solidFill>
                <a:latin typeface="Verdana"/>
                <a:cs typeface="Verdana"/>
              </a:rPr>
              <a:t>r</a:t>
            </a:r>
            <a:r>
              <a:rPr dirty="0" sz="5200" spc="-680" b="1">
                <a:solidFill>
                  <a:srgbClr val="1DB925"/>
                </a:solidFill>
                <a:latin typeface="Verdana"/>
                <a:cs typeface="Verdana"/>
              </a:rPr>
              <a:t>k</a:t>
            </a:r>
            <a:r>
              <a:rPr dirty="0" sz="5200" spc="-555" b="1">
                <a:solidFill>
                  <a:srgbClr val="1DB925"/>
                </a:solidFill>
                <a:latin typeface="Verdana"/>
                <a:cs typeface="Verdana"/>
              </a:rPr>
              <a:t> </a:t>
            </a:r>
            <a:r>
              <a:rPr dirty="0" sz="5200" spc="-665" b="1">
                <a:solidFill>
                  <a:srgbClr val="1DB925"/>
                </a:solidFill>
                <a:latin typeface="Verdana"/>
                <a:cs typeface="Verdana"/>
              </a:rPr>
              <a:t>m</a:t>
            </a:r>
            <a:r>
              <a:rPr dirty="0" sz="5200" spc="-385" b="1">
                <a:solidFill>
                  <a:srgbClr val="1DB925"/>
                </a:solidFill>
                <a:latin typeface="Verdana"/>
                <a:cs typeface="Verdana"/>
              </a:rPr>
              <a:t>y</a:t>
            </a:r>
            <a:r>
              <a:rPr dirty="0" sz="5200" spc="-500" b="1">
                <a:solidFill>
                  <a:srgbClr val="1DB925"/>
                </a:solidFill>
                <a:latin typeface="Verdana"/>
                <a:cs typeface="Verdana"/>
              </a:rPr>
              <a:t>-</a:t>
            </a:r>
            <a:r>
              <a:rPr dirty="0" sz="5200" spc="-430" b="1">
                <a:solidFill>
                  <a:srgbClr val="1DB925"/>
                </a:solidFill>
                <a:latin typeface="Verdana"/>
                <a:cs typeface="Verdana"/>
              </a:rPr>
              <a:t>n</a:t>
            </a:r>
            <a:r>
              <a:rPr dirty="0" sz="5200" spc="-415" b="1">
                <a:solidFill>
                  <a:srgbClr val="1DB925"/>
                </a:solidFill>
                <a:latin typeface="Verdana"/>
                <a:cs typeface="Verdana"/>
              </a:rPr>
              <a:t>e</a:t>
            </a:r>
            <a:r>
              <a:rPr dirty="0" sz="5200" spc="-195" b="1">
                <a:solidFill>
                  <a:srgbClr val="1DB925"/>
                </a:solidFill>
                <a:latin typeface="Verdana"/>
                <a:cs typeface="Verdana"/>
              </a:rPr>
              <a:t>t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 spc="-625"/>
              <a:t>D</a:t>
            </a:r>
            <a:r>
              <a:rPr dirty="0" spc="-565"/>
              <a:t>o</a:t>
            </a:r>
            <a:r>
              <a:rPr dirty="0" spc="-315"/>
              <a:t>c</a:t>
            </a:r>
            <a:r>
              <a:rPr dirty="0" spc="-1205"/>
              <a:t>k</a:t>
            </a:r>
            <a:r>
              <a:rPr dirty="0" spc="-730"/>
              <a:t>e</a:t>
            </a:r>
            <a:r>
              <a:rPr dirty="0" spc="-690"/>
              <a:t>r</a:t>
            </a:r>
            <a:r>
              <a:rPr dirty="0" spc="-980"/>
              <a:t> </a:t>
            </a:r>
            <a:r>
              <a:rPr dirty="0" spc="-225"/>
              <a:t>C</a:t>
            </a:r>
            <a:r>
              <a:rPr dirty="0" spc="-565"/>
              <a:t>o</a:t>
            </a:r>
            <a:r>
              <a:rPr dirty="0" spc="-1170"/>
              <a:t>m</a:t>
            </a:r>
            <a:r>
              <a:rPr dirty="0" spc="-505"/>
              <a:t>p</a:t>
            </a:r>
            <a:r>
              <a:rPr dirty="0" spc="-565"/>
              <a:t>o</a:t>
            </a:r>
            <a:r>
              <a:rPr dirty="0" spc="-894"/>
              <a:t>s</a:t>
            </a:r>
            <a:r>
              <a:rPr dirty="0" spc="-725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5008" y="4195356"/>
            <a:ext cx="15710535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0" marR="5080" indent="-3524885">
              <a:lnSpc>
                <a:spcPct val="116599"/>
              </a:lnSpc>
              <a:spcBef>
                <a:spcPts val="100"/>
              </a:spcBef>
            </a:pPr>
            <a:r>
              <a:rPr dirty="0" sz="5200" spc="-360" b="1">
                <a:solidFill>
                  <a:srgbClr val="FBFBFB"/>
                </a:solidFill>
                <a:latin typeface="Verdana"/>
                <a:cs typeface="Verdana"/>
              </a:rPr>
              <a:t>Configuration</a:t>
            </a:r>
            <a:r>
              <a:rPr dirty="0" sz="5200" spc="-555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260" b="1">
                <a:solidFill>
                  <a:srgbClr val="FBFBFB"/>
                </a:solidFill>
                <a:latin typeface="Verdana"/>
                <a:cs typeface="Verdana"/>
              </a:rPr>
              <a:t>file</a:t>
            </a:r>
            <a:r>
              <a:rPr dirty="0" sz="5200" spc="-550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260" b="1">
                <a:solidFill>
                  <a:srgbClr val="FBFBFB"/>
                </a:solidFill>
                <a:latin typeface="Verdana"/>
                <a:cs typeface="Verdana"/>
              </a:rPr>
              <a:t>to</a:t>
            </a:r>
            <a:r>
              <a:rPr dirty="0" sz="5200" spc="-550" b="1">
                <a:solidFill>
                  <a:srgbClr val="FBFBFB"/>
                </a:solidFill>
                <a:latin typeface="Verdana"/>
                <a:cs typeface="Verdana"/>
              </a:rPr>
              <a:t> manage </a:t>
            </a:r>
            <a:r>
              <a:rPr dirty="0" sz="5200" spc="-330" b="1">
                <a:solidFill>
                  <a:srgbClr val="FBFBFB"/>
                </a:solidFill>
                <a:latin typeface="Verdana"/>
                <a:cs typeface="Verdana"/>
              </a:rPr>
              <a:t>multiple</a:t>
            </a:r>
            <a:r>
              <a:rPr dirty="0" sz="5200" spc="-555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370" b="1">
                <a:solidFill>
                  <a:srgbClr val="FBFBFB"/>
                </a:solidFill>
                <a:latin typeface="Verdana"/>
                <a:cs typeface="Verdana"/>
              </a:rPr>
              <a:t>containers </a:t>
            </a:r>
            <a:r>
              <a:rPr dirty="0" sz="5200" spc="-1760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395" b="1">
                <a:solidFill>
                  <a:srgbClr val="FBFBFB"/>
                </a:solidFill>
                <a:latin typeface="Verdana"/>
                <a:cs typeface="Verdana"/>
              </a:rPr>
              <a:t>r</a:t>
            </a:r>
            <a:r>
              <a:rPr dirty="0" sz="5200" spc="-470" b="1">
                <a:solidFill>
                  <a:srgbClr val="FBFBFB"/>
                </a:solidFill>
                <a:latin typeface="Verdana"/>
                <a:cs typeface="Verdana"/>
              </a:rPr>
              <a:t>u</a:t>
            </a:r>
            <a:r>
              <a:rPr dirty="0" sz="5200" spc="-430" b="1">
                <a:solidFill>
                  <a:srgbClr val="FBFBFB"/>
                </a:solidFill>
                <a:latin typeface="Verdana"/>
                <a:cs typeface="Verdana"/>
              </a:rPr>
              <a:t>nn</a:t>
            </a:r>
            <a:r>
              <a:rPr dirty="0" sz="5200" spc="-270" b="1">
                <a:solidFill>
                  <a:srgbClr val="FBFBFB"/>
                </a:solidFill>
                <a:latin typeface="Verdana"/>
                <a:cs typeface="Verdana"/>
              </a:rPr>
              <a:t>i</a:t>
            </a:r>
            <a:r>
              <a:rPr dirty="0" sz="5200" spc="-430" b="1">
                <a:solidFill>
                  <a:srgbClr val="FBFBFB"/>
                </a:solidFill>
                <a:latin typeface="Verdana"/>
                <a:cs typeface="Verdana"/>
              </a:rPr>
              <a:t>n</a:t>
            </a:r>
            <a:r>
              <a:rPr dirty="0" sz="5200" spc="-725" b="1">
                <a:solidFill>
                  <a:srgbClr val="FBFBFB"/>
                </a:solidFill>
                <a:latin typeface="Verdana"/>
                <a:cs typeface="Verdana"/>
              </a:rPr>
              <a:t>g</a:t>
            </a:r>
            <a:r>
              <a:rPr dirty="0" sz="5200" spc="-555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320" b="1">
                <a:solidFill>
                  <a:srgbClr val="FBFBFB"/>
                </a:solidFill>
                <a:latin typeface="Verdana"/>
                <a:cs typeface="Verdana"/>
              </a:rPr>
              <a:t>o</a:t>
            </a:r>
            <a:r>
              <a:rPr dirty="0" sz="5200" spc="-425" b="1">
                <a:solidFill>
                  <a:srgbClr val="FBFBFB"/>
                </a:solidFill>
                <a:latin typeface="Verdana"/>
                <a:cs typeface="Verdana"/>
              </a:rPr>
              <a:t>n</a:t>
            </a:r>
            <a:r>
              <a:rPr dirty="0" sz="5200" spc="-555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509" b="1">
                <a:solidFill>
                  <a:srgbClr val="FBFBFB"/>
                </a:solidFill>
                <a:latin typeface="Verdana"/>
                <a:cs typeface="Verdana"/>
              </a:rPr>
              <a:t>s</a:t>
            </a:r>
            <a:r>
              <a:rPr dirty="0" sz="5200" spc="-530" b="1">
                <a:solidFill>
                  <a:srgbClr val="FBFBFB"/>
                </a:solidFill>
                <a:latin typeface="Verdana"/>
                <a:cs typeface="Verdana"/>
              </a:rPr>
              <a:t>a</a:t>
            </a:r>
            <a:r>
              <a:rPr dirty="0" sz="5200" spc="-665" b="1">
                <a:solidFill>
                  <a:srgbClr val="FBFBFB"/>
                </a:solidFill>
                <a:latin typeface="Verdana"/>
                <a:cs typeface="Verdana"/>
              </a:rPr>
              <a:t>m</a:t>
            </a:r>
            <a:r>
              <a:rPr dirty="0" sz="5200" spc="-409" b="1">
                <a:solidFill>
                  <a:srgbClr val="FBFBFB"/>
                </a:solidFill>
                <a:latin typeface="Verdana"/>
                <a:cs typeface="Verdana"/>
              </a:rPr>
              <a:t>e</a:t>
            </a:r>
            <a:r>
              <a:rPr dirty="0" sz="5200" spc="-555" b="1">
                <a:solidFill>
                  <a:srgbClr val="FBFBFB"/>
                </a:solidFill>
                <a:latin typeface="Verdana"/>
                <a:cs typeface="Verdana"/>
              </a:rPr>
              <a:t> </a:t>
            </a:r>
            <a:r>
              <a:rPr dirty="0" sz="5200" spc="-665" b="1">
                <a:solidFill>
                  <a:srgbClr val="FBFBFB"/>
                </a:solidFill>
                <a:latin typeface="Verdana"/>
                <a:cs typeface="Verdana"/>
              </a:rPr>
              <a:t>m</a:t>
            </a:r>
            <a:r>
              <a:rPr dirty="0" sz="5200" spc="-530" b="1">
                <a:solidFill>
                  <a:srgbClr val="FBFBFB"/>
                </a:solidFill>
                <a:latin typeface="Verdana"/>
                <a:cs typeface="Verdana"/>
              </a:rPr>
              <a:t>a</a:t>
            </a:r>
            <a:r>
              <a:rPr dirty="0" sz="5200" spc="-180" b="1">
                <a:solidFill>
                  <a:srgbClr val="FBFBFB"/>
                </a:solidFill>
                <a:latin typeface="Verdana"/>
                <a:cs typeface="Verdana"/>
              </a:rPr>
              <a:t>c</a:t>
            </a:r>
            <a:r>
              <a:rPr dirty="0" sz="5200" spc="-430" b="1">
                <a:solidFill>
                  <a:srgbClr val="FBFBFB"/>
                </a:solidFill>
                <a:latin typeface="Verdana"/>
                <a:cs typeface="Verdana"/>
              </a:rPr>
              <a:t>h</a:t>
            </a:r>
            <a:r>
              <a:rPr dirty="0" sz="5200" spc="-270" b="1">
                <a:solidFill>
                  <a:srgbClr val="FBFBFB"/>
                </a:solidFill>
                <a:latin typeface="Verdana"/>
                <a:cs typeface="Verdana"/>
              </a:rPr>
              <a:t>i</a:t>
            </a:r>
            <a:r>
              <a:rPr dirty="0" sz="5200" spc="-430" b="1">
                <a:solidFill>
                  <a:srgbClr val="FBFBFB"/>
                </a:solidFill>
                <a:latin typeface="Verdana"/>
                <a:cs typeface="Verdana"/>
              </a:rPr>
              <a:t>n</a:t>
            </a:r>
            <a:r>
              <a:rPr dirty="0" sz="5200" spc="-415" b="1">
                <a:solidFill>
                  <a:srgbClr val="FBFBFB"/>
                </a:solidFill>
                <a:latin typeface="Verdana"/>
                <a:cs typeface="Verdana"/>
              </a:rPr>
              <a:t>e</a:t>
            </a:r>
            <a:r>
              <a:rPr dirty="0" sz="5200" spc="-445" b="1">
                <a:solidFill>
                  <a:srgbClr val="FBFBFB"/>
                </a:solidFill>
                <a:latin typeface="Verdana"/>
                <a:cs typeface="Verdana"/>
              </a:rPr>
              <a:t>..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437" y="856464"/>
            <a:ext cx="9163048" cy="8286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649" y="963841"/>
            <a:ext cx="105575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865">
                <a:latin typeface="Trebuchet MS"/>
                <a:cs typeface="Trebuchet MS"/>
              </a:rPr>
              <a:t>What</a:t>
            </a:r>
            <a:r>
              <a:rPr dirty="0" sz="9000" spc="-395">
                <a:latin typeface="Trebuchet MS"/>
                <a:cs typeface="Trebuchet MS"/>
              </a:rPr>
              <a:t> </a:t>
            </a:r>
            <a:r>
              <a:rPr dirty="0" sz="9000" spc="580">
                <a:latin typeface="Trebuchet MS"/>
                <a:cs typeface="Trebuchet MS"/>
              </a:rPr>
              <a:t>is</a:t>
            </a:r>
            <a:r>
              <a:rPr dirty="0" sz="9000" spc="-395">
                <a:latin typeface="Trebuchet MS"/>
                <a:cs typeface="Trebuchet MS"/>
              </a:rPr>
              <a:t> </a:t>
            </a:r>
            <a:r>
              <a:rPr dirty="0" sz="9000" spc="810">
                <a:latin typeface="Trebuchet MS"/>
                <a:cs typeface="Trebuchet MS"/>
              </a:rPr>
              <a:t>a</a:t>
            </a:r>
            <a:r>
              <a:rPr dirty="0" sz="9000" spc="-390">
                <a:latin typeface="Trebuchet MS"/>
                <a:cs typeface="Trebuchet MS"/>
              </a:rPr>
              <a:t> </a:t>
            </a:r>
            <a:r>
              <a:rPr dirty="0" sz="9000" spc="580">
                <a:latin typeface="Trebuchet MS"/>
                <a:cs typeface="Trebuchet MS"/>
              </a:rPr>
              <a:t>Docker?</a:t>
            </a:r>
            <a:endParaRPr sz="9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931" y="3573559"/>
            <a:ext cx="171449" cy="171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5931" y="6231034"/>
            <a:ext cx="171449" cy="171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5931" y="8002684"/>
            <a:ext cx="171449" cy="1714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06973" y="3029078"/>
            <a:ext cx="14386560" cy="5340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3000"/>
              </a:lnSpc>
              <a:spcBef>
                <a:spcPts val="95"/>
              </a:spcBef>
            </a:pPr>
            <a:r>
              <a:rPr dirty="0" sz="3800" spc="-7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800" spc="-22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1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40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1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1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27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800" spc="-22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27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dirty="0" sz="3800" spc="-1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27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5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unn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1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9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00">
              <a:latin typeface="Lucida Sans Unicode"/>
              <a:cs typeface="Lucida Sans Unicode"/>
            </a:endParaRPr>
          </a:p>
          <a:p>
            <a:pPr marL="12700" marR="1558925">
              <a:lnSpc>
                <a:spcPct val="153000"/>
              </a:lnSpc>
              <a:tabLst>
                <a:tab pos="11042015" algn="l"/>
              </a:tabLst>
            </a:pP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6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1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ili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6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1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14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3800" spc="-35">
                <a:solidFill>
                  <a:srgbClr val="FFFFFF"/>
                </a:solidFill>
                <a:latin typeface="Lucida Sans Unicode"/>
                <a:cs typeface="Lucida Sans Unicode"/>
              </a:rPr>
              <a:t>environment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75">
                <a:solidFill>
                  <a:srgbClr val="FFFFFF"/>
                </a:solidFill>
                <a:latin typeface="Lucida Sans Unicode"/>
                <a:cs typeface="Lucida Sans Unicode"/>
              </a:rPr>
              <a:t>called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60">
                <a:solidFill>
                  <a:srgbClr val="FFFFFF"/>
                </a:solidFill>
                <a:latin typeface="Lucida Sans Unicode"/>
                <a:cs typeface="Lucida Sans Unicode"/>
              </a:rPr>
              <a:t>container.</a:t>
            </a:r>
            <a:endParaRPr sz="3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dirty="0" sz="3800" spc="-30">
                <a:solidFill>
                  <a:srgbClr val="FFFFFF"/>
                </a:solidFill>
                <a:latin typeface="Lucida Sans Unicode"/>
                <a:cs typeface="Lucida Sans Unicode"/>
              </a:rPr>
              <a:t>Makes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45">
                <a:solidFill>
                  <a:srgbClr val="FFFFFF"/>
                </a:solidFill>
                <a:latin typeface="Lucida Sans Unicode"/>
                <a:cs typeface="Lucida Sans Unicode"/>
              </a:rPr>
              <a:t>deployment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40">
                <a:solidFill>
                  <a:srgbClr val="FFFFFF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38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90">
                <a:solidFill>
                  <a:srgbClr val="FFFFFF"/>
                </a:solidFill>
                <a:latin typeface="Lucida Sans Unicode"/>
                <a:cs typeface="Lucida Sans Unicode"/>
              </a:rPr>
              <a:t>efficient.</a:t>
            </a:r>
            <a:endParaRPr sz="3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986" y="5589106"/>
            <a:ext cx="144183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525">
                <a:latin typeface="Trebuchet MS"/>
                <a:cs typeface="Trebuchet MS"/>
              </a:rPr>
              <a:t>Please</a:t>
            </a:r>
            <a:r>
              <a:rPr dirty="0" sz="9000" spc="-390">
                <a:latin typeface="Trebuchet MS"/>
                <a:cs typeface="Trebuchet MS"/>
              </a:rPr>
              <a:t> </a:t>
            </a:r>
            <a:r>
              <a:rPr dirty="0" sz="9000" spc="470">
                <a:latin typeface="Trebuchet MS"/>
                <a:cs typeface="Trebuchet MS"/>
              </a:rPr>
              <a:t>Like</a:t>
            </a:r>
            <a:r>
              <a:rPr dirty="0" sz="9000" spc="-390">
                <a:latin typeface="Trebuchet MS"/>
                <a:cs typeface="Trebuchet MS"/>
              </a:rPr>
              <a:t> </a:t>
            </a:r>
            <a:r>
              <a:rPr dirty="0" sz="9000" spc="835">
                <a:latin typeface="Trebuchet MS"/>
                <a:cs typeface="Trebuchet MS"/>
              </a:rPr>
              <a:t>&amp;</a:t>
            </a:r>
            <a:r>
              <a:rPr dirty="0" sz="9000" spc="-390">
                <a:latin typeface="Trebuchet MS"/>
                <a:cs typeface="Trebuchet MS"/>
              </a:rPr>
              <a:t> </a:t>
            </a:r>
            <a:r>
              <a:rPr dirty="0" sz="9000" spc="520">
                <a:solidFill>
                  <a:srgbClr val="FFDE58"/>
                </a:solidFill>
                <a:latin typeface="Trebuchet MS"/>
                <a:cs typeface="Trebuchet MS"/>
              </a:rPr>
              <a:t>SUBSCRIBE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 rot="21060000">
            <a:off x="5908099" y="1631526"/>
            <a:ext cx="4738163" cy="156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350"/>
              </a:lnSpc>
            </a:pPr>
            <a:r>
              <a:rPr dirty="0" sz="12350" spc="-3879" i="1">
                <a:solidFill>
                  <a:srgbClr val="F5F2E3"/>
                </a:solidFill>
                <a:latin typeface="Verdana"/>
                <a:cs typeface="Verdana"/>
              </a:rPr>
              <a:t>T</a:t>
            </a:r>
            <a:r>
              <a:rPr dirty="0" sz="12350" spc="-3879" i="1">
                <a:solidFill>
                  <a:srgbClr val="F5F2E3"/>
                </a:solidFill>
                <a:latin typeface="Verdana"/>
                <a:cs typeface="Verdana"/>
              </a:rPr>
              <a:t>h</a:t>
            </a:r>
            <a:r>
              <a:rPr dirty="0" sz="12350" spc="-3879" i="1">
                <a:solidFill>
                  <a:srgbClr val="F5F2E3"/>
                </a:solidFill>
                <a:latin typeface="Verdana"/>
                <a:cs typeface="Verdana"/>
              </a:rPr>
              <a:t>a</a:t>
            </a:r>
            <a:r>
              <a:rPr dirty="0" sz="12350" spc="-3879" i="1">
                <a:solidFill>
                  <a:srgbClr val="F5F2E3"/>
                </a:solidFill>
                <a:latin typeface="Verdana"/>
                <a:cs typeface="Verdana"/>
              </a:rPr>
              <a:t>n</a:t>
            </a:r>
            <a:r>
              <a:rPr dirty="0" baseline="-2923" sz="18525" spc="-5820" i="1">
                <a:solidFill>
                  <a:srgbClr val="FD6154"/>
                </a:solidFill>
                <a:latin typeface="Verdana"/>
                <a:cs typeface="Verdana"/>
              </a:rPr>
              <a:t>n</a:t>
            </a:r>
            <a:r>
              <a:rPr dirty="0" baseline="-6072" sz="18525" spc="-5820" i="1">
                <a:solidFill>
                  <a:srgbClr val="FD6154"/>
                </a:solidFill>
                <a:latin typeface="Verdana"/>
                <a:cs typeface="Verdana"/>
              </a:rPr>
              <a:t>n</a:t>
            </a:r>
            <a:r>
              <a:rPr dirty="0" sz="12350" spc="-3879" i="1">
                <a:solidFill>
                  <a:srgbClr val="F5F2E3"/>
                </a:solidFill>
                <a:latin typeface="Verdana"/>
                <a:cs typeface="Verdana"/>
              </a:rPr>
              <a:t>k</a:t>
            </a:r>
            <a:r>
              <a:rPr dirty="0" baseline="-2474" sz="18525" spc="-5820" i="1">
                <a:solidFill>
                  <a:srgbClr val="FD6154"/>
                </a:solidFill>
                <a:latin typeface="Verdana"/>
                <a:cs typeface="Verdana"/>
              </a:rPr>
              <a:t>k</a:t>
            </a:r>
            <a:r>
              <a:rPr dirty="0" baseline="-5623" sz="18525" spc="-5820" i="1">
                <a:solidFill>
                  <a:srgbClr val="FD6154"/>
                </a:solidFill>
                <a:latin typeface="Verdana"/>
                <a:cs typeface="Verdana"/>
              </a:rPr>
              <a:t>k</a:t>
            </a:r>
            <a:endParaRPr baseline="-5623" sz="185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6936122" y="3103494"/>
            <a:ext cx="3433510" cy="141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115"/>
              </a:lnSpc>
            </a:pPr>
            <a:r>
              <a:rPr dirty="0" sz="11100" spc="-2995" i="1">
                <a:solidFill>
                  <a:srgbClr val="F5F2E3"/>
                </a:solidFill>
                <a:latin typeface="Verdana"/>
                <a:cs typeface="Verdana"/>
              </a:rPr>
              <a:t>y</a:t>
            </a:r>
            <a:r>
              <a:rPr dirty="0" sz="11100" spc="-2995" i="1">
                <a:solidFill>
                  <a:srgbClr val="F5F2E3"/>
                </a:solidFill>
                <a:latin typeface="Verdana"/>
                <a:cs typeface="Verdana"/>
              </a:rPr>
              <a:t>o</a:t>
            </a:r>
            <a:r>
              <a:rPr dirty="0" sz="11100" spc="-2995" i="1">
                <a:solidFill>
                  <a:srgbClr val="F5F2E3"/>
                </a:solidFill>
                <a:latin typeface="Verdana"/>
                <a:cs typeface="Verdana"/>
              </a:rPr>
              <a:t>u</a:t>
            </a:r>
            <a:r>
              <a:rPr dirty="0" baseline="-3253" sz="16650" spc="-4492" i="1">
                <a:solidFill>
                  <a:srgbClr val="FD6154"/>
                </a:solidFill>
                <a:latin typeface="Verdana"/>
                <a:cs typeface="Verdana"/>
              </a:rPr>
              <a:t>u</a:t>
            </a:r>
            <a:r>
              <a:rPr dirty="0" baseline="-6506" sz="16650" spc="-4492" i="1">
                <a:solidFill>
                  <a:srgbClr val="FD6154"/>
                </a:solidFill>
                <a:latin typeface="Verdana"/>
                <a:cs typeface="Verdana"/>
              </a:rPr>
              <a:t>u</a:t>
            </a:r>
            <a:r>
              <a:rPr dirty="0" sz="11100" spc="-2995" i="1">
                <a:solidFill>
                  <a:srgbClr val="F5F2E3"/>
                </a:solidFill>
                <a:latin typeface="Verdana"/>
                <a:cs typeface="Verdana"/>
              </a:rPr>
              <a:t>!</a:t>
            </a:r>
            <a:r>
              <a:rPr dirty="0" baseline="-3003" sz="16650" spc="-4492" i="1">
                <a:solidFill>
                  <a:srgbClr val="FD6154"/>
                </a:solidFill>
                <a:latin typeface="Verdana"/>
                <a:cs typeface="Verdana"/>
              </a:rPr>
              <a:t>!</a:t>
            </a:r>
            <a:r>
              <a:rPr dirty="0" baseline="-6256" sz="16650" spc="-4492" i="1">
                <a:solidFill>
                  <a:srgbClr val="FD6154"/>
                </a:solidFill>
                <a:latin typeface="Verdana"/>
                <a:cs typeface="Verdana"/>
              </a:rPr>
              <a:t>!</a:t>
            </a:r>
            <a:endParaRPr baseline="-6256" sz="16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4500" y="674684"/>
            <a:ext cx="10050780" cy="9944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350" spc="385">
                <a:latin typeface="Trebuchet MS"/>
                <a:cs typeface="Trebuchet MS"/>
              </a:rPr>
              <a:t>Why</a:t>
            </a:r>
            <a:r>
              <a:rPr dirty="0" sz="6350" spc="-280">
                <a:latin typeface="Trebuchet MS"/>
                <a:cs typeface="Trebuchet MS"/>
              </a:rPr>
              <a:t> </a:t>
            </a:r>
            <a:r>
              <a:rPr dirty="0" sz="6350" spc="335">
                <a:latin typeface="Trebuchet MS"/>
                <a:cs typeface="Trebuchet MS"/>
              </a:rPr>
              <a:t>do</a:t>
            </a:r>
            <a:r>
              <a:rPr dirty="0" sz="6350" spc="-280">
                <a:latin typeface="Trebuchet MS"/>
                <a:cs typeface="Trebuchet MS"/>
              </a:rPr>
              <a:t> </a:t>
            </a:r>
            <a:r>
              <a:rPr dirty="0" sz="6350" spc="280">
                <a:latin typeface="Trebuchet MS"/>
                <a:cs typeface="Trebuchet MS"/>
              </a:rPr>
              <a:t>we</a:t>
            </a:r>
            <a:r>
              <a:rPr dirty="0" sz="6350" spc="-275">
                <a:latin typeface="Trebuchet MS"/>
                <a:cs typeface="Trebuchet MS"/>
              </a:rPr>
              <a:t> </a:t>
            </a:r>
            <a:r>
              <a:rPr dirty="0" sz="6350" spc="240">
                <a:latin typeface="Trebuchet MS"/>
                <a:cs typeface="Trebuchet MS"/>
              </a:rPr>
              <a:t>need</a:t>
            </a:r>
            <a:r>
              <a:rPr dirty="0" sz="6350" spc="-280">
                <a:latin typeface="Trebuchet MS"/>
                <a:cs typeface="Trebuchet MS"/>
              </a:rPr>
              <a:t> </a:t>
            </a:r>
            <a:r>
              <a:rPr dirty="0" sz="6350" spc="275">
                <a:latin typeface="Trebuchet MS"/>
                <a:cs typeface="Trebuchet MS"/>
              </a:rPr>
              <a:t>Docker?</a:t>
            </a:r>
            <a:endParaRPr sz="6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98468" y="4647294"/>
            <a:ext cx="1728470" cy="2120900"/>
            <a:chOff x="10698468" y="4647294"/>
            <a:chExt cx="1728470" cy="2120900"/>
          </a:xfrm>
        </p:grpSpPr>
        <p:sp>
          <p:nvSpPr>
            <p:cNvPr id="3" name="object 3"/>
            <p:cNvSpPr/>
            <p:nvPr/>
          </p:nvSpPr>
          <p:spPr>
            <a:xfrm>
              <a:off x="11480710" y="465469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388648" y="790476"/>
                  </a:moveTo>
                  <a:lnTo>
                    <a:pt x="343590" y="787102"/>
                  </a:lnTo>
                  <a:lnTo>
                    <a:pt x="298273" y="778382"/>
                  </a:ln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4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2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535950" y="25949"/>
                  </a:lnTo>
                  <a:lnTo>
                    <a:pt x="577196" y="44407"/>
                  </a:lnTo>
                  <a:lnTo>
                    <a:pt x="615459" y="67086"/>
                  </a:lnTo>
                  <a:lnTo>
                    <a:pt x="650524" y="93626"/>
                  </a:lnTo>
                  <a:lnTo>
                    <a:pt x="682177" y="123666"/>
                  </a:lnTo>
                  <a:lnTo>
                    <a:pt x="710204" y="156848"/>
                  </a:lnTo>
                  <a:lnTo>
                    <a:pt x="734388" y="192809"/>
                  </a:lnTo>
                  <a:lnTo>
                    <a:pt x="754517" y="231191"/>
                  </a:lnTo>
                  <a:lnTo>
                    <a:pt x="770374" y="271632"/>
                  </a:lnTo>
                  <a:lnTo>
                    <a:pt x="781746" y="313773"/>
                  </a:lnTo>
                  <a:lnTo>
                    <a:pt x="788418" y="357252"/>
                  </a:lnTo>
                  <a:lnTo>
                    <a:pt x="788497" y="359257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43" y="398982"/>
                  </a:lnTo>
                  <a:lnTo>
                    <a:pt x="363562" y="411548"/>
                  </a:lnTo>
                  <a:lnTo>
                    <a:pt x="372476" y="421500"/>
                  </a:lnTo>
                  <a:lnTo>
                    <a:pt x="384970" y="427471"/>
                  </a:lnTo>
                  <a:lnTo>
                    <a:pt x="398776" y="428138"/>
                  </a:lnTo>
                  <a:lnTo>
                    <a:pt x="788197" y="428138"/>
                  </a:lnTo>
                  <a:lnTo>
                    <a:pt x="786802" y="446788"/>
                  </a:lnTo>
                  <a:lnTo>
                    <a:pt x="778085" y="492123"/>
                  </a:lnTo>
                  <a:lnTo>
                    <a:pt x="764215" y="536154"/>
                  </a:lnTo>
                  <a:lnTo>
                    <a:pt x="745767" y="577416"/>
                  </a:lnTo>
                  <a:lnTo>
                    <a:pt x="723100" y="615694"/>
                  </a:lnTo>
                  <a:lnTo>
                    <a:pt x="696575" y="650772"/>
                  </a:lnTo>
                  <a:lnTo>
                    <a:pt x="666551" y="682438"/>
                  </a:lnTo>
                  <a:lnTo>
                    <a:pt x="633387" y="710475"/>
                  </a:lnTo>
                  <a:lnTo>
                    <a:pt x="597445" y="734668"/>
                  </a:lnTo>
                  <a:lnTo>
                    <a:pt x="559084" y="754805"/>
                  </a:lnTo>
                  <a:lnTo>
                    <a:pt x="518664" y="770668"/>
                  </a:lnTo>
                  <a:lnTo>
                    <a:pt x="476545" y="782044"/>
                  </a:lnTo>
                  <a:lnTo>
                    <a:pt x="433086" y="788719"/>
                  </a:lnTo>
                  <a:lnTo>
                    <a:pt x="388648" y="790476"/>
                  </a:lnTo>
                  <a:close/>
                </a:path>
                <a:path w="790575" h="790575">
                  <a:moveTo>
                    <a:pt x="788197" y="428138"/>
                  </a:moveTo>
                  <a:lnTo>
                    <a:pt x="398776" y="428138"/>
                  </a:lnTo>
                  <a:lnTo>
                    <a:pt x="411336" y="423619"/>
                  </a:lnTo>
                  <a:lnTo>
                    <a:pt x="421285" y="414714"/>
                  </a:lnTo>
                  <a:lnTo>
                    <a:pt x="427254" y="402223"/>
                  </a:lnTo>
                  <a:lnTo>
                    <a:pt x="427920" y="388413"/>
                  </a:lnTo>
                  <a:lnTo>
                    <a:pt x="423402" y="375847"/>
                  </a:lnTo>
                  <a:lnTo>
                    <a:pt x="414501" y="365895"/>
                  </a:lnTo>
                  <a:lnTo>
                    <a:pt x="402015" y="359924"/>
                  </a:lnTo>
                  <a:lnTo>
                    <a:pt x="388210" y="359257"/>
                  </a:lnTo>
                  <a:lnTo>
                    <a:pt x="788497" y="359257"/>
                  </a:lnTo>
                  <a:lnTo>
                    <a:pt x="790067" y="398982"/>
                  </a:lnTo>
                  <a:lnTo>
                    <a:pt x="790136" y="402223"/>
                  </a:lnTo>
                  <a:lnTo>
                    <a:pt x="788197" y="428138"/>
                  </a:lnTo>
                  <a:close/>
                </a:path>
              </a:pathLst>
            </a:custGeom>
            <a:solidFill>
              <a:srgbClr val="F7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80710" y="4654690"/>
              <a:ext cx="492125" cy="778510"/>
            </a:xfrm>
            <a:custGeom>
              <a:avLst/>
              <a:gdLst/>
              <a:ahLst/>
              <a:cxnLst/>
              <a:rect l="l" t="t" r="r" b="b"/>
              <a:pathLst>
                <a:path w="492125" h="778510">
                  <a:moveTo>
                    <a:pt x="298273" y="778382"/>
                  </a:move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4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2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59" y="174816"/>
                  </a:lnTo>
                  <a:lnTo>
                    <a:pt x="93589" y="139736"/>
                  </a:lnTo>
                  <a:lnTo>
                    <a:pt x="123617" y="108070"/>
                  </a:lnTo>
                  <a:lnTo>
                    <a:pt x="156784" y="80031"/>
                  </a:lnTo>
                  <a:lnTo>
                    <a:pt x="192729" y="55835"/>
                  </a:lnTo>
                  <a:lnTo>
                    <a:pt x="231092" y="35695"/>
                  </a:lnTo>
                  <a:lnTo>
                    <a:pt x="271514" y="19827"/>
                  </a:lnTo>
                  <a:lnTo>
                    <a:pt x="313633" y="8446"/>
                  </a:lnTo>
                  <a:lnTo>
                    <a:pt x="357089" y="1765"/>
                  </a:lnTo>
                  <a:lnTo>
                    <a:pt x="401523" y="0"/>
                  </a:lnTo>
                  <a:lnTo>
                    <a:pt x="446574" y="3364"/>
                  </a:lnTo>
                  <a:lnTo>
                    <a:pt x="491881" y="12073"/>
                  </a:lnTo>
                  <a:lnTo>
                    <a:pt x="403872" y="360579"/>
                  </a:lnTo>
                  <a:lnTo>
                    <a:pt x="402015" y="359924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43" y="398982"/>
                  </a:lnTo>
                  <a:lnTo>
                    <a:pt x="363562" y="411548"/>
                  </a:lnTo>
                  <a:lnTo>
                    <a:pt x="372476" y="421500"/>
                  </a:lnTo>
                  <a:lnTo>
                    <a:pt x="384970" y="427471"/>
                  </a:lnTo>
                  <a:lnTo>
                    <a:pt x="386882" y="427745"/>
                  </a:lnTo>
                  <a:lnTo>
                    <a:pt x="298273" y="778382"/>
                  </a:lnTo>
                  <a:close/>
                </a:path>
              </a:pathLst>
            </a:custGeom>
            <a:solidFill>
              <a:srgbClr val="EC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741994" y="4916074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70">
                  <a:moveTo>
                    <a:pt x="143726" y="267722"/>
                  </a:moveTo>
                  <a:lnTo>
                    <a:pt x="100960" y="263966"/>
                  </a:lnTo>
                  <a:lnTo>
                    <a:pt x="61521" y="246944"/>
                  </a:lnTo>
                  <a:lnTo>
                    <a:pt x="30478" y="219445"/>
                  </a:lnTo>
                  <a:lnTo>
                    <a:pt x="9436" y="184160"/>
                  </a:lnTo>
                  <a:lnTo>
                    <a:pt x="0" y="143781"/>
                  </a:lnTo>
                  <a:lnTo>
                    <a:pt x="3774" y="100999"/>
                  </a:lnTo>
                  <a:lnTo>
                    <a:pt x="20785" y="61544"/>
                  </a:lnTo>
                  <a:lnTo>
                    <a:pt x="48263" y="30489"/>
                  </a:lnTo>
                  <a:lnTo>
                    <a:pt x="83526" y="9439"/>
                  </a:lnTo>
                  <a:lnTo>
                    <a:pt x="123893" y="0"/>
                  </a:lnTo>
                  <a:lnTo>
                    <a:pt x="166680" y="3776"/>
                  </a:lnTo>
                  <a:lnTo>
                    <a:pt x="206114" y="20792"/>
                  </a:lnTo>
                  <a:lnTo>
                    <a:pt x="237147" y="48281"/>
                  </a:lnTo>
                  <a:lnTo>
                    <a:pt x="258181" y="83558"/>
                  </a:lnTo>
                  <a:lnTo>
                    <a:pt x="261804" y="99060"/>
                  </a:lnTo>
                  <a:lnTo>
                    <a:pt x="127229" y="99060"/>
                  </a:lnTo>
                  <a:lnTo>
                    <a:pt x="114447" y="103677"/>
                  </a:lnTo>
                  <a:lnTo>
                    <a:pt x="104317" y="112761"/>
                  </a:lnTo>
                  <a:lnTo>
                    <a:pt x="98229" y="125482"/>
                  </a:lnTo>
                  <a:lnTo>
                    <a:pt x="97547" y="139535"/>
                  </a:lnTo>
                  <a:lnTo>
                    <a:pt x="102155" y="152322"/>
                  </a:lnTo>
                  <a:lnTo>
                    <a:pt x="111219" y="162456"/>
                  </a:lnTo>
                  <a:lnTo>
                    <a:pt x="123905" y="168547"/>
                  </a:lnTo>
                  <a:lnTo>
                    <a:pt x="137984" y="169229"/>
                  </a:lnTo>
                  <a:lnTo>
                    <a:pt x="262793" y="169229"/>
                  </a:lnTo>
                  <a:lnTo>
                    <a:pt x="246850" y="206193"/>
                  </a:lnTo>
                  <a:lnTo>
                    <a:pt x="219361" y="237237"/>
                  </a:lnTo>
                  <a:lnTo>
                    <a:pt x="184090" y="258279"/>
                  </a:lnTo>
                  <a:lnTo>
                    <a:pt x="143726" y="267722"/>
                  </a:lnTo>
                  <a:close/>
                </a:path>
                <a:path w="267970" h="267970">
                  <a:moveTo>
                    <a:pt x="262793" y="169229"/>
                  </a:moveTo>
                  <a:lnTo>
                    <a:pt x="137984" y="169229"/>
                  </a:lnTo>
                  <a:lnTo>
                    <a:pt x="150782" y="164619"/>
                  </a:lnTo>
                  <a:lnTo>
                    <a:pt x="160918" y="155551"/>
                  </a:lnTo>
                  <a:lnTo>
                    <a:pt x="167007" y="142861"/>
                  </a:lnTo>
                  <a:lnTo>
                    <a:pt x="167689" y="128777"/>
                  </a:lnTo>
                  <a:lnTo>
                    <a:pt x="163074" y="115973"/>
                  </a:lnTo>
                  <a:lnTo>
                    <a:pt x="153994" y="105834"/>
                  </a:lnTo>
                  <a:lnTo>
                    <a:pt x="141277" y="99742"/>
                  </a:lnTo>
                  <a:lnTo>
                    <a:pt x="127229" y="99060"/>
                  </a:lnTo>
                  <a:lnTo>
                    <a:pt x="261804" y="99060"/>
                  </a:lnTo>
                  <a:lnTo>
                    <a:pt x="267619" y="123940"/>
                  </a:lnTo>
                  <a:lnTo>
                    <a:pt x="263866" y="166743"/>
                  </a:lnTo>
                  <a:lnTo>
                    <a:pt x="262793" y="169229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473331" y="4647294"/>
              <a:ext cx="805180" cy="805815"/>
            </a:xfrm>
            <a:custGeom>
              <a:avLst/>
              <a:gdLst/>
              <a:ahLst/>
              <a:cxnLst/>
              <a:rect l="l" t="t" r="r" b="b"/>
              <a:pathLst>
                <a:path w="805179" h="805814">
                  <a:moveTo>
                    <a:pt x="395907" y="805251"/>
                  </a:moveTo>
                  <a:lnTo>
                    <a:pt x="350009" y="801817"/>
                  </a:lnTo>
                  <a:lnTo>
                    <a:pt x="303849" y="792937"/>
                  </a:lnTo>
                  <a:lnTo>
                    <a:pt x="259015" y="778806"/>
                  </a:lnTo>
                  <a:lnTo>
                    <a:pt x="216999" y="760007"/>
                  </a:lnTo>
                  <a:lnTo>
                    <a:pt x="178019" y="736909"/>
                  </a:lnTo>
                  <a:lnTo>
                    <a:pt x="142296" y="709877"/>
                  </a:lnTo>
                  <a:lnTo>
                    <a:pt x="110047" y="679279"/>
                  </a:lnTo>
                  <a:lnTo>
                    <a:pt x="81491" y="645483"/>
                  </a:lnTo>
                  <a:lnTo>
                    <a:pt x="56848" y="608854"/>
                  </a:lnTo>
                  <a:lnTo>
                    <a:pt x="36337" y="569760"/>
                  </a:lnTo>
                  <a:lnTo>
                    <a:pt x="20176" y="528568"/>
                  </a:lnTo>
                  <a:lnTo>
                    <a:pt x="8584" y="485645"/>
                  </a:lnTo>
                  <a:lnTo>
                    <a:pt x="1781" y="441357"/>
                  </a:lnTo>
                  <a:lnTo>
                    <a:pt x="111" y="399250"/>
                  </a:lnTo>
                  <a:lnTo>
                    <a:pt x="0" y="395875"/>
                  </a:lnTo>
                  <a:lnTo>
                    <a:pt x="3415" y="350158"/>
                  </a:lnTo>
                  <a:lnTo>
                    <a:pt x="12291" y="303980"/>
                  </a:lnTo>
                  <a:lnTo>
                    <a:pt x="26417" y="259129"/>
                  </a:lnTo>
                  <a:lnTo>
                    <a:pt x="45208" y="217096"/>
                  </a:lnTo>
                  <a:lnTo>
                    <a:pt x="68298" y="178102"/>
                  </a:lnTo>
                  <a:lnTo>
                    <a:pt x="95320" y="142365"/>
                  </a:lnTo>
                  <a:lnTo>
                    <a:pt x="125908" y="110103"/>
                  </a:lnTo>
                  <a:lnTo>
                    <a:pt x="159693" y="81537"/>
                  </a:lnTo>
                  <a:lnTo>
                    <a:pt x="196311" y="56884"/>
                  </a:lnTo>
                  <a:lnTo>
                    <a:pt x="235393" y="36365"/>
                  </a:lnTo>
                  <a:lnTo>
                    <a:pt x="276574" y="20198"/>
                  </a:lnTo>
                  <a:lnTo>
                    <a:pt x="319486" y="8602"/>
                  </a:lnTo>
                  <a:lnTo>
                    <a:pt x="363763" y="1796"/>
                  </a:lnTo>
                  <a:lnTo>
                    <a:pt x="409038" y="0"/>
                  </a:lnTo>
                  <a:lnTo>
                    <a:pt x="454945" y="3431"/>
                  </a:lnTo>
                  <a:lnTo>
                    <a:pt x="501116" y="12310"/>
                  </a:lnTo>
                  <a:lnTo>
                    <a:pt x="532858" y="22315"/>
                  </a:lnTo>
                  <a:lnTo>
                    <a:pt x="402030" y="22315"/>
                  </a:lnTo>
                  <a:lnTo>
                    <a:pt x="356158" y="25134"/>
                  </a:lnTo>
                  <a:lnTo>
                    <a:pt x="311471" y="33385"/>
                  </a:lnTo>
                  <a:lnTo>
                    <a:pt x="268401" y="46809"/>
                  </a:lnTo>
                  <a:lnTo>
                    <a:pt x="227382" y="65148"/>
                  </a:lnTo>
                  <a:lnTo>
                    <a:pt x="188845" y="88144"/>
                  </a:lnTo>
                  <a:lnTo>
                    <a:pt x="153223" y="115539"/>
                  </a:lnTo>
                  <a:lnTo>
                    <a:pt x="120949" y="147073"/>
                  </a:lnTo>
                  <a:lnTo>
                    <a:pt x="92455" y="182489"/>
                  </a:lnTo>
                  <a:lnTo>
                    <a:pt x="68174" y="221529"/>
                  </a:lnTo>
                  <a:lnTo>
                    <a:pt x="48537" y="263933"/>
                  </a:lnTo>
                  <a:lnTo>
                    <a:pt x="33979" y="309445"/>
                  </a:lnTo>
                  <a:lnTo>
                    <a:pt x="25162" y="356419"/>
                  </a:lnTo>
                  <a:lnTo>
                    <a:pt x="22292" y="403071"/>
                  </a:lnTo>
                  <a:lnTo>
                    <a:pt x="25110" y="448969"/>
                  </a:lnTo>
                  <a:lnTo>
                    <a:pt x="33357" y="493680"/>
                  </a:lnTo>
                  <a:lnTo>
                    <a:pt x="46777" y="536771"/>
                  </a:lnTo>
                  <a:lnTo>
                    <a:pt x="65109" y="577810"/>
                  </a:lnTo>
                  <a:lnTo>
                    <a:pt x="88096" y="616365"/>
                  </a:lnTo>
                  <a:lnTo>
                    <a:pt x="115480" y="652003"/>
                  </a:lnTo>
                  <a:lnTo>
                    <a:pt x="147002" y="684290"/>
                  </a:lnTo>
                  <a:lnTo>
                    <a:pt x="182405" y="712796"/>
                  </a:lnTo>
                  <a:lnTo>
                    <a:pt x="221430" y="737087"/>
                  </a:lnTo>
                  <a:lnTo>
                    <a:pt x="263818" y="756731"/>
                  </a:lnTo>
                  <a:lnTo>
                    <a:pt x="309312" y="771296"/>
                  </a:lnTo>
                  <a:lnTo>
                    <a:pt x="356268" y="780105"/>
                  </a:lnTo>
                  <a:lnTo>
                    <a:pt x="402903" y="782968"/>
                  </a:lnTo>
                  <a:lnTo>
                    <a:pt x="533694" y="782968"/>
                  </a:lnTo>
                  <a:lnTo>
                    <a:pt x="528352" y="785065"/>
                  </a:lnTo>
                  <a:lnTo>
                    <a:pt x="485445" y="796656"/>
                  </a:lnTo>
                  <a:lnTo>
                    <a:pt x="441174" y="803458"/>
                  </a:lnTo>
                  <a:lnTo>
                    <a:pt x="395907" y="805251"/>
                  </a:lnTo>
                  <a:close/>
                </a:path>
                <a:path w="805179" h="805814">
                  <a:moveTo>
                    <a:pt x="533694" y="782968"/>
                  </a:moveTo>
                  <a:lnTo>
                    <a:pt x="402903" y="782968"/>
                  </a:lnTo>
                  <a:lnTo>
                    <a:pt x="448783" y="780145"/>
                  </a:lnTo>
                  <a:lnTo>
                    <a:pt x="493477" y="771891"/>
                  </a:lnTo>
                  <a:lnTo>
                    <a:pt x="536551" y="758466"/>
                  </a:lnTo>
                  <a:lnTo>
                    <a:pt x="577575" y="740126"/>
                  </a:lnTo>
                  <a:lnTo>
                    <a:pt x="616115" y="717130"/>
                  </a:lnTo>
                  <a:lnTo>
                    <a:pt x="651739" y="689736"/>
                  </a:lnTo>
                  <a:lnTo>
                    <a:pt x="684015" y="658200"/>
                  </a:lnTo>
                  <a:lnTo>
                    <a:pt x="712510" y="622781"/>
                  </a:lnTo>
                  <a:lnTo>
                    <a:pt x="736792" y="583737"/>
                  </a:lnTo>
                  <a:lnTo>
                    <a:pt x="756428" y="541325"/>
                  </a:lnTo>
                  <a:lnTo>
                    <a:pt x="770987" y="495803"/>
                  </a:lnTo>
                  <a:lnTo>
                    <a:pt x="779792" y="448840"/>
                  </a:lnTo>
                  <a:lnTo>
                    <a:pt x="782655" y="402198"/>
                  </a:lnTo>
                  <a:lnTo>
                    <a:pt x="779832" y="356308"/>
                  </a:lnTo>
                  <a:lnTo>
                    <a:pt x="771582" y="311604"/>
                  </a:lnTo>
                  <a:lnTo>
                    <a:pt x="758162" y="268518"/>
                  </a:lnTo>
                  <a:lnTo>
                    <a:pt x="739829" y="227483"/>
                  </a:lnTo>
                  <a:lnTo>
                    <a:pt x="716842" y="188932"/>
                  </a:lnTo>
                  <a:lnTo>
                    <a:pt x="689458" y="153296"/>
                  </a:lnTo>
                  <a:lnTo>
                    <a:pt x="657934" y="121010"/>
                  </a:lnTo>
                  <a:lnTo>
                    <a:pt x="622529" y="92505"/>
                  </a:lnTo>
                  <a:lnTo>
                    <a:pt x="583499" y="68214"/>
                  </a:lnTo>
                  <a:lnTo>
                    <a:pt x="541103" y="48571"/>
                  </a:lnTo>
                  <a:lnTo>
                    <a:pt x="495599" y="34006"/>
                  </a:lnTo>
                  <a:lnTo>
                    <a:pt x="448654" y="25187"/>
                  </a:lnTo>
                  <a:lnTo>
                    <a:pt x="402030" y="22315"/>
                  </a:lnTo>
                  <a:lnTo>
                    <a:pt x="532858" y="22315"/>
                  </a:lnTo>
                  <a:lnTo>
                    <a:pt x="587963" y="45240"/>
                  </a:lnTo>
                  <a:lnTo>
                    <a:pt x="626939" y="68339"/>
                  </a:lnTo>
                  <a:lnTo>
                    <a:pt x="662659" y="95372"/>
                  </a:lnTo>
                  <a:lnTo>
                    <a:pt x="694903" y="125970"/>
                  </a:lnTo>
                  <a:lnTo>
                    <a:pt x="723453" y="159769"/>
                  </a:lnTo>
                  <a:lnTo>
                    <a:pt x="748090" y="196400"/>
                  </a:lnTo>
                  <a:lnTo>
                    <a:pt x="768596" y="235498"/>
                  </a:lnTo>
                  <a:lnTo>
                    <a:pt x="784751" y="276694"/>
                  </a:lnTo>
                  <a:lnTo>
                    <a:pt x="796338" y="319623"/>
                  </a:lnTo>
                  <a:lnTo>
                    <a:pt x="803136" y="363917"/>
                  </a:lnTo>
                  <a:lnTo>
                    <a:pt x="804803" y="406029"/>
                  </a:lnTo>
                  <a:lnTo>
                    <a:pt x="804913" y="409427"/>
                  </a:lnTo>
                  <a:lnTo>
                    <a:pt x="801496" y="455133"/>
                  </a:lnTo>
                  <a:lnTo>
                    <a:pt x="792620" y="501322"/>
                  </a:lnTo>
                  <a:lnTo>
                    <a:pt x="778494" y="546173"/>
                  </a:lnTo>
                  <a:lnTo>
                    <a:pt x="759703" y="588203"/>
                  </a:lnTo>
                  <a:lnTo>
                    <a:pt x="736613" y="627193"/>
                  </a:lnTo>
                  <a:lnTo>
                    <a:pt x="709592" y="662926"/>
                  </a:lnTo>
                  <a:lnTo>
                    <a:pt x="679006" y="695183"/>
                  </a:lnTo>
                  <a:lnTo>
                    <a:pt x="645222" y="723744"/>
                  </a:lnTo>
                  <a:lnTo>
                    <a:pt x="608607" y="748390"/>
                  </a:lnTo>
                  <a:lnTo>
                    <a:pt x="569528" y="768904"/>
                  </a:lnTo>
                  <a:lnTo>
                    <a:pt x="533694" y="782968"/>
                  </a:lnTo>
                  <a:close/>
                </a:path>
                <a:path w="805179" h="805814">
                  <a:moveTo>
                    <a:pt x="409256" y="446878"/>
                  </a:moveTo>
                  <a:lnTo>
                    <a:pt x="391529" y="446016"/>
                  </a:lnTo>
                  <a:lnTo>
                    <a:pt x="375497" y="438335"/>
                  </a:lnTo>
                  <a:lnTo>
                    <a:pt x="364064" y="425556"/>
                  </a:lnTo>
                  <a:lnTo>
                    <a:pt x="358265" y="409427"/>
                  </a:lnTo>
                  <a:lnTo>
                    <a:pt x="359134" y="391694"/>
                  </a:lnTo>
                  <a:lnTo>
                    <a:pt x="366812" y="375655"/>
                  </a:lnTo>
                  <a:lnTo>
                    <a:pt x="379586" y="364218"/>
                  </a:lnTo>
                  <a:lnTo>
                    <a:pt x="395709" y="358417"/>
                  </a:lnTo>
                  <a:lnTo>
                    <a:pt x="413436" y="359286"/>
                  </a:lnTo>
                  <a:lnTo>
                    <a:pt x="429445" y="366967"/>
                  </a:lnTo>
                  <a:lnTo>
                    <a:pt x="440880" y="379746"/>
                  </a:lnTo>
                  <a:lnTo>
                    <a:pt x="441165" y="380536"/>
                  </a:lnTo>
                  <a:lnTo>
                    <a:pt x="399083" y="380536"/>
                  </a:lnTo>
                  <a:lnTo>
                    <a:pt x="391017" y="383435"/>
                  </a:lnTo>
                  <a:lnTo>
                    <a:pt x="384642" y="389151"/>
                  </a:lnTo>
                  <a:lnTo>
                    <a:pt x="380822" y="397159"/>
                  </a:lnTo>
                  <a:lnTo>
                    <a:pt x="380376" y="406029"/>
                  </a:lnTo>
                  <a:lnTo>
                    <a:pt x="383274" y="414100"/>
                  </a:lnTo>
                  <a:lnTo>
                    <a:pt x="388988" y="420491"/>
                  </a:lnTo>
                  <a:lnTo>
                    <a:pt x="396992" y="424320"/>
                  </a:lnTo>
                  <a:lnTo>
                    <a:pt x="405859" y="424743"/>
                  </a:lnTo>
                  <a:lnTo>
                    <a:pt x="440493" y="424743"/>
                  </a:lnTo>
                  <a:lnTo>
                    <a:pt x="438153" y="429624"/>
                  </a:lnTo>
                  <a:lnTo>
                    <a:pt x="425379" y="441063"/>
                  </a:lnTo>
                  <a:lnTo>
                    <a:pt x="409256" y="446878"/>
                  </a:lnTo>
                  <a:close/>
                </a:path>
                <a:path w="805179" h="805814">
                  <a:moveTo>
                    <a:pt x="440493" y="424743"/>
                  </a:moveTo>
                  <a:lnTo>
                    <a:pt x="405859" y="424743"/>
                  </a:lnTo>
                  <a:lnTo>
                    <a:pt x="413928" y="421847"/>
                  </a:lnTo>
                  <a:lnTo>
                    <a:pt x="420316" y="416143"/>
                  </a:lnTo>
                  <a:lnTo>
                    <a:pt x="424143" y="408143"/>
                  </a:lnTo>
                  <a:lnTo>
                    <a:pt x="424567" y="399250"/>
                  </a:lnTo>
                  <a:lnTo>
                    <a:pt x="421671" y="391181"/>
                  </a:lnTo>
                  <a:lnTo>
                    <a:pt x="415969" y="384803"/>
                  </a:lnTo>
                  <a:lnTo>
                    <a:pt x="407973" y="380982"/>
                  </a:lnTo>
                  <a:lnTo>
                    <a:pt x="399083" y="380536"/>
                  </a:lnTo>
                  <a:lnTo>
                    <a:pt x="441165" y="380536"/>
                  </a:lnTo>
                  <a:lnTo>
                    <a:pt x="446693" y="395875"/>
                  </a:lnTo>
                  <a:lnTo>
                    <a:pt x="445831" y="413608"/>
                  </a:lnTo>
                  <a:lnTo>
                    <a:pt x="440493" y="424743"/>
                  </a:lnTo>
                  <a:close/>
                </a:path>
              </a:pathLst>
            </a:custGeom>
            <a:solidFill>
              <a:srgbClr val="EFED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98468" y="4788142"/>
              <a:ext cx="1155700" cy="1979930"/>
            </a:xfrm>
            <a:custGeom>
              <a:avLst/>
              <a:gdLst/>
              <a:ahLst/>
              <a:cxnLst/>
              <a:rect l="l" t="t" r="r" b="b"/>
              <a:pathLst>
                <a:path w="1155700" h="1979929">
                  <a:moveTo>
                    <a:pt x="1145196" y="1979712"/>
                  </a:moveTo>
                  <a:lnTo>
                    <a:pt x="1135418" y="1979712"/>
                  </a:lnTo>
                  <a:lnTo>
                    <a:pt x="1133342" y="1979384"/>
                  </a:lnTo>
                  <a:lnTo>
                    <a:pt x="377650" y="1713892"/>
                  </a:lnTo>
                  <a:lnTo>
                    <a:pt x="384315" y="1695912"/>
                  </a:lnTo>
                  <a:lnTo>
                    <a:pt x="1155303" y="1966814"/>
                  </a:lnTo>
                  <a:lnTo>
                    <a:pt x="1155139" y="1967197"/>
                  </a:lnTo>
                  <a:lnTo>
                    <a:pt x="1152462" y="1974903"/>
                  </a:lnTo>
                  <a:lnTo>
                    <a:pt x="1145196" y="1979712"/>
                  </a:lnTo>
                  <a:close/>
                </a:path>
                <a:path w="1155700" h="1979929">
                  <a:moveTo>
                    <a:pt x="251784" y="1669680"/>
                  </a:moveTo>
                  <a:lnTo>
                    <a:pt x="12506" y="1585573"/>
                  </a:lnTo>
                  <a:lnTo>
                    <a:pt x="6104" y="1581787"/>
                  </a:lnTo>
                  <a:lnTo>
                    <a:pt x="1813" y="1576030"/>
                  </a:lnTo>
                  <a:lnTo>
                    <a:pt x="0" y="1569073"/>
                  </a:lnTo>
                  <a:lnTo>
                    <a:pt x="1034" y="1561691"/>
                  </a:lnTo>
                  <a:lnTo>
                    <a:pt x="544926" y="12514"/>
                  </a:lnTo>
                  <a:lnTo>
                    <a:pt x="547658" y="4809"/>
                  </a:lnTo>
                  <a:lnTo>
                    <a:pt x="554869" y="0"/>
                  </a:lnTo>
                  <a:lnTo>
                    <a:pt x="564648" y="0"/>
                  </a:lnTo>
                  <a:lnTo>
                    <a:pt x="566723" y="327"/>
                  </a:lnTo>
                  <a:lnTo>
                    <a:pt x="572733" y="2404"/>
                  </a:lnTo>
                  <a:lnTo>
                    <a:pt x="29004" y="1551198"/>
                  </a:lnTo>
                  <a:lnTo>
                    <a:pt x="27970" y="1558580"/>
                  </a:lnTo>
                  <a:lnTo>
                    <a:pt x="29783" y="1565537"/>
                  </a:lnTo>
                  <a:lnTo>
                    <a:pt x="34075" y="1571295"/>
                  </a:lnTo>
                  <a:lnTo>
                    <a:pt x="40477" y="1575080"/>
                  </a:lnTo>
                  <a:lnTo>
                    <a:pt x="258449" y="1651700"/>
                  </a:lnTo>
                  <a:lnTo>
                    <a:pt x="256209" y="1657766"/>
                  </a:lnTo>
                  <a:lnTo>
                    <a:pt x="253969" y="1663723"/>
                  </a:lnTo>
                  <a:lnTo>
                    <a:pt x="251784" y="1669680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26438" y="4777653"/>
              <a:ext cx="1700530" cy="1979930"/>
            </a:xfrm>
            <a:custGeom>
              <a:avLst/>
              <a:gdLst/>
              <a:ahLst/>
              <a:cxnLst/>
              <a:rect l="l" t="t" r="r" b="b"/>
              <a:pathLst>
                <a:path w="1700529" h="1979929">
                  <a:moveTo>
                    <a:pt x="1138637" y="1979705"/>
                  </a:moveTo>
                  <a:lnTo>
                    <a:pt x="12506" y="1585569"/>
                  </a:lnTo>
                  <a:lnTo>
                    <a:pt x="0" y="1569069"/>
                  </a:lnTo>
                  <a:lnTo>
                    <a:pt x="1034" y="1561687"/>
                  </a:lnTo>
                  <a:lnTo>
                    <a:pt x="544926" y="12511"/>
                  </a:lnTo>
                  <a:lnTo>
                    <a:pt x="548741" y="6107"/>
                  </a:lnTo>
                  <a:lnTo>
                    <a:pt x="554507" y="1813"/>
                  </a:lnTo>
                  <a:lnTo>
                    <a:pt x="561451" y="0"/>
                  </a:lnTo>
                  <a:lnTo>
                    <a:pt x="568799" y="1034"/>
                  </a:lnTo>
                  <a:lnTo>
                    <a:pt x="1687559" y="394135"/>
                  </a:lnTo>
                  <a:lnTo>
                    <a:pt x="1693961" y="397921"/>
                  </a:lnTo>
                  <a:lnTo>
                    <a:pt x="1698253" y="403678"/>
                  </a:lnTo>
                  <a:lnTo>
                    <a:pt x="1700066" y="410635"/>
                  </a:lnTo>
                  <a:lnTo>
                    <a:pt x="1699031" y="418017"/>
                  </a:lnTo>
                  <a:lnTo>
                    <a:pt x="1155139" y="1967194"/>
                  </a:lnTo>
                  <a:lnTo>
                    <a:pt x="1151332" y="1973598"/>
                  </a:lnTo>
                  <a:lnTo>
                    <a:pt x="1145579" y="1977891"/>
                  </a:lnTo>
                  <a:lnTo>
                    <a:pt x="1138637" y="1979705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28021" y="4779204"/>
              <a:ext cx="1697355" cy="1976755"/>
            </a:xfrm>
            <a:custGeom>
              <a:avLst/>
              <a:gdLst/>
              <a:ahLst/>
              <a:cxnLst/>
              <a:rect l="l" t="t" r="r" b="b"/>
              <a:pathLst>
                <a:path w="1697354" h="1976754">
                  <a:moveTo>
                    <a:pt x="1137056" y="1976493"/>
                  </a:moveTo>
                  <a:lnTo>
                    <a:pt x="11415" y="1582433"/>
                  </a:lnTo>
                  <a:lnTo>
                    <a:pt x="0" y="1567355"/>
                  </a:lnTo>
                  <a:lnTo>
                    <a:pt x="926" y="1560628"/>
                  </a:lnTo>
                  <a:lnTo>
                    <a:pt x="544873" y="11397"/>
                  </a:lnTo>
                  <a:lnTo>
                    <a:pt x="548341" y="5562"/>
                  </a:lnTo>
                  <a:lnTo>
                    <a:pt x="553600" y="1648"/>
                  </a:lnTo>
                  <a:lnTo>
                    <a:pt x="559946" y="0"/>
                  </a:lnTo>
                  <a:lnTo>
                    <a:pt x="566671" y="958"/>
                  </a:lnTo>
                  <a:lnTo>
                    <a:pt x="1685539" y="394059"/>
                  </a:lnTo>
                  <a:lnTo>
                    <a:pt x="1691373" y="397528"/>
                  </a:lnTo>
                  <a:lnTo>
                    <a:pt x="1695291" y="402790"/>
                  </a:lnTo>
                  <a:lnTo>
                    <a:pt x="1696955" y="409138"/>
                  </a:lnTo>
                  <a:lnTo>
                    <a:pt x="1696028" y="415865"/>
                  </a:lnTo>
                  <a:lnTo>
                    <a:pt x="1152136" y="1965095"/>
                  </a:lnTo>
                  <a:lnTo>
                    <a:pt x="1148646" y="1970930"/>
                  </a:lnTo>
                  <a:lnTo>
                    <a:pt x="1143388" y="1974844"/>
                  </a:lnTo>
                  <a:lnTo>
                    <a:pt x="1137056" y="1976493"/>
                  </a:lnTo>
                  <a:close/>
                </a:path>
              </a:pathLst>
            </a:custGeom>
            <a:solidFill>
              <a:srgbClr val="2B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27582" y="4778797"/>
              <a:ext cx="1697989" cy="1978025"/>
            </a:xfrm>
            <a:custGeom>
              <a:avLst/>
              <a:gdLst/>
              <a:ahLst/>
              <a:cxnLst/>
              <a:rect l="l" t="t" r="r" b="b"/>
              <a:pathLst>
                <a:path w="1697990" h="1978025">
                  <a:moveTo>
                    <a:pt x="1139300" y="1977417"/>
                  </a:moveTo>
                  <a:lnTo>
                    <a:pt x="4261" y="1578632"/>
                  </a:lnTo>
                  <a:lnTo>
                    <a:pt x="0" y="1569724"/>
                  </a:lnTo>
                  <a:lnTo>
                    <a:pt x="549573" y="4262"/>
                  </a:lnTo>
                  <a:lnTo>
                    <a:pt x="558478" y="0"/>
                  </a:lnTo>
                  <a:lnTo>
                    <a:pt x="1685377" y="395942"/>
                  </a:lnTo>
                  <a:lnTo>
                    <a:pt x="1693517" y="398784"/>
                  </a:lnTo>
                  <a:lnTo>
                    <a:pt x="1697833" y="407692"/>
                  </a:lnTo>
                  <a:lnTo>
                    <a:pt x="1148204" y="1973154"/>
                  </a:lnTo>
                  <a:lnTo>
                    <a:pt x="1139300" y="1977417"/>
                  </a:lnTo>
                  <a:close/>
                </a:path>
              </a:pathLst>
            </a:custGeom>
            <a:solidFill>
              <a:srgbClr val="32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29330" y="4780546"/>
              <a:ext cx="1694814" cy="1974214"/>
            </a:xfrm>
            <a:custGeom>
              <a:avLst/>
              <a:gdLst/>
              <a:ahLst/>
              <a:cxnLst/>
              <a:rect l="l" t="t" r="r" b="b"/>
              <a:pathLst>
                <a:path w="1694815" h="1974215">
                  <a:moveTo>
                    <a:pt x="1137224" y="1973919"/>
                  </a:moveTo>
                  <a:lnTo>
                    <a:pt x="3878" y="1575736"/>
                  </a:lnTo>
                  <a:lnTo>
                    <a:pt x="0" y="1567648"/>
                  </a:lnTo>
                  <a:lnTo>
                    <a:pt x="549027" y="3880"/>
                  </a:lnTo>
                  <a:lnTo>
                    <a:pt x="557057" y="0"/>
                  </a:lnTo>
                  <a:lnTo>
                    <a:pt x="1683083" y="395614"/>
                  </a:lnTo>
                  <a:lnTo>
                    <a:pt x="1690403" y="398183"/>
                  </a:lnTo>
                  <a:lnTo>
                    <a:pt x="1694282" y="406271"/>
                  </a:lnTo>
                  <a:lnTo>
                    <a:pt x="1145254" y="1970039"/>
                  </a:lnTo>
                  <a:lnTo>
                    <a:pt x="1137224" y="1973919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907216" y="5983388"/>
            <a:ext cx="819150" cy="819785"/>
            <a:chOff x="5907216" y="5983388"/>
            <a:chExt cx="819150" cy="819785"/>
          </a:xfrm>
        </p:grpSpPr>
        <p:sp>
          <p:nvSpPr>
            <p:cNvPr id="13" name="object 13"/>
            <p:cNvSpPr/>
            <p:nvPr/>
          </p:nvSpPr>
          <p:spPr>
            <a:xfrm>
              <a:off x="5907216" y="6108661"/>
              <a:ext cx="694690" cy="694055"/>
            </a:xfrm>
            <a:custGeom>
              <a:avLst/>
              <a:gdLst/>
              <a:ahLst/>
              <a:cxnLst/>
              <a:rect l="l" t="t" r="r" b="b"/>
              <a:pathLst>
                <a:path w="694690" h="694054">
                  <a:moveTo>
                    <a:pt x="402798" y="694060"/>
                  </a:moveTo>
                  <a:lnTo>
                    <a:pt x="353495" y="690993"/>
                  </a:lnTo>
                  <a:lnTo>
                    <a:pt x="303864" y="681655"/>
                  </a:lnTo>
                  <a:lnTo>
                    <a:pt x="259030" y="667523"/>
                  </a:lnTo>
                  <a:lnTo>
                    <a:pt x="217014" y="648725"/>
                  </a:lnTo>
                  <a:lnTo>
                    <a:pt x="178034" y="625626"/>
                  </a:lnTo>
                  <a:lnTo>
                    <a:pt x="142310" y="598594"/>
                  </a:lnTo>
                  <a:lnTo>
                    <a:pt x="110061" y="567997"/>
                  </a:lnTo>
                  <a:lnTo>
                    <a:pt x="81506" y="534200"/>
                  </a:lnTo>
                  <a:lnTo>
                    <a:pt x="56863" y="497571"/>
                  </a:lnTo>
                  <a:lnTo>
                    <a:pt x="36351" y="458477"/>
                  </a:lnTo>
                  <a:lnTo>
                    <a:pt x="20190" y="417285"/>
                  </a:lnTo>
                  <a:lnTo>
                    <a:pt x="8599" y="374362"/>
                  </a:lnTo>
                  <a:lnTo>
                    <a:pt x="1795" y="330075"/>
                  </a:lnTo>
                  <a:lnTo>
                    <a:pt x="0" y="284790"/>
                  </a:lnTo>
                  <a:lnTo>
                    <a:pt x="3430" y="238875"/>
                  </a:lnTo>
                  <a:lnTo>
                    <a:pt x="12305" y="192697"/>
                  </a:lnTo>
                  <a:lnTo>
                    <a:pt x="26321" y="148177"/>
                  </a:lnTo>
                  <a:lnTo>
                    <a:pt x="44922" y="106437"/>
                  </a:lnTo>
                  <a:lnTo>
                    <a:pt x="67754" y="67687"/>
                  </a:lnTo>
                  <a:lnTo>
                    <a:pt x="94458" y="32138"/>
                  </a:lnTo>
                  <a:lnTo>
                    <a:pt x="124679" y="0"/>
                  </a:lnTo>
                  <a:lnTo>
                    <a:pt x="92305" y="38590"/>
                  </a:lnTo>
                  <a:lnTo>
                    <a:pt x="64770" y="81442"/>
                  </a:lnTo>
                  <a:lnTo>
                    <a:pt x="42593" y="128250"/>
                  </a:lnTo>
                  <a:lnTo>
                    <a:pt x="26291" y="178706"/>
                  </a:lnTo>
                  <a:lnTo>
                    <a:pt x="17415" y="224885"/>
                  </a:lnTo>
                  <a:lnTo>
                    <a:pt x="14030" y="270191"/>
                  </a:lnTo>
                  <a:lnTo>
                    <a:pt x="14111" y="273977"/>
                  </a:lnTo>
                  <a:lnTo>
                    <a:pt x="15781" y="316084"/>
                  </a:lnTo>
                  <a:lnTo>
                    <a:pt x="22584" y="360372"/>
                  </a:lnTo>
                  <a:lnTo>
                    <a:pt x="34175" y="403295"/>
                  </a:lnTo>
                  <a:lnTo>
                    <a:pt x="50336" y="444487"/>
                  </a:lnTo>
                  <a:lnTo>
                    <a:pt x="70848" y="483581"/>
                  </a:lnTo>
                  <a:lnTo>
                    <a:pt x="95491" y="520210"/>
                  </a:lnTo>
                  <a:lnTo>
                    <a:pt x="124046" y="554006"/>
                  </a:lnTo>
                  <a:lnTo>
                    <a:pt x="156296" y="584604"/>
                  </a:lnTo>
                  <a:lnTo>
                    <a:pt x="192019" y="611635"/>
                  </a:lnTo>
                  <a:lnTo>
                    <a:pt x="230999" y="634734"/>
                  </a:lnTo>
                  <a:lnTo>
                    <a:pt x="273015" y="653533"/>
                  </a:lnTo>
                  <a:lnTo>
                    <a:pt x="317849" y="667664"/>
                  </a:lnTo>
                  <a:lnTo>
                    <a:pt x="367480" y="677002"/>
                  </a:lnTo>
                  <a:lnTo>
                    <a:pt x="416783" y="680070"/>
                  </a:lnTo>
                  <a:lnTo>
                    <a:pt x="505832" y="680070"/>
                  </a:lnTo>
                  <a:lnTo>
                    <a:pt x="496166" y="682992"/>
                  </a:lnTo>
                  <a:lnTo>
                    <a:pt x="450068" y="691251"/>
                  </a:lnTo>
                  <a:lnTo>
                    <a:pt x="402798" y="694060"/>
                  </a:lnTo>
                  <a:close/>
                </a:path>
                <a:path w="694690" h="694054">
                  <a:moveTo>
                    <a:pt x="395314" y="270191"/>
                  </a:moveTo>
                  <a:lnTo>
                    <a:pt x="398602" y="263944"/>
                  </a:lnTo>
                  <a:lnTo>
                    <a:pt x="403508" y="259152"/>
                  </a:lnTo>
                  <a:lnTo>
                    <a:pt x="409603" y="256081"/>
                  </a:lnTo>
                  <a:lnTo>
                    <a:pt x="416455" y="254998"/>
                  </a:lnTo>
                  <a:lnTo>
                    <a:pt x="418258" y="254998"/>
                  </a:lnTo>
                  <a:lnTo>
                    <a:pt x="436777" y="268989"/>
                  </a:lnTo>
                  <a:lnTo>
                    <a:pt x="400012" y="268989"/>
                  </a:lnTo>
                  <a:lnTo>
                    <a:pt x="397553" y="269372"/>
                  </a:lnTo>
                  <a:lnTo>
                    <a:pt x="395314" y="270191"/>
                  </a:lnTo>
                  <a:close/>
                </a:path>
                <a:path w="694690" h="694054">
                  <a:moveTo>
                    <a:pt x="423666" y="298555"/>
                  </a:moveTo>
                  <a:lnTo>
                    <a:pt x="424158" y="296861"/>
                  </a:lnTo>
                  <a:lnTo>
                    <a:pt x="424581" y="287967"/>
                  </a:lnTo>
                  <a:lnTo>
                    <a:pt x="421686" y="279899"/>
                  </a:lnTo>
                  <a:lnTo>
                    <a:pt x="415984" y="273521"/>
                  </a:lnTo>
                  <a:lnTo>
                    <a:pt x="407988" y="269699"/>
                  </a:lnTo>
                  <a:lnTo>
                    <a:pt x="406130" y="269208"/>
                  </a:lnTo>
                  <a:lnTo>
                    <a:pt x="404273" y="268989"/>
                  </a:lnTo>
                  <a:lnTo>
                    <a:pt x="436777" y="268989"/>
                  </a:lnTo>
                  <a:lnTo>
                    <a:pt x="438567" y="273977"/>
                  </a:lnTo>
                  <a:lnTo>
                    <a:pt x="438143" y="282870"/>
                  </a:lnTo>
                  <a:lnTo>
                    <a:pt x="436231" y="290467"/>
                  </a:lnTo>
                  <a:lnTo>
                    <a:pt x="430604" y="296205"/>
                  </a:lnTo>
                  <a:lnTo>
                    <a:pt x="423666" y="298555"/>
                  </a:lnTo>
                  <a:close/>
                </a:path>
                <a:path w="694690" h="694054">
                  <a:moveTo>
                    <a:pt x="505832" y="680070"/>
                  </a:moveTo>
                  <a:lnTo>
                    <a:pt x="416783" y="680070"/>
                  </a:lnTo>
                  <a:lnTo>
                    <a:pt x="468521" y="676700"/>
                  </a:lnTo>
                  <a:lnTo>
                    <a:pt x="518803" y="666814"/>
                  </a:lnTo>
                  <a:lnTo>
                    <a:pt x="567076" y="650743"/>
                  </a:lnTo>
                  <a:lnTo>
                    <a:pt x="612786" y="628820"/>
                  </a:lnTo>
                  <a:lnTo>
                    <a:pt x="655379" y="601377"/>
                  </a:lnTo>
                  <a:lnTo>
                    <a:pt x="694301" y="568747"/>
                  </a:lnTo>
                  <a:lnTo>
                    <a:pt x="660397" y="600485"/>
                  </a:lnTo>
                  <a:lnTo>
                    <a:pt x="623208" y="628029"/>
                  </a:lnTo>
                  <a:lnTo>
                    <a:pt x="583159" y="651130"/>
                  </a:lnTo>
                  <a:lnTo>
                    <a:pt x="540671" y="669535"/>
                  </a:lnTo>
                  <a:lnTo>
                    <a:pt x="505832" y="680070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928595" y="5990784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388648" y="790476"/>
                  </a:moveTo>
                  <a:lnTo>
                    <a:pt x="343590" y="787102"/>
                  </a:lnTo>
                  <a:lnTo>
                    <a:pt x="298273" y="778382"/>
                  </a:ln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3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1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535950" y="25949"/>
                  </a:lnTo>
                  <a:lnTo>
                    <a:pt x="577196" y="44407"/>
                  </a:lnTo>
                  <a:lnTo>
                    <a:pt x="615459" y="67086"/>
                  </a:lnTo>
                  <a:lnTo>
                    <a:pt x="650524" y="93626"/>
                  </a:lnTo>
                  <a:lnTo>
                    <a:pt x="682177" y="123666"/>
                  </a:lnTo>
                  <a:lnTo>
                    <a:pt x="710204" y="156848"/>
                  </a:lnTo>
                  <a:lnTo>
                    <a:pt x="734388" y="192809"/>
                  </a:lnTo>
                  <a:lnTo>
                    <a:pt x="754517" y="231191"/>
                  </a:lnTo>
                  <a:lnTo>
                    <a:pt x="770374" y="271632"/>
                  </a:lnTo>
                  <a:lnTo>
                    <a:pt x="781746" y="313773"/>
                  </a:lnTo>
                  <a:lnTo>
                    <a:pt x="788418" y="357252"/>
                  </a:lnTo>
                  <a:lnTo>
                    <a:pt x="788497" y="359257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66" y="398982"/>
                  </a:lnTo>
                  <a:lnTo>
                    <a:pt x="363583" y="411548"/>
                  </a:lnTo>
                  <a:lnTo>
                    <a:pt x="372484" y="421500"/>
                  </a:lnTo>
                  <a:lnTo>
                    <a:pt x="384970" y="427472"/>
                  </a:lnTo>
                  <a:lnTo>
                    <a:pt x="398776" y="428138"/>
                  </a:lnTo>
                  <a:lnTo>
                    <a:pt x="788197" y="428138"/>
                  </a:lnTo>
                  <a:lnTo>
                    <a:pt x="786802" y="446788"/>
                  </a:lnTo>
                  <a:lnTo>
                    <a:pt x="778085" y="492123"/>
                  </a:lnTo>
                  <a:lnTo>
                    <a:pt x="764215" y="536154"/>
                  </a:lnTo>
                  <a:lnTo>
                    <a:pt x="745767" y="577416"/>
                  </a:lnTo>
                  <a:lnTo>
                    <a:pt x="723100" y="615694"/>
                  </a:lnTo>
                  <a:lnTo>
                    <a:pt x="696575" y="650772"/>
                  </a:lnTo>
                  <a:lnTo>
                    <a:pt x="666551" y="682438"/>
                  </a:lnTo>
                  <a:lnTo>
                    <a:pt x="633387" y="710475"/>
                  </a:lnTo>
                  <a:lnTo>
                    <a:pt x="597445" y="734668"/>
                  </a:lnTo>
                  <a:lnTo>
                    <a:pt x="559084" y="754805"/>
                  </a:lnTo>
                  <a:lnTo>
                    <a:pt x="518664" y="770668"/>
                  </a:lnTo>
                  <a:lnTo>
                    <a:pt x="476545" y="782044"/>
                  </a:lnTo>
                  <a:lnTo>
                    <a:pt x="433086" y="788719"/>
                  </a:lnTo>
                  <a:lnTo>
                    <a:pt x="388648" y="790476"/>
                  </a:lnTo>
                  <a:close/>
                </a:path>
                <a:path w="790575" h="790575">
                  <a:moveTo>
                    <a:pt x="788197" y="428138"/>
                  </a:moveTo>
                  <a:lnTo>
                    <a:pt x="398776" y="428138"/>
                  </a:lnTo>
                  <a:lnTo>
                    <a:pt x="411336" y="423619"/>
                  </a:lnTo>
                  <a:lnTo>
                    <a:pt x="421285" y="414714"/>
                  </a:lnTo>
                  <a:lnTo>
                    <a:pt x="427254" y="402223"/>
                  </a:lnTo>
                  <a:lnTo>
                    <a:pt x="427920" y="388413"/>
                  </a:lnTo>
                  <a:lnTo>
                    <a:pt x="423402" y="375847"/>
                  </a:lnTo>
                  <a:lnTo>
                    <a:pt x="414501" y="365895"/>
                  </a:lnTo>
                  <a:lnTo>
                    <a:pt x="402015" y="359923"/>
                  </a:lnTo>
                  <a:lnTo>
                    <a:pt x="388210" y="359257"/>
                  </a:lnTo>
                  <a:lnTo>
                    <a:pt x="788497" y="359257"/>
                  </a:lnTo>
                  <a:lnTo>
                    <a:pt x="790067" y="398982"/>
                  </a:lnTo>
                  <a:lnTo>
                    <a:pt x="790136" y="402223"/>
                  </a:lnTo>
                  <a:lnTo>
                    <a:pt x="788197" y="428138"/>
                  </a:lnTo>
                  <a:close/>
                </a:path>
              </a:pathLst>
            </a:custGeom>
            <a:solidFill>
              <a:srgbClr val="F7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28595" y="5990784"/>
              <a:ext cx="492125" cy="778510"/>
            </a:xfrm>
            <a:custGeom>
              <a:avLst/>
              <a:gdLst/>
              <a:ahLst/>
              <a:cxnLst/>
              <a:rect l="l" t="t" r="r" b="b"/>
              <a:pathLst>
                <a:path w="492125" h="778509">
                  <a:moveTo>
                    <a:pt x="298273" y="778382"/>
                  </a:move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3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1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403872" y="360579"/>
                  </a:lnTo>
                  <a:lnTo>
                    <a:pt x="402015" y="359923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66" y="398982"/>
                  </a:lnTo>
                  <a:lnTo>
                    <a:pt x="363583" y="411548"/>
                  </a:lnTo>
                  <a:lnTo>
                    <a:pt x="372484" y="421500"/>
                  </a:lnTo>
                  <a:lnTo>
                    <a:pt x="384970" y="427472"/>
                  </a:lnTo>
                  <a:lnTo>
                    <a:pt x="386882" y="427745"/>
                  </a:lnTo>
                  <a:lnTo>
                    <a:pt x="298273" y="778382"/>
                  </a:lnTo>
                  <a:close/>
                </a:path>
              </a:pathLst>
            </a:custGeom>
            <a:solidFill>
              <a:srgbClr val="EC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89879" y="6252168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70">
                  <a:moveTo>
                    <a:pt x="143699" y="267722"/>
                  </a:moveTo>
                  <a:lnTo>
                    <a:pt x="100906" y="263966"/>
                  </a:lnTo>
                  <a:lnTo>
                    <a:pt x="61493" y="246944"/>
                  </a:lnTo>
                  <a:lnTo>
                    <a:pt x="30466" y="219445"/>
                  </a:lnTo>
                  <a:lnTo>
                    <a:pt x="9433" y="184160"/>
                  </a:lnTo>
                  <a:lnTo>
                    <a:pt x="0" y="143781"/>
                  </a:lnTo>
                  <a:lnTo>
                    <a:pt x="3775" y="100999"/>
                  </a:lnTo>
                  <a:lnTo>
                    <a:pt x="20785" y="61544"/>
                  </a:lnTo>
                  <a:lnTo>
                    <a:pt x="48263" y="30489"/>
                  </a:lnTo>
                  <a:lnTo>
                    <a:pt x="83527" y="9439"/>
                  </a:lnTo>
                  <a:lnTo>
                    <a:pt x="123893" y="0"/>
                  </a:lnTo>
                  <a:lnTo>
                    <a:pt x="166680" y="3776"/>
                  </a:lnTo>
                  <a:lnTo>
                    <a:pt x="206114" y="20792"/>
                  </a:lnTo>
                  <a:lnTo>
                    <a:pt x="237147" y="48281"/>
                  </a:lnTo>
                  <a:lnTo>
                    <a:pt x="258181" y="83558"/>
                  </a:lnTo>
                  <a:lnTo>
                    <a:pt x="261805" y="99060"/>
                  </a:lnTo>
                  <a:lnTo>
                    <a:pt x="127230" y="99060"/>
                  </a:lnTo>
                  <a:lnTo>
                    <a:pt x="114447" y="103677"/>
                  </a:lnTo>
                  <a:lnTo>
                    <a:pt x="104318" y="112761"/>
                  </a:lnTo>
                  <a:lnTo>
                    <a:pt x="98229" y="125482"/>
                  </a:lnTo>
                  <a:lnTo>
                    <a:pt x="97547" y="139535"/>
                  </a:lnTo>
                  <a:lnTo>
                    <a:pt x="102156" y="152322"/>
                  </a:lnTo>
                  <a:lnTo>
                    <a:pt x="111220" y="162456"/>
                  </a:lnTo>
                  <a:lnTo>
                    <a:pt x="123905" y="168547"/>
                  </a:lnTo>
                  <a:lnTo>
                    <a:pt x="137984" y="169229"/>
                  </a:lnTo>
                  <a:lnTo>
                    <a:pt x="262794" y="169229"/>
                  </a:lnTo>
                  <a:lnTo>
                    <a:pt x="246850" y="206193"/>
                  </a:lnTo>
                  <a:lnTo>
                    <a:pt x="219358" y="237237"/>
                  </a:lnTo>
                  <a:lnTo>
                    <a:pt x="184079" y="258279"/>
                  </a:lnTo>
                  <a:lnTo>
                    <a:pt x="143699" y="267722"/>
                  </a:lnTo>
                  <a:close/>
                </a:path>
                <a:path w="267970" h="267970">
                  <a:moveTo>
                    <a:pt x="262794" y="169229"/>
                  </a:moveTo>
                  <a:lnTo>
                    <a:pt x="137984" y="169229"/>
                  </a:lnTo>
                  <a:lnTo>
                    <a:pt x="150783" y="164619"/>
                  </a:lnTo>
                  <a:lnTo>
                    <a:pt x="160918" y="155551"/>
                  </a:lnTo>
                  <a:lnTo>
                    <a:pt x="167008" y="142861"/>
                  </a:lnTo>
                  <a:lnTo>
                    <a:pt x="167689" y="128777"/>
                  </a:lnTo>
                  <a:lnTo>
                    <a:pt x="163075" y="115973"/>
                  </a:lnTo>
                  <a:lnTo>
                    <a:pt x="153994" y="105834"/>
                  </a:lnTo>
                  <a:lnTo>
                    <a:pt x="141277" y="99742"/>
                  </a:lnTo>
                  <a:lnTo>
                    <a:pt x="127230" y="99060"/>
                  </a:lnTo>
                  <a:lnTo>
                    <a:pt x="261805" y="99060"/>
                  </a:lnTo>
                  <a:lnTo>
                    <a:pt x="267620" y="123940"/>
                  </a:lnTo>
                  <a:lnTo>
                    <a:pt x="263866" y="166743"/>
                  </a:lnTo>
                  <a:lnTo>
                    <a:pt x="262794" y="169229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21216" y="5983388"/>
              <a:ext cx="805180" cy="805815"/>
            </a:xfrm>
            <a:custGeom>
              <a:avLst/>
              <a:gdLst/>
              <a:ahLst/>
              <a:cxnLst/>
              <a:rect l="l" t="t" r="r" b="b"/>
              <a:pathLst>
                <a:path w="805179" h="805815">
                  <a:moveTo>
                    <a:pt x="395907" y="805251"/>
                  </a:moveTo>
                  <a:lnTo>
                    <a:pt x="350009" y="801817"/>
                  </a:lnTo>
                  <a:lnTo>
                    <a:pt x="303849" y="792937"/>
                  </a:lnTo>
                  <a:lnTo>
                    <a:pt x="259015" y="778806"/>
                  </a:lnTo>
                  <a:lnTo>
                    <a:pt x="216999" y="760007"/>
                  </a:lnTo>
                  <a:lnTo>
                    <a:pt x="178019" y="736909"/>
                  </a:lnTo>
                  <a:lnTo>
                    <a:pt x="142296" y="709877"/>
                  </a:lnTo>
                  <a:lnTo>
                    <a:pt x="110047" y="679279"/>
                  </a:lnTo>
                  <a:lnTo>
                    <a:pt x="81491" y="645483"/>
                  </a:lnTo>
                  <a:lnTo>
                    <a:pt x="56848" y="608854"/>
                  </a:lnTo>
                  <a:lnTo>
                    <a:pt x="36337" y="569760"/>
                  </a:lnTo>
                  <a:lnTo>
                    <a:pt x="20176" y="528568"/>
                  </a:lnTo>
                  <a:lnTo>
                    <a:pt x="8584" y="485645"/>
                  </a:lnTo>
                  <a:lnTo>
                    <a:pt x="1781" y="441357"/>
                  </a:lnTo>
                  <a:lnTo>
                    <a:pt x="111" y="399250"/>
                  </a:lnTo>
                  <a:lnTo>
                    <a:pt x="0" y="395875"/>
                  </a:lnTo>
                  <a:lnTo>
                    <a:pt x="3415" y="350158"/>
                  </a:lnTo>
                  <a:lnTo>
                    <a:pt x="12291" y="303980"/>
                  </a:lnTo>
                  <a:lnTo>
                    <a:pt x="26417" y="259129"/>
                  </a:lnTo>
                  <a:lnTo>
                    <a:pt x="45208" y="217096"/>
                  </a:lnTo>
                  <a:lnTo>
                    <a:pt x="68298" y="178102"/>
                  </a:lnTo>
                  <a:lnTo>
                    <a:pt x="95320" y="142365"/>
                  </a:lnTo>
                  <a:lnTo>
                    <a:pt x="125908" y="110103"/>
                  </a:lnTo>
                  <a:lnTo>
                    <a:pt x="159693" y="81537"/>
                  </a:lnTo>
                  <a:lnTo>
                    <a:pt x="196311" y="56884"/>
                  </a:lnTo>
                  <a:lnTo>
                    <a:pt x="235393" y="36365"/>
                  </a:lnTo>
                  <a:lnTo>
                    <a:pt x="276574" y="20198"/>
                  </a:lnTo>
                  <a:lnTo>
                    <a:pt x="319486" y="8602"/>
                  </a:lnTo>
                  <a:lnTo>
                    <a:pt x="363763" y="1796"/>
                  </a:lnTo>
                  <a:lnTo>
                    <a:pt x="409038" y="0"/>
                  </a:lnTo>
                  <a:lnTo>
                    <a:pt x="454945" y="3431"/>
                  </a:lnTo>
                  <a:lnTo>
                    <a:pt x="501116" y="12310"/>
                  </a:lnTo>
                  <a:lnTo>
                    <a:pt x="532858" y="22315"/>
                  </a:lnTo>
                  <a:lnTo>
                    <a:pt x="402030" y="22315"/>
                  </a:lnTo>
                  <a:lnTo>
                    <a:pt x="356158" y="25134"/>
                  </a:lnTo>
                  <a:lnTo>
                    <a:pt x="311471" y="33385"/>
                  </a:lnTo>
                  <a:lnTo>
                    <a:pt x="268401" y="46809"/>
                  </a:lnTo>
                  <a:lnTo>
                    <a:pt x="227382" y="65148"/>
                  </a:lnTo>
                  <a:lnTo>
                    <a:pt x="188845" y="88144"/>
                  </a:lnTo>
                  <a:lnTo>
                    <a:pt x="153223" y="115539"/>
                  </a:lnTo>
                  <a:lnTo>
                    <a:pt x="120949" y="147073"/>
                  </a:lnTo>
                  <a:lnTo>
                    <a:pt x="92455" y="182489"/>
                  </a:lnTo>
                  <a:lnTo>
                    <a:pt x="68174" y="221529"/>
                  </a:lnTo>
                  <a:lnTo>
                    <a:pt x="48537" y="263933"/>
                  </a:lnTo>
                  <a:lnTo>
                    <a:pt x="33979" y="309445"/>
                  </a:lnTo>
                  <a:lnTo>
                    <a:pt x="25162" y="356408"/>
                  </a:lnTo>
                  <a:lnTo>
                    <a:pt x="22292" y="403053"/>
                  </a:lnTo>
                  <a:lnTo>
                    <a:pt x="25110" y="448946"/>
                  </a:lnTo>
                  <a:lnTo>
                    <a:pt x="33357" y="493654"/>
                  </a:lnTo>
                  <a:lnTo>
                    <a:pt x="46776" y="536744"/>
                  </a:lnTo>
                  <a:lnTo>
                    <a:pt x="65109" y="577783"/>
                  </a:lnTo>
                  <a:lnTo>
                    <a:pt x="88096" y="616338"/>
                  </a:lnTo>
                  <a:lnTo>
                    <a:pt x="115480" y="651975"/>
                  </a:lnTo>
                  <a:lnTo>
                    <a:pt x="147002" y="684262"/>
                  </a:lnTo>
                  <a:lnTo>
                    <a:pt x="182405" y="712765"/>
                  </a:lnTo>
                  <a:lnTo>
                    <a:pt x="221430" y="737051"/>
                  </a:lnTo>
                  <a:lnTo>
                    <a:pt x="263818" y="756687"/>
                  </a:lnTo>
                  <a:lnTo>
                    <a:pt x="309312" y="771241"/>
                  </a:lnTo>
                  <a:lnTo>
                    <a:pt x="356257" y="780062"/>
                  </a:lnTo>
                  <a:lnTo>
                    <a:pt x="402885" y="782935"/>
                  </a:lnTo>
                  <a:lnTo>
                    <a:pt x="533779" y="782935"/>
                  </a:lnTo>
                  <a:lnTo>
                    <a:pt x="528352" y="785065"/>
                  </a:lnTo>
                  <a:lnTo>
                    <a:pt x="485445" y="796656"/>
                  </a:lnTo>
                  <a:lnTo>
                    <a:pt x="441174" y="803458"/>
                  </a:lnTo>
                  <a:lnTo>
                    <a:pt x="395907" y="805251"/>
                  </a:lnTo>
                  <a:close/>
                </a:path>
                <a:path w="805179" h="805815">
                  <a:moveTo>
                    <a:pt x="533779" y="782935"/>
                  </a:moveTo>
                  <a:lnTo>
                    <a:pt x="402885" y="782935"/>
                  </a:lnTo>
                  <a:lnTo>
                    <a:pt x="448760" y="780120"/>
                  </a:lnTo>
                  <a:lnTo>
                    <a:pt x="493452" y="771873"/>
                  </a:lnTo>
                  <a:lnTo>
                    <a:pt x="536528" y="758453"/>
                  </a:lnTo>
                  <a:lnTo>
                    <a:pt x="577553" y="740118"/>
                  </a:lnTo>
                  <a:lnTo>
                    <a:pt x="616096" y="717125"/>
                  </a:lnTo>
                  <a:lnTo>
                    <a:pt x="651724" y="689732"/>
                  </a:lnTo>
                  <a:lnTo>
                    <a:pt x="684004" y="658198"/>
                  </a:lnTo>
                  <a:lnTo>
                    <a:pt x="712503" y="622780"/>
                  </a:lnTo>
                  <a:lnTo>
                    <a:pt x="736788" y="583736"/>
                  </a:lnTo>
                  <a:lnTo>
                    <a:pt x="756427" y="541325"/>
                  </a:lnTo>
                  <a:lnTo>
                    <a:pt x="770987" y="495803"/>
                  </a:lnTo>
                  <a:lnTo>
                    <a:pt x="779792" y="448840"/>
                  </a:lnTo>
                  <a:lnTo>
                    <a:pt x="782655" y="402198"/>
                  </a:lnTo>
                  <a:lnTo>
                    <a:pt x="779832" y="356308"/>
                  </a:lnTo>
                  <a:lnTo>
                    <a:pt x="771582" y="311604"/>
                  </a:lnTo>
                  <a:lnTo>
                    <a:pt x="758162" y="268518"/>
                  </a:lnTo>
                  <a:lnTo>
                    <a:pt x="739829" y="227483"/>
                  </a:lnTo>
                  <a:lnTo>
                    <a:pt x="716842" y="188932"/>
                  </a:lnTo>
                  <a:lnTo>
                    <a:pt x="689458" y="153296"/>
                  </a:lnTo>
                  <a:lnTo>
                    <a:pt x="657934" y="121010"/>
                  </a:lnTo>
                  <a:lnTo>
                    <a:pt x="622529" y="92505"/>
                  </a:lnTo>
                  <a:lnTo>
                    <a:pt x="583499" y="68214"/>
                  </a:lnTo>
                  <a:lnTo>
                    <a:pt x="541103" y="48571"/>
                  </a:lnTo>
                  <a:lnTo>
                    <a:pt x="495599" y="34006"/>
                  </a:lnTo>
                  <a:lnTo>
                    <a:pt x="448654" y="25187"/>
                  </a:lnTo>
                  <a:lnTo>
                    <a:pt x="402030" y="22315"/>
                  </a:lnTo>
                  <a:lnTo>
                    <a:pt x="532858" y="22315"/>
                  </a:lnTo>
                  <a:lnTo>
                    <a:pt x="587963" y="45240"/>
                  </a:lnTo>
                  <a:lnTo>
                    <a:pt x="626939" y="68339"/>
                  </a:lnTo>
                  <a:lnTo>
                    <a:pt x="662659" y="95372"/>
                  </a:lnTo>
                  <a:lnTo>
                    <a:pt x="694903" y="125970"/>
                  </a:lnTo>
                  <a:lnTo>
                    <a:pt x="723453" y="159769"/>
                  </a:lnTo>
                  <a:lnTo>
                    <a:pt x="748090" y="196400"/>
                  </a:lnTo>
                  <a:lnTo>
                    <a:pt x="768596" y="235498"/>
                  </a:lnTo>
                  <a:lnTo>
                    <a:pt x="784751" y="276694"/>
                  </a:lnTo>
                  <a:lnTo>
                    <a:pt x="796338" y="319623"/>
                  </a:lnTo>
                  <a:lnTo>
                    <a:pt x="803136" y="363917"/>
                  </a:lnTo>
                  <a:lnTo>
                    <a:pt x="804803" y="406029"/>
                  </a:lnTo>
                  <a:lnTo>
                    <a:pt x="804913" y="409427"/>
                  </a:lnTo>
                  <a:lnTo>
                    <a:pt x="801496" y="455133"/>
                  </a:lnTo>
                  <a:lnTo>
                    <a:pt x="792620" y="501322"/>
                  </a:lnTo>
                  <a:lnTo>
                    <a:pt x="778494" y="546173"/>
                  </a:lnTo>
                  <a:lnTo>
                    <a:pt x="759702" y="588203"/>
                  </a:lnTo>
                  <a:lnTo>
                    <a:pt x="736613" y="627194"/>
                  </a:lnTo>
                  <a:lnTo>
                    <a:pt x="709592" y="662927"/>
                  </a:lnTo>
                  <a:lnTo>
                    <a:pt x="679006" y="695183"/>
                  </a:lnTo>
                  <a:lnTo>
                    <a:pt x="645222" y="723744"/>
                  </a:lnTo>
                  <a:lnTo>
                    <a:pt x="608607" y="748390"/>
                  </a:lnTo>
                  <a:lnTo>
                    <a:pt x="569528" y="768904"/>
                  </a:lnTo>
                  <a:lnTo>
                    <a:pt x="533779" y="782935"/>
                  </a:lnTo>
                  <a:close/>
                </a:path>
                <a:path w="805179" h="805815">
                  <a:moveTo>
                    <a:pt x="409256" y="446878"/>
                  </a:moveTo>
                  <a:lnTo>
                    <a:pt x="391529" y="446016"/>
                  </a:lnTo>
                  <a:lnTo>
                    <a:pt x="375497" y="438335"/>
                  </a:lnTo>
                  <a:lnTo>
                    <a:pt x="364064" y="425556"/>
                  </a:lnTo>
                  <a:lnTo>
                    <a:pt x="358265" y="409427"/>
                  </a:lnTo>
                  <a:lnTo>
                    <a:pt x="359134" y="391694"/>
                  </a:lnTo>
                  <a:lnTo>
                    <a:pt x="366812" y="375655"/>
                  </a:lnTo>
                  <a:lnTo>
                    <a:pt x="379586" y="364218"/>
                  </a:lnTo>
                  <a:lnTo>
                    <a:pt x="395709" y="358417"/>
                  </a:lnTo>
                  <a:lnTo>
                    <a:pt x="413436" y="359286"/>
                  </a:lnTo>
                  <a:lnTo>
                    <a:pt x="429445" y="366967"/>
                  </a:lnTo>
                  <a:lnTo>
                    <a:pt x="440880" y="379746"/>
                  </a:lnTo>
                  <a:lnTo>
                    <a:pt x="441165" y="380535"/>
                  </a:lnTo>
                  <a:lnTo>
                    <a:pt x="399105" y="380535"/>
                  </a:lnTo>
                  <a:lnTo>
                    <a:pt x="391031" y="383434"/>
                  </a:lnTo>
                  <a:lnTo>
                    <a:pt x="384626" y="389151"/>
                  </a:lnTo>
                  <a:lnTo>
                    <a:pt x="380767" y="397159"/>
                  </a:lnTo>
                  <a:lnTo>
                    <a:pt x="380353" y="406029"/>
                  </a:lnTo>
                  <a:lnTo>
                    <a:pt x="383267" y="414100"/>
                  </a:lnTo>
                  <a:lnTo>
                    <a:pt x="388987" y="420491"/>
                  </a:lnTo>
                  <a:lnTo>
                    <a:pt x="396992" y="424320"/>
                  </a:lnTo>
                  <a:lnTo>
                    <a:pt x="405859" y="424767"/>
                  </a:lnTo>
                  <a:lnTo>
                    <a:pt x="440482" y="424767"/>
                  </a:lnTo>
                  <a:lnTo>
                    <a:pt x="438153" y="429624"/>
                  </a:lnTo>
                  <a:lnTo>
                    <a:pt x="425379" y="441063"/>
                  </a:lnTo>
                  <a:lnTo>
                    <a:pt x="409256" y="446878"/>
                  </a:lnTo>
                  <a:close/>
                </a:path>
                <a:path w="805179" h="805815">
                  <a:moveTo>
                    <a:pt x="440482" y="424767"/>
                  </a:moveTo>
                  <a:lnTo>
                    <a:pt x="405859" y="424767"/>
                  </a:lnTo>
                  <a:lnTo>
                    <a:pt x="413928" y="421867"/>
                  </a:lnTo>
                  <a:lnTo>
                    <a:pt x="420316" y="416151"/>
                  </a:lnTo>
                  <a:lnTo>
                    <a:pt x="424143" y="408143"/>
                  </a:lnTo>
                  <a:lnTo>
                    <a:pt x="424567" y="399250"/>
                  </a:lnTo>
                  <a:lnTo>
                    <a:pt x="421671" y="391181"/>
                  </a:lnTo>
                  <a:lnTo>
                    <a:pt x="415969" y="384803"/>
                  </a:lnTo>
                  <a:lnTo>
                    <a:pt x="407973" y="380982"/>
                  </a:lnTo>
                  <a:lnTo>
                    <a:pt x="399105" y="380535"/>
                  </a:lnTo>
                  <a:lnTo>
                    <a:pt x="441165" y="380535"/>
                  </a:lnTo>
                  <a:lnTo>
                    <a:pt x="446692" y="395875"/>
                  </a:lnTo>
                  <a:lnTo>
                    <a:pt x="445831" y="413608"/>
                  </a:lnTo>
                  <a:lnTo>
                    <a:pt x="440482" y="424767"/>
                  </a:lnTo>
                  <a:close/>
                </a:path>
              </a:pathLst>
            </a:custGeom>
            <a:solidFill>
              <a:srgbClr val="EFED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6745378" y="4634356"/>
            <a:ext cx="430530" cy="236220"/>
            <a:chOff x="6745378" y="4634356"/>
            <a:chExt cx="430530" cy="23622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5378" y="4745461"/>
              <a:ext cx="107927" cy="1249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65325" y="4648729"/>
              <a:ext cx="299085" cy="167640"/>
            </a:xfrm>
            <a:custGeom>
              <a:avLst/>
              <a:gdLst/>
              <a:ahLst/>
              <a:cxnLst/>
              <a:rect l="l" t="t" r="r" b="b"/>
              <a:pathLst>
                <a:path w="299084" h="167639">
                  <a:moveTo>
                    <a:pt x="20868" y="167503"/>
                  </a:moveTo>
                  <a:lnTo>
                    <a:pt x="18792" y="166410"/>
                  </a:lnTo>
                  <a:lnTo>
                    <a:pt x="0" y="107060"/>
                  </a:lnTo>
                  <a:lnTo>
                    <a:pt x="1037" y="104983"/>
                  </a:lnTo>
                  <a:lnTo>
                    <a:pt x="12564" y="101212"/>
                  </a:lnTo>
                  <a:lnTo>
                    <a:pt x="29718" y="155152"/>
                  </a:lnTo>
                  <a:lnTo>
                    <a:pt x="30920" y="156027"/>
                  </a:lnTo>
                  <a:lnTo>
                    <a:pt x="33214" y="155863"/>
                  </a:lnTo>
                  <a:lnTo>
                    <a:pt x="112154" y="130778"/>
                  </a:lnTo>
                  <a:lnTo>
                    <a:pt x="113083" y="129029"/>
                  </a:lnTo>
                  <a:lnTo>
                    <a:pt x="93252" y="66564"/>
                  </a:lnTo>
                  <a:lnTo>
                    <a:pt x="92050" y="65744"/>
                  </a:lnTo>
                  <a:lnTo>
                    <a:pt x="89756" y="65853"/>
                  </a:lnTo>
                  <a:lnTo>
                    <a:pt x="72165" y="71428"/>
                  </a:lnTo>
                  <a:lnTo>
                    <a:pt x="68724" y="60552"/>
                  </a:lnTo>
                  <a:lnTo>
                    <a:pt x="69652" y="58639"/>
                  </a:lnTo>
                  <a:lnTo>
                    <a:pt x="253809" y="163"/>
                  </a:lnTo>
                  <a:lnTo>
                    <a:pt x="256158" y="0"/>
                  </a:lnTo>
                  <a:lnTo>
                    <a:pt x="266151" y="3471"/>
                  </a:lnTo>
                  <a:lnTo>
                    <a:pt x="293415" y="46562"/>
                  </a:lnTo>
                  <a:lnTo>
                    <a:pt x="298489" y="86641"/>
                  </a:lnTo>
                  <a:lnTo>
                    <a:pt x="294575" y="100520"/>
                  </a:lnTo>
                  <a:lnTo>
                    <a:pt x="286641" y="107661"/>
                  </a:lnTo>
                  <a:lnTo>
                    <a:pt x="103686" y="165754"/>
                  </a:lnTo>
                  <a:lnTo>
                    <a:pt x="101774" y="164771"/>
                  </a:lnTo>
                  <a:lnTo>
                    <a:pt x="95328" y="144550"/>
                  </a:lnTo>
                  <a:lnTo>
                    <a:pt x="20868" y="167503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5929" y="4634356"/>
              <a:ext cx="419821" cy="22401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591515" y="4850062"/>
            <a:ext cx="135890" cy="300355"/>
            <a:chOff x="7591515" y="4850062"/>
            <a:chExt cx="135890" cy="300355"/>
          </a:xfrm>
        </p:grpSpPr>
        <p:sp>
          <p:nvSpPr>
            <p:cNvPr id="23" name="object 23"/>
            <p:cNvSpPr/>
            <p:nvPr/>
          </p:nvSpPr>
          <p:spPr>
            <a:xfrm>
              <a:off x="7591515" y="4858806"/>
              <a:ext cx="125730" cy="291465"/>
            </a:xfrm>
            <a:custGeom>
              <a:avLst/>
              <a:gdLst/>
              <a:ahLst/>
              <a:cxnLst/>
              <a:rect l="l" t="t" r="r" b="b"/>
              <a:pathLst>
                <a:path w="125729" h="291464">
                  <a:moveTo>
                    <a:pt x="26987" y="9017"/>
                  </a:moveTo>
                  <a:lnTo>
                    <a:pt x="31139" y="4699"/>
                  </a:lnTo>
                  <a:lnTo>
                    <a:pt x="36657" y="1584"/>
                  </a:lnTo>
                  <a:lnTo>
                    <a:pt x="44797" y="109"/>
                  </a:lnTo>
                  <a:lnTo>
                    <a:pt x="46545" y="0"/>
                  </a:lnTo>
                  <a:lnTo>
                    <a:pt x="49276" y="0"/>
                  </a:lnTo>
                  <a:lnTo>
                    <a:pt x="58496" y="4360"/>
                  </a:lnTo>
                  <a:lnTo>
                    <a:pt x="61579" y="6995"/>
                  </a:lnTo>
                  <a:lnTo>
                    <a:pt x="36056" y="6995"/>
                  </a:lnTo>
                  <a:lnTo>
                    <a:pt x="34308" y="7104"/>
                  </a:lnTo>
                  <a:lnTo>
                    <a:pt x="32505" y="7432"/>
                  </a:lnTo>
                  <a:lnTo>
                    <a:pt x="30593" y="7815"/>
                  </a:lnTo>
                  <a:lnTo>
                    <a:pt x="28736" y="8306"/>
                  </a:lnTo>
                  <a:lnTo>
                    <a:pt x="26987" y="9017"/>
                  </a:lnTo>
                  <a:close/>
                </a:path>
                <a:path w="125729" h="291464">
                  <a:moveTo>
                    <a:pt x="83857" y="291232"/>
                  </a:moveTo>
                  <a:lnTo>
                    <a:pt x="81289" y="291232"/>
                  </a:lnTo>
                  <a:lnTo>
                    <a:pt x="66352" y="288587"/>
                  </a:lnTo>
                  <a:lnTo>
                    <a:pt x="38350" y="255272"/>
                  </a:lnTo>
                  <a:lnTo>
                    <a:pt x="110" y="43283"/>
                  </a:lnTo>
                  <a:lnTo>
                    <a:pt x="0" y="30312"/>
                  </a:lnTo>
                  <a:lnTo>
                    <a:pt x="4022" y="18458"/>
                  </a:lnTo>
                  <a:lnTo>
                    <a:pt x="11579" y="8592"/>
                  </a:lnTo>
                  <a:lnTo>
                    <a:pt x="22071" y="1584"/>
                  </a:lnTo>
                  <a:lnTo>
                    <a:pt x="17490" y="6755"/>
                  </a:lnTo>
                  <a:lnTo>
                    <a:pt x="13904" y="12658"/>
                  </a:lnTo>
                  <a:lnTo>
                    <a:pt x="11423" y="19145"/>
                  </a:lnTo>
                  <a:lnTo>
                    <a:pt x="10161" y="26068"/>
                  </a:lnTo>
                  <a:lnTo>
                    <a:pt x="8304" y="30877"/>
                  </a:lnTo>
                  <a:lnTo>
                    <a:pt x="7703" y="36287"/>
                  </a:lnTo>
                  <a:lnTo>
                    <a:pt x="8741" y="41752"/>
                  </a:lnTo>
                  <a:lnTo>
                    <a:pt x="46927" y="253742"/>
                  </a:lnTo>
                  <a:lnTo>
                    <a:pt x="51030" y="264957"/>
                  </a:lnTo>
                  <a:lnTo>
                    <a:pt x="58365" y="273867"/>
                  </a:lnTo>
                  <a:lnTo>
                    <a:pt x="68107" y="279887"/>
                  </a:lnTo>
                  <a:lnTo>
                    <a:pt x="79432" y="282433"/>
                  </a:lnTo>
                  <a:lnTo>
                    <a:pt x="83365" y="283635"/>
                  </a:lnTo>
                  <a:lnTo>
                    <a:pt x="87517" y="284236"/>
                  </a:lnTo>
                  <a:lnTo>
                    <a:pt x="105882" y="284236"/>
                  </a:lnTo>
                  <a:lnTo>
                    <a:pt x="104725" y="285275"/>
                  </a:lnTo>
                  <a:lnTo>
                    <a:pt x="97405" y="289046"/>
                  </a:lnTo>
                  <a:lnTo>
                    <a:pt x="86479" y="291013"/>
                  </a:lnTo>
                  <a:lnTo>
                    <a:pt x="83857" y="291232"/>
                  </a:lnTo>
                  <a:close/>
                </a:path>
                <a:path w="125729" h="291464">
                  <a:moveTo>
                    <a:pt x="91723" y="220350"/>
                  </a:moveTo>
                  <a:lnTo>
                    <a:pt x="96367" y="215049"/>
                  </a:lnTo>
                  <a:lnTo>
                    <a:pt x="98607" y="207781"/>
                  </a:lnTo>
                  <a:lnTo>
                    <a:pt x="96867" y="198217"/>
                  </a:lnTo>
                  <a:lnTo>
                    <a:pt x="66758" y="31260"/>
                  </a:lnTo>
                  <a:lnTo>
                    <a:pt x="63117" y="21451"/>
                  </a:lnTo>
                  <a:lnTo>
                    <a:pt x="56562" y="13778"/>
                  </a:lnTo>
                  <a:lnTo>
                    <a:pt x="47867" y="8780"/>
                  </a:lnTo>
                  <a:lnTo>
                    <a:pt x="37804" y="6995"/>
                  </a:lnTo>
                  <a:lnTo>
                    <a:pt x="61579" y="6995"/>
                  </a:lnTo>
                  <a:lnTo>
                    <a:pt x="66246" y="10984"/>
                  </a:lnTo>
                  <a:lnTo>
                    <a:pt x="72039" y="19535"/>
                  </a:lnTo>
                  <a:lnTo>
                    <a:pt x="75389" y="29675"/>
                  </a:lnTo>
                  <a:lnTo>
                    <a:pt x="106364" y="201441"/>
                  </a:lnTo>
                  <a:lnTo>
                    <a:pt x="106310" y="206742"/>
                  </a:lnTo>
                  <a:lnTo>
                    <a:pt x="103742" y="213027"/>
                  </a:lnTo>
                  <a:lnTo>
                    <a:pt x="98498" y="218109"/>
                  </a:lnTo>
                  <a:lnTo>
                    <a:pt x="91723" y="220350"/>
                  </a:lnTo>
                  <a:close/>
                </a:path>
                <a:path w="125729" h="291464">
                  <a:moveTo>
                    <a:pt x="108112" y="198872"/>
                  </a:moveTo>
                  <a:lnTo>
                    <a:pt x="87232" y="82987"/>
                  </a:lnTo>
                  <a:lnTo>
                    <a:pt x="84731" y="69187"/>
                  </a:lnTo>
                  <a:lnTo>
                    <a:pt x="84676" y="67547"/>
                  </a:lnTo>
                  <a:lnTo>
                    <a:pt x="84949" y="66837"/>
                  </a:lnTo>
                  <a:lnTo>
                    <a:pt x="108058" y="195156"/>
                  </a:lnTo>
                  <a:lnTo>
                    <a:pt x="108112" y="198872"/>
                  </a:lnTo>
                  <a:close/>
                </a:path>
                <a:path w="125729" h="291464">
                  <a:moveTo>
                    <a:pt x="43103" y="216634"/>
                  </a:moveTo>
                  <a:lnTo>
                    <a:pt x="42338" y="214666"/>
                  </a:lnTo>
                  <a:lnTo>
                    <a:pt x="41737" y="212590"/>
                  </a:lnTo>
                  <a:lnTo>
                    <a:pt x="17810" y="80336"/>
                  </a:lnTo>
                  <a:lnTo>
                    <a:pt x="17919" y="79516"/>
                  </a:lnTo>
                  <a:lnTo>
                    <a:pt x="18247" y="78751"/>
                  </a:lnTo>
                  <a:lnTo>
                    <a:pt x="43103" y="216634"/>
                  </a:lnTo>
                  <a:close/>
                </a:path>
                <a:path w="125729" h="291464">
                  <a:moveTo>
                    <a:pt x="105654" y="272651"/>
                  </a:moveTo>
                  <a:lnTo>
                    <a:pt x="110944" y="266135"/>
                  </a:lnTo>
                  <a:lnTo>
                    <a:pt x="114538" y="258523"/>
                  </a:lnTo>
                  <a:lnTo>
                    <a:pt x="116217" y="250133"/>
                  </a:lnTo>
                  <a:lnTo>
                    <a:pt x="115760" y="241281"/>
                  </a:lnTo>
                  <a:lnTo>
                    <a:pt x="111172" y="216033"/>
                  </a:lnTo>
                  <a:lnTo>
                    <a:pt x="114723" y="210841"/>
                  </a:lnTo>
                  <a:lnTo>
                    <a:pt x="116744" y="204720"/>
                  </a:lnTo>
                  <a:lnTo>
                    <a:pt x="116853" y="198217"/>
                  </a:lnTo>
                  <a:lnTo>
                    <a:pt x="125102" y="243959"/>
                  </a:lnTo>
                  <a:lnTo>
                    <a:pt x="112023" y="269087"/>
                  </a:lnTo>
                  <a:lnTo>
                    <a:pt x="105654" y="272651"/>
                  </a:lnTo>
                  <a:close/>
                </a:path>
                <a:path w="125729" h="291464">
                  <a:moveTo>
                    <a:pt x="75498" y="237346"/>
                  </a:moveTo>
                  <a:lnTo>
                    <a:pt x="66648" y="237346"/>
                  </a:lnTo>
                  <a:lnTo>
                    <a:pt x="60093" y="235160"/>
                  </a:lnTo>
                  <a:lnTo>
                    <a:pt x="54630" y="231335"/>
                  </a:lnTo>
                  <a:lnTo>
                    <a:pt x="51571" y="214175"/>
                  </a:lnTo>
                  <a:lnTo>
                    <a:pt x="55248" y="220095"/>
                  </a:lnTo>
                  <a:lnTo>
                    <a:pt x="60380" y="224647"/>
                  </a:lnTo>
                  <a:lnTo>
                    <a:pt x="66597" y="227570"/>
                  </a:lnTo>
                  <a:lnTo>
                    <a:pt x="73532" y="228602"/>
                  </a:lnTo>
                  <a:lnTo>
                    <a:pt x="76864" y="229750"/>
                  </a:lnTo>
                  <a:lnTo>
                    <a:pt x="80415" y="230351"/>
                  </a:lnTo>
                  <a:lnTo>
                    <a:pt x="94182" y="230351"/>
                  </a:lnTo>
                  <a:lnTo>
                    <a:pt x="92160" y="232373"/>
                  </a:lnTo>
                  <a:lnTo>
                    <a:pt x="86206" y="235598"/>
                  </a:lnTo>
                  <a:lnTo>
                    <a:pt x="79432" y="236800"/>
                  </a:lnTo>
                  <a:lnTo>
                    <a:pt x="77465" y="237182"/>
                  </a:lnTo>
                  <a:lnTo>
                    <a:pt x="75498" y="237346"/>
                  </a:lnTo>
                  <a:close/>
                </a:path>
                <a:path w="125729" h="291464">
                  <a:moveTo>
                    <a:pt x="94182" y="230351"/>
                  </a:moveTo>
                  <a:lnTo>
                    <a:pt x="85987" y="230351"/>
                  </a:lnTo>
                  <a:lnTo>
                    <a:pt x="87954" y="230187"/>
                  </a:lnTo>
                  <a:lnTo>
                    <a:pt x="89921" y="229805"/>
                  </a:lnTo>
                  <a:lnTo>
                    <a:pt x="92270" y="229422"/>
                  </a:lnTo>
                  <a:lnTo>
                    <a:pt x="94564" y="228766"/>
                  </a:lnTo>
                  <a:lnTo>
                    <a:pt x="96695" y="227837"/>
                  </a:lnTo>
                  <a:lnTo>
                    <a:pt x="94182" y="230351"/>
                  </a:lnTo>
                  <a:close/>
                </a:path>
                <a:path w="125729" h="291464">
                  <a:moveTo>
                    <a:pt x="105882" y="284236"/>
                  </a:moveTo>
                  <a:lnTo>
                    <a:pt x="94346" y="284236"/>
                  </a:lnTo>
                  <a:lnTo>
                    <a:pt x="96968" y="284018"/>
                  </a:lnTo>
                  <a:lnTo>
                    <a:pt x="103469" y="282816"/>
                  </a:lnTo>
                  <a:lnTo>
                    <a:pt x="107184" y="281613"/>
                  </a:lnTo>
                  <a:lnTo>
                    <a:pt x="110571" y="280028"/>
                  </a:lnTo>
                  <a:lnTo>
                    <a:pt x="105882" y="284236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02114" y="4850663"/>
              <a:ext cx="124460" cy="292100"/>
            </a:xfrm>
            <a:custGeom>
              <a:avLst/>
              <a:gdLst/>
              <a:ahLst/>
              <a:cxnLst/>
              <a:rect l="l" t="t" r="r" b="b"/>
              <a:pathLst>
                <a:path w="124459" h="292100">
                  <a:moveTo>
                    <a:pt x="88991" y="291669"/>
                  </a:moveTo>
                  <a:lnTo>
                    <a:pt x="44626" y="272563"/>
                  </a:lnTo>
                  <a:lnTo>
                    <a:pt x="0" y="44430"/>
                  </a:lnTo>
                  <a:lnTo>
                    <a:pt x="328" y="29249"/>
                  </a:lnTo>
                  <a:lnTo>
                    <a:pt x="6234" y="15821"/>
                  </a:lnTo>
                  <a:lnTo>
                    <a:pt x="16739" y="5589"/>
                  </a:lnTo>
                  <a:lnTo>
                    <a:pt x="30865" y="0"/>
                  </a:lnTo>
                  <a:lnTo>
                    <a:pt x="46033" y="304"/>
                  </a:lnTo>
                  <a:lnTo>
                    <a:pt x="59443" y="6209"/>
                  </a:lnTo>
                  <a:lnTo>
                    <a:pt x="69668" y="16715"/>
                  </a:lnTo>
                  <a:lnTo>
                    <a:pt x="75279" y="30822"/>
                  </a:lnTo>
                  <a:lnTo>
                    <a:pt x="105762" y="199911"/>
                  </a:lnTo>
                  <a:lnTo>
                    <a:pt x="105495" y="212924"/>
                  </a:lnTo>
                  <a:lnTo>
                    <a:pt x="66312" y="237712"/>
                  </a:lnTo>
                  <a:lnTo>
                    <a:pt x="17426" y="80008"/>
                  </a:lnTo>
                  <a:lnTo>
                    <a:pt x="49822" y="209967"/>
                  </a:lnTo>
                  <a:lnTo>
                    <a:pt x="53362" y="218839"/>
                  </a:lnTo>
                  <a:lnTo>
                    <a:pt x="93259" y="219421"/>
                  </a:lnTo>
                  <a:lnTo>
                    <a:pt x="66648" y="32407"/>
                  </a:lnTo>
                  <a:lnTo>
                    <a:pt x="32395" y="8580"/>
                  </a:lnTo>
                  <a:lnTo>
                    <a:pt x="21522" y="12905"/>
                  </a:lnTo>
                  <a:lnTo>
                    <a:pt x="13425" y="20801"/>
                  </a:lnTo>
                  <a:lnTo>
                    <a:pt x="8872" y="31166"/>
                  </a:lnTo>
                  <a:lnTo>
                    <a:pt x="8631" y="42900"/>
                  </a:lnTo>
                  <a:lnTo>
                    <a:pt x="46817" y="254889"/>
                  </a:lnTo>
                  <a:lnTo>
                    <a:pt x="51946" y="267780"/>
                  </a:lnTo>
                  <a:lnTo>
                    <a:pt x="61301" y="277392"/>
                  </a:lnTo>
                  <a:lnTo>
                    <a:pt x="73574" y="282802"/>
                  </a:lnTo>
                  <a:lnTo>
                    <a:pt x="87461" y="283089"/>
                  </a:lnTo>
                  <a:lnTo>
                    <a:pt x="100370" y="277958"/>
                  </a:lnTo>
                  <a:lnTo>
                    <a:pt x="109976" y="268600"/>
                  </a:lnTo>
                  <a:lnTo>
                    <a:pt x="115371" y="256321"/>
                  </a:lnTo>
                  <a:lnTo>
                    <a:pt x="115650" y="242429"/>
                  </a:lnTo>
                  <a:lnTo>
                    <a:pt x="84184" y="67985"/>
                  </a:lnTo>
                  <a:lnTo>
                    <a:pt x="85768" y="65689"/>
                  </a:lnTo>
                  <a:lnTo>
                    <a:pt x="90521" y="64815"/>
                  </a:lnTo>
                  <a:lnTo>
                    <a:pt x="92761" y="66400"/>
                  </a:lnTo>
                  <a:lnTo>
                    <a:pt x="124227" y="240899"/>
                  </a:lnTo>
                  <a:lnTo>
                    <a:pt x="123884" y="258261"/>
                  </a:lnTo>
                  <a:lnTo>
                    <a:pt x="117139" y="273600"/>
                  </a:lnTo>
                  <a:lnTo>
                    <a:pt x="105129" y="285281"/>
                  </a:lnTo>
                  <a:lnTo>
                    <a:pt x="88991" y="291669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04299" y="4852903"/>
              <a:ext cx="120014" cy="287655"/>
            </a:xfrm>
            <a:custGeom>
              <a:avLst/>
              <a:gdLst/>
              <a:ahLst/>
              <a:cxnLst/>
              <a:rect l="l" t="t" r="r" b="b"/>
              <a:pathLst>
                <a:path w="120015" h="287654">
                  <a:moveTo>
                    <a:pt x="86424" y="287297"/>
                  </a:moveTo>
                  <a:lnTo>
                    <a:pt x="44278" y="269121"/>
                  </a:lnTo>
                  <a:lnTo>
                    <a:pt x="0" y="41862"/>
                  </a:lnTo>
                  <a:lnTo>
                    <a:pt x="285" y="27559"/>
                  </a:lnTo>
                  <a:lnTo>
                    <a:pt x="5845" y="14905"/>
                  </a:lnTo>
                  <a:lnTo>
                    <a:pt x="15748" y="5265"/>
                  </a:lnTo>
                  <a:lnTo>
                    <a:pt x="29062" y="0"/>
                  </a:lnTo>
                  <a:lnTo>
                    <a:pt x="43384" y="285"/>
                  </a:lnTo>
                  <a:lnTo>
                    <a:pt x="56036" y="5847"/>
                  </a:lnTo>
                  <a:lnTo>
                    <a:pt x="65676" y="15754"/>
                  </a:lnTo>
                  <a:lnTo>
                    <a:pt x="70963" y="29074"/>
                  </a:lnTo>
                  <a:lnTo>
                    <a:pt x="101392" y="197943"/>
                  </a:lnTo>
                  <a:lnTo>
                    <a:pt x="101145" y="210112"/>
                  </a:lnTo>
                  <a:lnTo>
                    <a:pt x="64590" y="233266"/>
                  </a:lnTo>
                  <a:lnTo>
                    <a:pt x="17918" y="79735"/>
                  </a:lnTo>
                  <a:lnTo>
                    <a:pt x="45506" y="208054"/>
                  </a:lnTo>
                  <a:lnTo>
                    <a:pt x="49339" y="217737"/>
                  </a:lnTo>
                  <a:lnTo>
                    <a:pt x="92842" y="218342"/>
                  </a:lnTo>
                  <a:lnTo>
                    <a:pt x="66648" y="29839"/>
                  </a:lnTo>
                  <a:lnTo>
                    <a:pt x="29827" y="4262"/>
                  </a:lnTo>
                  <a:lnTo>
                    <a:pt x="18142" y="8911"/>
                  </a:lnTo>
                  <a:lnTo>
                    <a:pt x="9444" y="17392"/>
                  </a:lnTo>
                  <a:lnTo>
                    <a:pt x="4545" y="28517"/>
                  </a:lnTo>
                  <a:lnTo>
                    <a:pt x="4261" y="41097"/>
                  </a:lnTo>
                  <a:lnTo>
                    <a:pt x="42501" y="253031"/>
                  </a:lnTo>
                  <a:lnTo>
                    <a:pt x="47946" y="266733"/>
                  </a:lnTo>
                  <a:lnTo>
                    <a:pt x="57873" y="276941"/>
                  </a:lnTo>
                  <a:lnTo>
                    <a:pt x="70903" y="282681"/>
                  </a:lnTo>
                  <a:lnTo>
                    <a:pt x="85659" y="282980"/>
                  </a:lnTo>
                  <a:lnTo>
                    <a:pt x="99355" y="277532"/>
                  </a:lnTo>
                  <a:lnTo>
                    <a:pt x="109559" y="267602"/>
                  </a:lnTo>
                  <a:lnTo>
                    <a:pt x="115297" y="254567"/>
                  </a:lnTo>
                  <a:lnTo>
                    <a:pt x="115596" y="239806"/>
                  </a:lnTo>
                  <a:lnTo>
                    <a:pt x="84566" y="67711"/>
                  </a:lnTo>
                  <a:lnTo>
                    <a:pt x="86314" y="65197"/>
                  </a:lnTo>
                  <a:lnTo>
                    <a:pt x="88882" y="66946"/>
                  </a:lnTo>
                  <a:lnTo>
                    <a:pt x="119911" y="239041"/>
                  </a:lnTo>
                  <a:lnTo>
                    <a:pt x="119580" y="255526"/>
                  </a:lnTo>
                  <a:lnTo>
                    <a:pt x="113165" y="270096"/>
                  </a:lnTo>
                  <a:lnTo>
                    <a:pt x="101751" y="281202"/>
                  </a:lnTo>
                  <a:lnTo>
                    <a:pt x="86424" y="287297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01513" y="4850062"/>
              <a:ext cx="125730" cy="293370"/>
            </a:xfrm>
            <a:custGeom>
              <a:avLst/>
              <a:gdLst/>
              <a:ahLst/>
              <a:cxnLst/>
              <a:rect l="l" t="t" r="r" b="b"/>
              <a:pathLst>
                <a:path w="125729" h="293370">
                  <a:moveTo>
                    <a:pt x="84348" y="292981"/>
                  </a:moveTo>
                  <a:lnTo>
                    <a:pt x="81780" y="292981"/>
                  </a:lnTo>
                  <a:lnTo>
                    <a:pt x="66843" y="290336"/>
                  </a:lnTo>
                  <a:lnTo>
                    <a:pt x="38841" y="257021"/>
                  </a:lnTo>
                  <a:lnTo>
                    <a:pt x="218" y="42736"/>
                  </a:lnTo>
                  <a:lnTo>
                    <a:pt x="0" y="38255"/>
                  </a:lnTo>
                  <a:lnTo>
                    <a:pt x="2289" y="25186"/>
                  </a:lnTo>
                  <a:lnTo>
                    <a:pt x="8768" y="13874"/>
                  </a:lnTo>
                  <a:lnTo>
                    <a:pt x="18729" y="5339"/>
                  </a:lnTo>
                  <a:lnTo>
                    <a:pt x="31466" y="601"/>
                  </a:lnTo>
                  <a:lnTo>
                    <a:pt x="36055" y="0"/>
                  </a:lnTo>
                  <a:lnTo>
                    <a:pt x="38295" y="0"/>
                  </a:lnTo>
                  <a:lnTo>
                    <a:pt x="75880" y="31424"/>
                  </a:lnTo>
                  <a:lnTo>
                    <a:pt x="106910" y="204392"/>
                  </a:lnTo>
                  <a:lnTo>
                    <a:pt x="106746" y="213464"/>
                  </a:lnTo>
                  <a:lnTo>
                    <a:pt x="77956" y="238931"/>
                  </a:lnTo>
                  <a:lnTo>
                    <a:pt x="41846" y="212153"/>
                  </a:lnTo>
                  <a:lnTo>
                    <a:pt x="18410" y="82194"/>
                  </a:lnTo>
                  <a:lnTo>
                    <a:pt x="20704" y="82576"/>
                  </a:lnTo>
                  <a:lnTo>
                    <a:pt x="43976" y="211661"/>
                  </a:lnTo>
                  <a:lnTo>
                    <a:pt x="74077" y="236855"/>
                  </a:lnTo>
                  <a:lnTo>
                    <a:pt x="103931" y="212954"/>
                  </a:lnTo>
                  <a:lnTo>
                    <a:pt x="73749" y="31915"/>
                  </a:lnTo>
                  <a:lnTo>
                    <a:pt x="38295" y="2240"/>
                  </a:lnTo>
                  <a:lnTo>
                    <a:pt x="34034" y="2404"/>
                  </a:lnTo>
                  <a:lnTo>
                    <a:pt x="3071" y="30401"/>
                  </a:lnTo>
                  <a:lnTo>
                    <a:pt x="2786" y="44704"/>
                  </a:lnTo>
                  <a:lnTo>
                    <a:pt x="40972" y="256638"/>
                  </a:lnTo>
                  <a:lnTo>
                    <a:pt x="46103" y="270436"/>
                  </a:lnTo>
                  <a:lnTo>
                    <a:pt x="55353" y="281238"/>
                  </a:lnTo>
                  <a:lnTo>
                    <a:pt x="67614" y="288278"/>
                  </a:lnTo>
                  <a:lnTo>
                    <a:pt x="81780" y="290795"/>
                  </a:lnTo>
                  <a:lnTo>
                    <a:pt x="86697" y="290576"/>
                  </a:lnTo>
                  <a:lnTo>
                    <a:pt x="122366" y="258368"/>
                  </a:lnTo>
                  <a:lnTo>
                    <a:pt x="122698" y="241882"/>
                  </a:lnTo>
                  <a:lnTo>
                    <a:pt x="91668" y="69788"/>
                  </a:lnTo>
                  <a:lnTo>
                    <a:pt x="89155" y="68039"/>
                  </a:lnTo>
                  <a:lnTo>
                    <a:pt x="88718" y="65853"/>
                  </a:lnTo>
                  <a:lnTo>
                    <a:pt x="125320" y="244123"/>
                  </a:lnTo>
                  <a:lnTo>
                    <a:pt x="125538" y="249369"/>
                  </a:lnTo>
                  <a:lnTo>
                    <a:pt x="122887" y="264281"/>
                  </a:lnTo>
                  <a:lnTo>
                    <a:pt x="115473" y="277173"/>
                  </a:lnTo>
                  <a:lnTo>
                    <a:pt x="104105" y="286889"/>
                  </a:lnTo>
                  <a:lnTo>
                    <a:pt x="89592" y="292270"/>
                  </a:lnTo>
                  <a:lnTo>
                    <a:pt x="84348" y="292981"/>
                  </a:lnTo>
                  <a:close/>
                </a:path>
              </a:pathLst>
            </a:custGeom>
            <a:solidFill>
              <a:srgbClr val="6D6E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04299" y="4852302"/>
              <a:ext cx="120014" cy="288925"/>
            </a:xfrm>
            <a:custGeom>
              <a:avLst/>
              <a:gdLst/>
              <a:ahLst/>
              <a:cxnLst/>
              <a:rect l="l" t="t" r="r" b="b"/>
              <a:pathLst>
                <a:path w="120015" h="288925">
                  <a:moveTo>
                    <a:pt x="81452" y="288554"/>
                  </a:moveTo>
                  <a:lnTo>
                    <a:pt x="78994" y="288554"/>
                  </a:lnTo>
                  <a:lnTo>
                    <a:pt x="64828" y="286037"/>
                  </a:lnTo>
                  <a:lnTo>
                    <a:pt x="52567" y="278997"/>
                  </a:lnTo>
                  <a:lnTo>
                    <a:pt x="43317" y="268196"/>
                  </a:lnTo>
                  <a:lnTo>
                    <a:pt x="38186" y="254397"/>
                  </a:lnTo>
                  <a:lnTo>
                    <a:pt x="0" y="42463"/>
                  </a:lnTo>
                  <a:lnTo>
                    <a:pt x="285" y="28160"/>
                  </a:lnTo>
                  <a:lnTo>
                    <a:pt x="5845" y="15507"/>
                  </a:lnTo>
                  <a:lnTo>
                    <a:pt x="15748" y="5866"/>
                  </a:lnTo>
                  <a:lnTo>
                    <a:pt x="29062" y="601"/>
                  </a:lnTo>
                  <a:lnTo>
                    <a:pt x="33378" y="0"/>
                  </a:lnTo>
                  <a:lnTo>
                    <a:pt x="35509" y="0"/>
                  </a:lnTo>
                  <a:lnTo>
                    <a:pt x="70963" y="29675"/>
                  </a:lnTo>
                  <a:lnTo>
                    <a:pt x="101392" y="198545"/>
                  </a:lnTo>
                  <a:lnTo>
                    <a:pt x="101145" y="210713"/>
                  </a:lnTo>
                  <a:lnTo>
                    <a:pt x="71291" y="234614"/>
                  </a:lnTo>
                  <a:lnTo>
                    <a:pt x="41190" y="209420"/>
                  </a:lnTo>
                  <a:lnTo>
                    <a:pt x="17918" y="80336"/>
                  </a:lnTo>
                  <a:lnTo>
                    <a:pt x="43321" y="209037"/>
                  </a:lnTo>
                  <a:lnTo>
                    <a:pt x="46853" y="218479"/>
                  </a:lnTo>
                  <a:lnTo>
                    <a:pt x="86816" y="227777"/>
                  </a:lnTo>
                  <a:lnTo>
                    <a:pt x="68778" y="30057"/>
                  </a:lnTo>
                  <a:lnTo>
                    <a:pt x="35509" y="2186"/>
                  </a:lnTo>
                  <a:lnTo>
                    <a:pt x="31466" y="2349"/>
                  </a:lnTo>
                  <a:lnTo>
                    <a:pt x="2403" y="28631"/>
                  </a:lnTo>
                  <a:lnTo>
                    <a:pt x="2130" y="42080"/>
                  </a:lnTo>
                  <a:lnTo>
                    <a:pt x="40316" y="254015"/>
                  </a:lnTo>
                  <a:lnTo>
                    <a:pt x="45192" y="267093"/>
                  </a:lnTo>
                  <a:lnTo>
                    <a:pt x="53960" y="277323"/>
                  </a:lnTo>
                  <a:lnTo>
                    <a:pt x="65575" y="283987"/>
                  </a:lnTo>
                  <a:lnTo>
                    <a:pt x="78994" y="286368"/>
                  </a:lnTo>
                  <a:lnTo>
                    <a:pt x="83692" y="286149"/>
                  </a:lnTo>
                  <a:lnTo>
                    <a:pt x="117439" y="255641"/>
                  </a:lnTo>
                  <a:lnTo>
                    <a:pt x="117781" y="240024"/>
                  </a:lnTo>
                  <a:lnTo>
                    <a:pt x="86369" y="65799"/>
                  </a:lnTo>
                  <a:lnTo>
                    <a:pt x="88882" y="67547"/>
                  </a:lnTo>
                  <a:lnTo>
                    <a:pt x="119911" y="239642"/>
                  </a:lnTo>
                  <a:lnTo>
                    <a:pt x="119580" y="256127"/>
                  </a:lnTo>
                  <a:lnTo>
                    <a:pt x="113165" y="270697"/>
                  </a:lnTo>
                  <a:lnTo>
                    <a:pt x="101751" y="281803"/>
                  </a:lnTo>
                  <a:lnTo>
                    <a:pt x="86424" y="287898"/>
                  </a:lnTo>
                  <a:lnTo>
                    <a:pt x="81452" y="288554"/>
                  </a:lnTo>
                  <a:close/>
                </a:path>
              </a:pathLst>
            </a:custGeom>
            <a:solidFill>
              <a:srgbClr val="9597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045530" y="3283015"/>
            <a:ext cx="6306820" cy="3724275"/>
            <a:chOff x="6045530" y="3283015"/>
            <a:chExt cx="6306820" cy="372427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6994" y="3283015"/>
              <a:ext cx="1865109" cy="34318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998" y="3741408"/>
              <a:ext cx="3192881" cy="32658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62696" y="3880071"/>
              <a:ext cx="2177415" cy="756285"/>
            </a:xfrm>
            <a:custGeom>
              <a:avLst/>
              <a:gdLst/>
              <a:ahLst/>
              <a:cxnLst/>
              <a:rect l="l" t="t" r="r" b="b"/>
              <a:pathLst>
                <a:path w="2177415" h="756285">
                  <a:moveTo>
                    <a:pt x="2030472" y="756088"/>
                  </a:moveTo>
                  <a:lnTo>
                    <a:pt x="157879" y="756088"/>
                  </a:lnTo>
                  <a:lnTo>
                    <a:pt x="0" y="0"/>
                  </a:lnTo>
                  <a:lnTo>
                    <a:pt x="2177098" y="0"/>
                  </a:lnTo>
                  <a:lnTo>
                    <a:pt x="2030472" y="756088"/>
                  </a:lnTo>
                  <a:close/>
                </a:path>
              </a:pathLst>
            </a:custGeom>
            <a:solidFill>
              <a:srgbClr val="484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62696" y="3880071"/>
              <a:ext cx="2177415" cy="756285"/>
            </a:xfrm>
            <a:custGeom>
              <a:avLst/>
              <a:gdLst/>
              <a:ahLst/>
              <a:cxnLst/>
              <a:rect l="l" t="t" r="r" b="b"/>
              <a:pathLst>
                <a:path w="2177415" h="756285">
                  <a:moveTo>
                    <a:pt x="2030472" y="756088"/>
                  </a:moveTo>
                  <a:lnTo>
                    <a:pt x="157879" y="756088"/>
                  </a:lnTo>
                  <a:lnTo>
                    <a:pt x="0" y="0"/>
                  </a:lnTo>
                  <a:lnTo>
                    <a:pt x="2177153" y="0"/>
                  </a:lnTo>
                  <a:lnTo>
                    <a:pt x="2030472" y="756088"/>
                  </a:lnTo>
                  <a:close/>
                </a:path>
              </a:pathLst>
            </a:custGeom>
            <a:solidFill>
              <a:srgbClr val="2826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7642" y="3930295"/>
              <a:ext cx="1987643" cy="6679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530" y="4724339"/>
              <a:ext cx="4782407" cy="22829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86654" y="4845320"/>
              <a:ext cx="2303780" cy="929005"/>
            </a:xfrm>
            <a:custGeom>
              <a:avLst/>
              <a:gdLst/>
              <a:ahLst/>
              <a:cxnLst/>
              <a:rect l="l" t="t" r="r" b="b"/>
              <a:pathLst>
                <a:path w="2303779" h="929004">
                  <a:moveTo>
                    <a:pt x="2303281" y="928420"/>
                  </a:moveTo>
                  <a:lnTo>
                    <a:pt x="0" y="928420"/>
                  </a:lnTo>
                  <a:lnTo>
                    <a:pt x="0" y="0"/>
                  </a:lnTo>
                  <a:lnTo>
                    <a:pt x="2303281" y="0"/>
                  </a:lnTo>
                  <a:lnTo>
                    <a:pt x="2303281" y="928420"/>
                  </a:lnTo>
                  <a:close/>
                </a:path>
              </a:pathLst>
            </a:custGeom>
            <a:solidFill>
              <a:srgbClr val="526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986654" y="5032997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986654" y="5221391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986654" y="5412502"/>
              <a:ext cx="2303145" cy="0"/>
            </a:xfrm>
            <a:custGeom>
              <a:avLst/>
              <a:gdLst/>
              <a:ahLst/>
              <a:cxnLst/>
              <a:rect l="l" t="t" r="r" b="b"/>
              <a:pathLst>
                <a:path w="2303145" h="0">
                  <a:moveTo>
                    <a:pt x="0" y="0"/>
                  </a:moveTo>
                  <a:lnTo>
                    <a:pt x="359855" y="0"/>
                  </a:lnTo>
                  <a:lnTo>
                    <a:pt x="1151538" y="0"/>
                  </a:lnTo>
                  <a:lnTo>
                    <a:pt x="1943221" y="0"/>
                  </a:lnTo>
                  <a:lnTo>
                    <a:pt x="2303076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986654" y="5599211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90954" y="4846308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47"/>
                  </a:lnTo>
                  <a:lnTo>
                    <a:pt x="0" y="91351"/>
                  </a:lnTo>
                  <a:lnTo>
                    <a:pt x="0" y="154155"/>
                  </a:lnTo>
                  <a:lnTo>
                    <a:pt x="0" y="18270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279748" y="5032997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48766" y="5223767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459511" y="541250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165790" y="5599211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348766" y="5599211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908068" y="5237167"/>
              <a:ext cx="0" cy="189230"/>
            </a:xfrm>
            <a:custGeom>
              <a:avLst/>
              <a:gdLst/>
              <a:ahLst/>
              <a:cxnLst/>
              <a:rect l="l" t="t" r="r" b="b"/>
              <a:pathLst>
                <a:path w="0" h="189229">
                  <a:moveTo>
                    <a:pt x="0" y="0"/>
                  </a:moveTo>
                  <a:lnTo>
                    <a:pt x="0" y="29513"/>
                  </a:lnTo>
                  <a:lnTo>
                    <a:pt x="0" y="94443"/>
                  </a:lnTo>
                  <a:lnTo>
                    <a:pt x="0" y="159374"/>
                  </a:lnTo>
                  <a:lnTo>
                    <a:pt x="0" y="18888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999331" y="504786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w="0" h="163829">
                  <a:moveTo>
                    <a:pt x="0" y="0"/>
                  </a:moveTo>
                  <a:lnTo>
                    <a:pt x="0" y="25511"/>
                  </a:lnTo>
                  <a:lnTo>
                    <a:pt x="0" y="81637"/>
                  </a:lnTo>
                  <a:lnTo>
                    <a:pt x="0" y="137762"/>
                  </a:lnTo>
                  <a:lnTo>
                    <a:pt x="0" y="16327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918195" y="4846217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0"/>
                  </a:moveTo>
                  <a:lnTo>
                    <a:pt x="0" y="26861"/>
                  </a:lnTo>
                  <a:lnTo>
                    <a:pt x="0" y="85957"/>
                  </a:lnTo>
                  <a:lnTo>
                    <a:pt x="0" y="145052"/>
                  </a:lnTo>
                  <a:lnTo>
                    <a:pt x="0" y="17191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828384" y="542278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560141" y="5601540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623318" y="560154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781402" y="560154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945220" y="5599211"/>
              <a:ext cx="0" cy="174625"/>
            </a:xfrm>
            <a:custGeom>
              <a:avLst/>
              <a:gdLst/>
              <a:ahLst/>
              <a:cxnLst/>
              <a:rect l="l" t="t" r="r" b="b"/>
              <a:pathLst>
                <a:path w="0" h="174625">
                  <a:moveTo>
                    <a:pt x="0" y="0"/>
                  </a:moveTo>
                  <a:lnTo>
                    <a:pt x="0" y="27270"/>
                  </a:lnTo>
                  <a:lnTo>
                    <a:pt x="0" y="87266"/>
                  </a:lnTo>
                  <a:lnTo>
                    <a:pt x="0" y="147262"/>
                  </a:lnTo>
                  <a:lnTo>
                    <a:pt x="0" y="174533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110677" y="5601540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647953" y="5426055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817409" y="5426055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982194" y="5412501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169599" y="5412505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337619" y="542605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513714" y="5412501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679137" y="5426055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w="0" h="159385">
                  <a:moveTo>
                    <a:pt x="0" y="0"/>
                  </a:moveTo>
                  <a:lnTo>
                    <a:pt x="0" y="24894"/>
                  </a:lnTo>
                  <a:lnTo>
                    <a:pt x="0" y="79663"/>
                  </a:lnTo>
                  <a:lnTo>
                    <a:pt x="0" y="134431"/>
                  </a:lnTo>
                  <a:lnTo>
                    <a:pt x="0" y="15932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523568" y="5230392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715287" y="5229090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879130" y="5236795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46251" y="5230392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233655" y="5230392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405714" y="523169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577771" y="5230392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742921" y="5233099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459511" y="5038910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651229" y="5037607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815073" y="5045313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982194" y="503890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169599" y="5038910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341656" y="5040212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513714" y="503890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678865" y="504161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828384" y="504786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w="0" h="163829">
                  <a:moveTo>
                    <a:pt x="0" y="0"/>
                  </a:moveTo>
                  <a:lnTo>
                    <a:pt x="0" y="25511"/>
                  </a:lnTo>
                  <a:lnTo>
                    <a:pt x="0" y="81637"/>
                  </a:lnTo>
                  <a:lnTo>
                    <a:pt x="0" y="137762"/>
                  </a:lnTo>
                  <a:lnTo>
                    <a:pt x="0" y="16327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381113" y="4846217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577680" y="4846216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734970" y="48455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39">
                  <a:moveTo>
                    <a:pt x="0" y="0"/>
                  </a:moveTo>
                  <a:lnTo>
                    <a:pt x="0" y="28090"/>
                  </a:lnTo>
                  <a:lnTo>
                    <a:pt x="0" y="89888"/>
                  </a:lnTo>
                  <a:lnTo>
                    <a:pt x="0" y="151687"/>
                  </a:lnTo>
                  <a:lnTo>
                    <a:pt x="0" y="1797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902091" y="4845316"/>
              <a:ext cx="1905" cy="186690"/>
            </a:xfrm>
            <a:custGeom>
              <a:avLst/>
              <a:gdLst/>
              <a:ahLst/>
              <a:cxnLst/>
              <a:rect l="l" t="t" r="r" b="b"/>
              <a:pathLst>
                <a:path w="1904" h="186689">
                  <a:moveTo>
                    <a:pt x="1704" y="0"/>
                  </a:moveTo>
                  <a:lnTo>
                    <a:pt x="1438" y="29133"/>
                  </a:lnTo>
                  <a:lnTo>
                    <a:pt x="852" y="93226"/>
                  </a:lnTo>
                  <a:lnTo>
                    <a:pt x="266" y="157320"/>
                  </a:lnTo>
                  <a:lnTo>
                    <a:pt x="0" y="186453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089499" y="4846217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491"/>
                  </a:lnTo>
                  <a:lnTo>
                    <a:pt x="0" y="91174"/>
                  </a:lnTo>
                  <a:lnTo>
                    <a:pt x="0" y="153856"/>
                  </a:lnTo>
                  <a:lnTo>
                    <a:pt x="0" y="182348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261553" y="4845320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w="0" h="194310">
                  <a:moveTo>
                    <a:pt x="0" y="0"/>
                  </a:moveTo>
                  <a:lnTo>
                    <a:pt x="0" y="30287"/>
                  </a:lnTo>
                  <a:lnTo>
                    <a:pt x="0" y="96919"/>
                  </a:lnTo>
                  <a:lnTo>
                    <a:pt x="0" y="163551"/>
                  </a:lnTo>
                  <a:lnTo>
                    <a:pt x="0" y="193838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435316" y="484587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598761" y="4845879"/>
              <a:ext cx="0" cy="172720"/>
            </a:xfrm>
            <a:custGeom>
              <a:avLst/>
              <a:gdLst/>
              <a:ahLst/>
              <a:cxnLst/>
              <a:rect l="l" t="t" r="r" b="b"/>
              <a:pathLst>
                <a:path w="0" h="172720">
                  <a:moveTo>
                    <a:pt x="0" y="0"/>
                  </a:moveTo>
                  <a:lnTo>
                    <a:pt x="0" y="26967"/>
                  </a:lnTo>
                  <a:lnTo>
                    <a:pt x="0" y="86294"/>
                  </a:lnTo>
                  <a:lnTo>
                    <a:pt x="0" y="145622"/>
                  </a:lnTo>
                  <a:lnTo>
                    <a:pt x="0" y="17258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757664" y="4846217"/>
              <a:ext cx="635" cy="173990"/>
            </a:xfrm>
            <a:custGeom>
              <a:avLst/>
              <a:gdLst/>
              <a:ahLst/>
              <a:cxnLst/>
              <a:rect l="l" t="t" r="r" b="b"/>
              <a:pathLst>
                <a:path w="634" h="173989">
                  <a:moveTo>
                    <a:pt x="600" y="0"/>
                  </a:moveTo>
                  <a:lnTo>
                    <a:pt x="506" y="27139"/>
                  </a:lnTo>
                  <a:lnTo>
                    <a:pt x="300" y="86847"/>
                  </a:lnTo>
                  <a:lnTo>
                    <a:pt x="93" y="146554"/>
                  </a:lnTo>
                  <a:lnTo>
                    <a:pt x="0" y="17369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415032" y="3828688"/>
              <a:ext cx="1483360" cy="732790"/>
            </a:xfrm>
            <a:custGeom>
              <a:avLst/>
              <a:gdLst/>
              <a:ahLst/>
              <a:cxnLst/>
              <a:rect l="l" t="t" r="r" b="b"/>
              <a:pathLst>
                <a:path w="1483359" h="732789">
                  <a:moveTo>
                    <a:pt x="1483082" y="732427"/>
                  </a:moveTo>
                  <a:lnTo>
                    <a:pt x="0" y="732427"/>
                  </a:lnTo>
                  <a:lnTo>
                    <a:pt x="0" y="0"/>
                  </a:lnTo>
                  <a:lnTo>
                    <a:pt x="1483082" y="0"/>
                  </a:lnTo>
                  <a:lnTo>
                    <a:pt x="1483082" y="7324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82228" y="3890258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55650" y="398641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580721" y="407574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82225" y="4177050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701856" y="4277857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803542" y="4375727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595672" y="4473833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582228" y="459946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755650" y="4695618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580721" y="4784951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582225" y="4886258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701856" y="4987064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803542" y="5084935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595672" y="5183041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582228" y="3890258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755650" y="398641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580721" y="407574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582225" y="4177050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701856" y="4277857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803542" y="4375727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8595672" y="4473833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582228" y="459946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755650" y="4695618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580721" y="4784951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582225" y="4886258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701856" y="4987064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803542" y="5084935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595672" y="5183041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198051" y="4784813"/>
              <a:ext cx="969644" cy="1834514"/>
            </a:xfrm>
            <a:custGeom>
              <a:avLst/>
              <a:gdLst/>
              <a:ahLst/>
              <a:cxnLst/>
              <a:rect l="l" t="t" r="r" b="b"/>
              <a:pathLst>
                <a:path w="969645" h="1834515">
                  <a:moveTo>
                    <a:pt x="969378" y="872032"/>
                  </a:moveTo>
                  <a:lnTo>
                    <a:pt x="969314" y="825411"/>
                  </a:lnTo>
                  <a:lnTo>
                    <a:pt x="968502" y="775487"/>
                  </a:lnTo>
                  <a:lnTo>
                    <a:pt x="964361" y="722388"/>
                  </a:lnTo>
                  <a:lnTo>
                    <a:pt x="957414" y="688975"/>
                  </a:lnTo>
                  <a:lnTo>
                    <a:pt x="956640" y="675957"/>
                  </a:lnTo>
                  <a:lnTo>
                    <a:pt x="947178" y="607161"/>
                  </a:lnTo>
                  <a:lnTo>
                    <a:pt x="929081" y="532841"/>
                  </a:lnTo>
                  <a:lnTo>
                    <a:pt x="915771" y="484136"/>
                  </a:lnTo>
                  <a:lnTo>
                    <a:pt x="899058" y="422668"/>
                  </a:lnTo>
                  <a:lnTo>
                    <a:pt x="884186" y="386499"/>
                  </a:lnTo>
                  <a:lnTo>
                    <a:pt x="859421" y="346938"/>
                  </a:lnTo>
                  <a:lnTo>
                    <a:pt x="828268" y="309499"/>
                  </a:lnTo>
                  <a:lnTo>
                    <a:pt x="794232" y="279704"/>
                  </a:lnTo>
                  <a:lnTo>
                    <a:pt x="760793" y="263067"/>
                  </a:lnTo>
                  <a:lnTo>
                    <a:pt x="731469" y="265099"/>
                  </a:lnTo>
                  <a:lnTo>
                    <a:pt x="715619" y="279158"/>
                  </a:lnTo>
                  <a:lnTo>
                    <a:pt x="713320" y="273405"/>
                  </a:lnTo>
                  <a:lnTo>
                    <a:pt x="687133" y="229895"/>
                  </a:lnTo>
                  <a:lnTo>
                    <a:pt x="652627" y="183248"/>
                  </a:lnTo>
                  <a:lnTo>
                    <a:pt x="613816" y="139293"/>
                  </a:lnTo>
                  <a:lnTo>
                    <a:pt x="574713" y="103898"/>
                  </a:lnTo>
                  <a:lnTo>
                    <a:pt x="539356" y="82892"/>
                  </a:lnTo>
                  <a:lnTo>
                    <a:pt x="511759" y="82143"/>
                  </a:lnTo>
                  <a:lnTo>
                    <a:pt x="488442" y="103949"/>
                  </a:lnTo>
                  <a:lnTo>
                    <a:pt x="482841" y="133794"/>
                  </a:lnTo>
                  <a:lnTo>
                    <a:pt x="490613" y="169418"/>
                  </a:lnTo>
                  <a:lnTo>
                    <a:pt x="507377" y="208521"/>
                  </a:lnTo>
                  <a:lnTo>
                    <a:pt x="528777" y="248831"/>
                  </a:lnTo>
                  <a:lnTo>
                    <a:pt x="550456" y="288061"/>
                  </a:lnTo>
                  <a:lnTo>
                    <a:pt x="568045" y="323926"/>
                  </a:lnTo>
                  <a:lnTo>
                    <a:pt x="577176" y="354164"/>
                  </a:lnTo>
                  <a:lnTo>
                    <a:pt x="583171" y="397129"/>
                  </a:lnTo>
                  <a:lnTo>
                    <a:pt x="590384" y="444271"/>
                  </a:lnTo>
                  <a:lnTo>
                    <a:pt x="598411" y="494195"/>
                  </a:lnTo>
                  <a:lnTo>
                    <a:pt x="608342" y="554647"/>
                  </a:lnTo>
                  <a:lnTo>
                    <a:pt x="606437" y="554570"/>
                  </a:lnTo>
                  <a:lnTo>
                    <a:pt x="595553" y="489572"/>
                  </a:lnTo>
                  <a:lnTo>
                    <a:pt x="567499" y="420700"/>
                  </a:lnTo>
                  <a:lnTo>
                    <a:pt x="543826" y="375450"/>
                  </a:lnTo>
                  <a:lnTo>
                    <a:pt x="516890" y="334975"/>
                  </a:lnTo>
                  <a:lnTo>
                    <a:pt x="478828" y="291884"/>
                  </a:lnTo>
                  <a:lnTo>
                    <a:pt x="446570" y="264337"/>
                  </a:lnTo>
                  <a:lnTo>
                    <a:pt x="446570" y="580821"/>
                  </a:lnTo>
                  <a:lnTo>
                    <a:pt x="430784" y="586498"/>
                  </a:lnTo>
                  <a:lnTo>
                    <a:pt x="429780" y="544830"/>
                  </a:lnTo>
                  <a:lnTo>
                    <a:pt x="427202" y="497179"/>
                  </a:lnTo>
                  <a:lnTo>
                    <a:pt x="426186" y="485063"/>
                  </a:lnTo>
                  <a:lnTo>
                    <a:pt x="428358" y="490664"/>
                  </a:lnTo>
                  <a:lnTo>
                    <a:pt x="439572" y="533781"/>
                  </a:lnTo>
                  <a:lnTo>
                    <a:pt x="446074" y="575411"/>
                  </a:lnTo>
                  <a:lnTo>
                    <a:pt x="446570" y="580821"/>
                  </a:lnTo>
                  <a:lnTo>
                    <a:pt x="446570" y="264337"/>
                  </a:lnTo>
                  <a:lnTo>
                    <a:pt x="435483" y="254863"/>
                  </a:lnTo>
                  <a:lnTo>
                    <a:pt x="392645" y="232613"/>
                  </a:lnTo>
                  <a:lnTo>
                    <a:pt x="389331" y="232727"/>
                  </a:lnTo>
                  <a:lnTo>
                    <a:pt x="384543" y="209080"/>
                  </a:lnTo>
                  <a:lnTo>
                    <a:pt x="373303" y="157594"/>
                  </a:lnTo>
                  <a:lnTo>
                    <a:pt x="361657" y="113538"/>
                  </a:lnTo>
                  <a:lnTo>
                    <a:pt x="344741" y="66255"/>
                  </a:lnTo>
                  <a:lnTo>
                    <a:pt x="323075" y="25234"/>
                  </a:lnTo>
                  <a:lnTo>
                    <a:pt x="297154" y="0"/>
                  </a:lnTo>
                  <a:lnTo>
                    <a:pt x="267525" y="38"/>
                  </a:lnTo>
                  <a:lnTo>
                    <a:pt x="237553" y="27063"/>
                  </a:lnTo>
                  <a:lnTo>
                    <a:pt x="222224" y="66382"/>
                  </a:lnTo>
                  <a:lnTo>
                    <a:pt x="218109" y="113690"/>
                  </a:lnTo>
                  <a:lnTo>
                    <a:pt x="221780" y="164719"/>
                  </a:lnTo>
                  <a:lnTo>
                    <a:pt x="229768" y="215176"/>
                  </a:lnTo>
                  <a:lnTo>
                    <a:pt x="238671" y="260781"/>
                  </a:lnTo>
                  <a:lnTo>
                    <a:pt x="245033" y="297243"/>
                  </a:lnTo>
                  <a:lnTo>
                    <a:pt x="249631" y="337807"/>
                  </a:lnTo>
                  <a:lnTo>
                    <a:pt x="254101" y="386168"/>
                  </a:lnTo>
                  <a:lnTo>
                    <a:pt x="258508" y="440093"/>
                  </a:lnTo>
                  <a:lnTo>
                    <a:pt x="262864" y="497357"/>
                  </a:lnTo>
                  <a:lnTo>
                    <a:pt x="267195" y="555739"/>
                  </a:lnTo>
                  <a:lnTo>
                    <a:pt x="271551" y="613003"/>
                  </a:lnTo>
                  <a:lnTo>
                    <a:pt x="275945" y="666927"/>
                  </a:lnTo>
                  <a:lnTo>
                    <a:pt x="280428" y="715289"/>
                  </a:lnTo>
                  <a:lnTo>
                    <a:pt x="285026" y="755853"/>
                  </a:lnTo>
                  <a:lnTo>
                    <a:pt x="286143" y="757529"/>
                  </a:lnTo>
                  <a:lnTo>
                    <a:pt x="285165" y="764286"/>
                  </a:lnTo>
                  <a:lnTo>
                    <a:pt x="285572" y="814514"/>
                  </a:lnTo>
                  <a:lnTo>
                    <a:pt x="288023" y="857948"/>
                  </a:lnTo>
                  <a:lnTo>
                    <a:pt x="273354" y="836853"/>
                  </a:lnTo>
                  <a:lnTo>
                    <a:pt x="246151" y="789470"/>
                  </a:lnTo>
                  <a:lnTo>
                    <a:pt x="211950" y="735190"/>
                  </a:lnTo>
                  <a:lnTo>
                    <a:pt x="167957" y="681520"/>
                  </a:lnTo>
                  <a:lnTo>
                    <a:pt x="121869" y="644969"/>
                  </a:lnTo>
                  <a:lnTo>
                    <a:pt x="73355" y="622160"/>
                  </a:lnTo>
                  <a:lnTo>
                    <a:pt x="31940" y="615670"/>
                  </a:lnTo>
                  <a:lnTo>
                    <a:pt x="7162" y="628040"/>
                  </a:lnTo>
                  <a:lnTo>
                    <a:pt x="0" y="650011"/>
                  </a:lnTo>
                  <a:lnTo>
                    <a:pt x="2273" y="678980"/>
                  </a:lnTo>
                  <a:lnTo>
                    <a:pt x="14909" y="718769"/>
                  </a:lnTo>
                  <a:lnTo>
                    <a:pt x="38823" y="773201"/>
                  </a:lnTo>
                  <a:lnTo>
                    <a:pt x="74955" y="846086"/>
                  </a:lnTo>
                  <a:lnTo>
                    <a:pt x="93433" y="881824"/>
                  </a:lnTo>
                  <a:lnTo>
                    <a:pt x="119964" y="932624"/>
                  </a:lnTo>
                  <a:lnTo>
                    <a:pt x="149250" y="988415"/>
                  </a:lnTo>
                  <a:lnTo>
                    <a:pt x="175971" y="1039126"/>
                  </a:lnTo>
                  <a:lnTo>
                    <a:pt x="194830" y="1074712"/>
                  </a:lnTo>
                  <a:lnTo>
                    <a:pt x="219062" y="1108252"/>
                  </a:lnTo>
                  <a:lnTo>
                    <a:pt x="254952" y="1143381"/>
                  </a:lnTo>
                  <a:lnTo>
                    <a:pt x="298665" y="1177912"/>
                  </a:lnTo>
                  <a:lnTo>
                    <a:pt x="346354" y="1209725"/>
                  </a:lnTo>
                  <a:lnTo>
                    <a:pt x="394144" y="1236675"/>
                  </a:lnTo>
                  <a:lnTo>
                    <a:pt x="438188" y="1256588"/>
                  </a:lnTo>
                  <a:lnTo>
                    <a:pt x="442175" y="1257769"/>
                  </a:lnTo>
                  <a:lnTo>
                    <a:pt x="465251" y="1273149"/>
                  </a:lnTo>
                  <a:lnTo>
                    <a:pt x="463257" y="1455864"/>
                  </a:lnTo>
                  <a:lnTo>
                    <a:pt x="458190" y="1668970"/>
                  </a:lnTo>
                  <a:lnTo>
                    <a:pt x="455460" y="1760080"/>
                  </a:lnTo>
                  <a:lnTo>
                    <a:pt x="471563" y="1773834"/>
                  </a:lnTo>
                  <a:lnTo>
                    <a:pt x="519557" y="1802942"/>
                  </a:lnTo>
                  <a:lnTo>
                    <a:pt x="599008" y="1829142"/>
                  </a:lnTo>
                  <a:lnTo>
                    <a:pt x="709460" y="1834184"/>
                  </a:lnTo>
                  <a:lnTo>
                    <a:pt x="819264" y="1811743"/>
                  </a:lnTo>
                  <a:lnTo>
                    <a:pt x="895311" y="1777707"/>
                  </a:lnTo>
                  <a:lnTo>
                    <a:pt x="939533" y="1746618"/>
                  </a:lnTo>
                  <a:lnTo>
                    <a:pt x="953846" y="1733016"/>
                  </a:lnTo>
                  <a:lnTo>
                    <a:pt x="930617" y="1656295"/>
                  </a:lnTo>
                  <a:lnTo>
                    <a:pt x="879817" y="1471891"/>
                  </a:lnTo>
                  <a:lnTo>
                    <a:pt x="833577" y="1265732"/>
                  </a:lnTo>
                  <a:lnTo>
                    <a:pt x="853452" y="1252143"/>
                  </a:lnTo>
                  <a:lnTo>
                    <a:pt x="877062" y="1228750"/>
                  </a:lnTo>
                  <a:lnTo>
                    <a:pt x="913117" y="1175270"/>
                  </a:lnTo>
                  <a:lnTo>
                    <a:pt x="943533" y="1102372"/>
                  </a:lnTo>
                  <a:lnTo>
                    <a:pt x="955154" y="1057236"/>
                  </a:lnTo>
                  <a:lnTo>
                    <a:pt x="962660" y="1011466"/>
                  </a:lnTo>
                  <a:lnTo>
                    <a:pt x="966939" y="965225"/>
                  </a:lnTo>
                  <a:lnTo>
                    <a:pt x="968883" y="918692"/>
                  </a:lnTo>
                  <a:lnTo>
                    <a:pt x="969378" y="872032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994515" y="5427272"/>
              <a:ext cx="5715" cy="70485"/>
            </a:xfrm>
            <a:custGeom>
              <a:avLst/>
              <a:gdLst/>
              <a:ahLst/>
              <a:cxnLst/>
              <a:rect l="l" t="t" r="r" b="b"/>
              <a:pathLst>
                <a:path w="5715" h="70485">
                  <a:moveTo>
                    <a:pt x="0" y="0"/>
                  </a:moveTo>
                  <a:lnTo>
                    <a:pt x="3925" y="19055"/>
                  </a:lnTo>
                  <a:lnTo>
                    <a:pt x="5696" y="36189"/>
                  </a:lnTo>
                  <a:lnTo>
                    <a:pt x="5573" y="52847"/>
                  </a:lnTo>
                  <a:lnTo>
                    <a:pt x="3814" y="70469"/>
                  </a:lnTo>
                </a:path>
              </a:pathLst>
            </a:custGeom>
            <a:ln w="19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820083" y="5422024"/>
              <a:ext cx="4445" cy="70485"/>
            </a:xfrm>
            <a:custGeom>
              <a:avLst/>
              <a:gdLst/>
              <a:ahLst/>
              <a:cxnLst/>
              <a:rect l="l" t="t" r="r" b="b"/>
              <a:pathLst>
                <a:path w="4445" h="70485">
                  <a:moveTo>
                    <a:pt x="0" y="0"/>
                  </a:moveTo>
                  <a:lnTo>
                    <a:pt x="3207" y="21839"/>
                  </a:lnTo>
                  <a:lnTo>
                    <a:pt x="4355" y="38906"/>
                  </a:lnTo>
                  <a:lnTo>
                    <a:pt x="4279" y="54138"/>
                  </a:lnTo>
                  <a:lnTo>
                    <a:pt x="3814" y="70469"/>
                  </a:lnTo>
                </a:path>
              </a:pathLst>
            </a:custGeom>
            <a:ln w="19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647767" y="5434636"/>
              <a:ext cx="6350" cy="70485"/>
            </a:xfrm>
            <a:custGeom>
              <a:avLst/>
              <a:gdLst/>
              <a:ahLst/>
              <a:cxnLst/>
              <a:rect l="l" t="t" r="r" b="b"/>
              <a:pathLst>
                <a:path w="6350" h="70485">
                  <a:moveTo>
                    <a:pt x="0" y="0"/>
                  </a:moveTo>
                  <a:lnTo>
                    <a:pt x="4115" y="19401"/>
                  </a:lnTo>
                  <a:lnTo>
                    <a:pt x="5862" y="36329"/>
                  </a:lnTo>
                  <a:lnTo>
                    <a:pt x="5632" y="52710"/>
                  </a:lnTo>
                  <a:lnTo>
                    <a:pt x="3814" y="70469"/>
                  </a:lnTo>
                </a:path>
              </a:pathLst>
            </a:custGeom>
            <a:ln w="17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8130375" y="4813833"/>
              <a:ext cx="989330" cy="1709420"/>
            </a:xfrm>
            <a:custGeom>
              <a:avLst/>
              <a:gdLst/>
              <a:ahLst/>
              <a:cxnLst/>
              <a:rect l="l" t="t" r="r" b="b"/>
              <a:pathLst>
                <a:path w="989329" h="1709420">
                  <a:moveTo>
                    <a:pt x="988872" y="548538"/>
                  </a:moveTo>
                  <a:lnTo>
                    <a:pt x="982421" y="526351"/>
                  </a:lnTo>
                  <a:lnTo>
                    <a:pt x="958062" y="513168"/>
                  </a:lnTo>
                  <a:lnTo>
                    <a:pt x="916470" y="518299"/>
                  </a:lnTo>
                  <a:lnTo>
                    <a:pt x="867232" y="539508"/>
                  </a:lnTo>
                  <a:lnTo>
                    <a:pt x="819975" y="574535"/>
                  </a:lnTo>
                  <a:lnTo>
                    <a:pt x="774242" y="626732"/>
                  </a:lnTo>
                  <a:lnTo>
                    <a:pt x="738263" y="679856"/>
                  </a:lnTo>
                  <a:lnTo>
                    <a:pt x="709536" y="726325"/>
                  </a:lnTo>
                  <a:lnTo>
                    <a:pt x="694182" y="746912"/>
                  </a:lnTo>
                  <a:lnTo>
                    <a:pt x="698055" y="703592"/>
                  </a:lnTo>
                  <a:lnTo>
                    <a:pt x="700100" y="653402"/>
                  </a:lnTo>
                  <a:lnTo>
                    <a:pt x="699312" y="646506"/>
                  </a:lnTo>
                  <a:lnTo>
                    <a:pt x="700532" y="644982"/>
                  </a:lnTo>
                  <a:lnTo>
                    <a:pt x="709739" y="591718"/>
                  </a:lnTo>
                  <a:lnTo>
                    <a:pt x="719658" y="539026"/>
                  </a:lnTo>
                  <a:lnTo>
                    <a:pt x="740181" y="434200"/>
                  </a:lnTo>
                  <a:lnTo>
                    <a:pt x="750087" y="381495"/>
                  </a:lnTo>
                  <a:lnTo>
                    <a:pt x="759307" y="328231"/>
                  </a:lnTo>
                  <a:lnTo>
                    <a:pt x="771639" y="295198"/>
                  </a:lnTo>
                  <a:lnTo>
                    <a:pt x="794346" y="258152"/>
                  </a:lnTo>
                  <a:lnTo>
                    <a:pt x="820839" y="219252"/>
                  </a:lnTo>
                  <a:lnTo>
                    <a:pt x="844524" y="180644"/>
                  </a:lnTo>
                  <a:lnTo>
                    <a:pt x="858799" y="144500"/>
                  </a:lnTo>
                  <a:lnTo>
                    <a:pt x="857097" y="112941"/>
                  </a:lnTo>
                  <a:lnTo>
                    <a:pt x="832802" y="88138"/>
                  </a:lnTo>
                  <a:lnTo>
                    <a:pt x="800963" y="86385"/>
                  </a:lnTo>
                  <a:lnTo>
                    <a:pt x="784771" y="93853"/>
                  </a:lnTo>
                  <a:lnTo>
                    <a:pt x="790333" y="76784"/>
                  </a:lnTo>
                  <a:lnTo>
                    <a:pt x="786942" y="47244"/>
                  </a:lnTo>
                  <a:lnTo>
                    <a:pt x="764717" y="24815"/>
                  </a:lnTo>
                  <a:lnTo>
                    <a:pt x="737285" y="21551"/>
                  </a:lnTo>
                  <a:lnTo>
                    <a:pt x="701357" y="33350"/>
                  </a:lnTo>
                  <a:lnTo>
                    <a:pt x="660565" y="56502"/>
                  </a:lnTo>
                  <a:lnTo>
                    <a:pt x="618515" y="87261"/>
                  </a:lnTo>
                  <a:lnTo>
                    <a:pt x="578815" y="121907"/>
                  </a:lnTo>
                  <a:lnTo>
                    <a:pt x="568540" y="132499"/>
                  </a:lnTo>
                  <a:lnTo>
                    <a:pt x="568540" y="440944"/>
                  </a:lnTo>
                  <a:lnTo>
                    <a:pt x="564426" y="462330"/>
                  </a:lnTo>
                  <a:lnTo>
                    <a:pt x="563181" y="472046"/>
                  </a:lnTo>
                  <a:lnTo>
                    <a:pt x="558685" y="470255"/>
                  </a:lnTo>
                  <a:lnTo>
                    <a:pt x="563740" y="453796"/>
                  </a:lnTo>
                  <a:lnTo>
                    <a:pt x="568540" y="440944"/>
                  </a:lnTo>
                  <a:lnTo>
                    <a:pt x="568540" y="132499"/>
                  </a:lnTo>
                  <a:lnTo>
                    <a:pt x="545058" y="156705"/>
                  </a:lnTo>
                  <a:lnTo>
                    <a:pt x="520865" y="187921"/>
                  </a:lnTo>
                  <a:lnTo>
                    <a:pt x="488607" y="239255"/>
                  </a:lnTo>
                  <a:lnTo>
                    <a:pt x="461441" y="281165"/>
                  </a:lnTo>
                  <a:lnTo>
                    <a:pt x="438886" y="316865"/>
                  </a:lnTo>
                  <a:lnTo>
                    <a:pt x="405752" y="382473"/>
                  </a:lnTo>
                  <a:lnTo>
                    <a:pt x="394246" y="418807"/>
                  </a:lnTo>
                  <a:lnTo>
                    <a:pt x="391248" y="433476"/>
                  </a:lnTo>
                  <a:lnTo>
                    <a:pt x="388124" y="433235"/>
                  </a:lnTo>
                  <a:lnTo>
                    <a:pt x="382168" y="433285"/>
                  </a:lnTo>
                  <a:lnTo>
                    <a:pt x="388353" y="399072"/>
                  </a:lnTo>
                  <a:lnTo>
                    <a:pt x="398449" y="339585"/>
                  </a:lnTo>
                  <a:lnTo>
                    <a:pt x="410502" y="307670"/>
                  </a:lnTo>
                  <a:lnTo>
                    <a:pt x="432498" y="273507"/>
                  </a:lnTo>
                  <a:lnTo>
                    <a:pt x="458012" y="238544"/>
                  </a:lnTo>
                  <a:lnTo>
                    <a:pt x="480631" y="204228"/>
                  </a:lnTo>
                  <a:lnTo>
                    <a:pt x="493941" y="172008"/>
                  </a:lnTo>
                  <a:lnTo>
                    <a:pt x="491528" y="143332"/>
                  </a:lnTo>
                  <a:lnTo>
                    <a:pt x="466953" y="119659"/>
                  </a:lnTo>
                  <a:lnTo>
                    <a:pt x="435724" y="115709"/>
                  </a:lnTo>
                  <a:lnTo>
                    <a:pt x="396798" y="128892"/>
                  </a:lnTo>
                  <a:lnTo>
                    <a:pt x="355371" y="154508"/>
                  </a:lnTo>
                  <a:lnTo>
                    <a:pt x="316636" y="187858"/>
                  </a:lnTo>
                  <a:lnTo>
                    <a:pt x="285762" y="224269"/>
                  </a:lnTo>
                  <a:lnTo>
                    <a:pt x="267931" y="259054"/>
                  </a:lnTo>
                  <a:lnTo>
                    <a:pt x="251891" y="309600"/>
                  </a:lnTo>
                  <a:lnTo>
                    <a:pt x="239522" y="347230"/>
                  </a:lnTo>
                  <a:lnTo>
                    <a:pt x="223012" y="400354"/>
                  </a:lnTo>
                  <a:lnTo>
                    <a:pt x="212953" y="451624"/>
                  </a:lnTo>
                  <a:lnTo>
                    <a:pt x="212852" y="452424"/>
                  </a:lnTo>
                  <a:lnTo>
                    <a:pt x="207035" y="453542"/>
                  </a:lnTo>
                  <a:lnTo>
                    <a:pt x="213906" y="403479"/>
                  </a:lnTo>
                  <a:lnTo>
                    <a:pt x="221411" y="349948"/>
                  </a:lnTo>
                  <a:lnTo>
                    <a:pt x="228396" y="301917"/>
                  </a:lnTo>
                  <a:lnTo>
                    <a:pt x="234657" y="261569"/>
                  </a:lnTo>
                  <a:lnTo>
                    <a:pt x="257124" y="187286"/>
                  </a:lnTo>
                  <a:lnTo>
                    <a:pt x="271221" y="144233"/>
                  </a:lnTo>
                  <a:lnTo>
                    <a:pt x="281406" y="101117"/>
                  </a:lnTo>
                  <a:lnTo>
                    <a:pt x="283286" y="60820"/>
                  </a:lnTo>
                  <a:lnTo>
                    <a:pt x="272516" y="26225"/>
                  </a:lnTo>
                  <a:lnTo>
                    <a:pt x="244716" y="254"/>
                  </a:lnTo>
                  <a:lnTo>
                    <a:pt x="217385" y="0"/>
                  </a:lnTo>
                  <a:lnTo>
                    <a:pt x="188290" y="22402"/>
                  </a:lnTo>
                  <a:lnTo>
                    <a:pt x="159766" y="60020"/>
                  </a:lnTo>
                  <a:lnTo>
                    <a:pt x="134150" y="105384"/>
                  </a:lnTo>
                  <a:lnTo>
                    <a:pt x="113804" y="151053"/>
                  </a:lnTo>
                  <a:lnTo>
                    <a:pt x="101066" y="189598"/>
                  </a:lnTo>
                  <a:lnTo>
                    <a:pt x="72440" y="302425"/>
                  </a:lnTo>
                  <a:lnTo>
                    <a:pt x="60388" y="351904"/>
                  </a:lnTo>
                  <a:lnTo>
                    <a:pt x="50012" y="398665"/>
                  </a:lnTo>
                  <a:lnTo>
                    <a:pt x="41478" y="444157"/>
                  </a:lnTo>
                  <a:lnTo>
                    <a:pt x="34899" y="489851"/>
                  </a:lnTo>
                  <a:lnTo>
                    <a:pt x="30429" y="537171"/>
                  </a:lnTo>
                  <a:lnTo>
                    <a:pt x="29349" y="561555"/>
                  </a:lnTo>
                  <a:lnTo>
                    <a:pt x="22656" y="589241"/>
                  </a:lnTo>
                  <a:lnTo>
                    <a:pt x="16764" y="642175"/>
                  </a:lnTo>
                  <a:lnTo>
                    <a:pt x="14325" y="692048"/>
                  </a:lnTo>
                  <a:lnTo>
                    <a:pt x="12725" y="738632"/>
                  </a:lnTo>
                  <a:lnTo>
                    <a:pt x="11684" y="785291"/>
                  </a:lnTo>
                  <a:lnTo>
                    <a:pt x="12103" y="831862"/>
                  </a:lnTo>
                  <a:lnTo>
                    <a:pt x="14871" y="878217"/>
                  </a:lnTo>
                  <a:lnTo>
                    <a:pt x="20866" y="924204"/>
                  </a:lnTo>
                  <a:lnTo>
                    <a:pt x="31000" y="969695"/>
                  </a:lnTo>
                  <a:lnTo>
                    <a:pt x="46139" y="1014552"/>
                  </a:lnTo>
                  <a:lnTo>
                    <a:pt x="74485" y="1071689"/>
                  </a:lnTo>
                  <a:lnTo>
                    <a:pt x="116116" y="1122337"/>
                  </a:lnTo>
                  <a:lnTo>
                    <a:pt x="135521" y="1136586"/>
                  </a:lnTo>
                  <a:lnTo>
                    <a:pt x="82550" y="1341120"/>
                  </a:lnTo>
                  <a:lnTo>
                    <a:pt x="25730" y="1523746"/>
                  </a:lnTo>
                  <a:lnTo>
                    <a:pt x="0" y="1599666"/>
                  </a:lnTo>
                  <a:lnTo>
                    <a:pt x="13855" y="1613725"/>
                  </a:lnTo>
                  <a:lnTo>
                    <a:pt x="57035" y="1646250"/>
                  </a:lnTo>
                  <a:lnTo>
                    <a:pt x="131927" y="1682775"/>
                  </a:lnTo>
                  <a:lnTo>
                    <a:pt x="240931" y="1708797"/>
                  </a:lnTo>
                  <a:lnTo>
                    <a:pt x="351485" y="1707388"/>
                  </a:lnTo>
                  <a:lnTo>
                    <a:pt x="431749" y="1683816"/>
                  </a:lnTo>
                  <a:lnTo>
                    <a:pt x="480682" y="1656295"/>
                  </a:lnTo>
                  <a:lnTo>
                    <a:pt x="497230" y="1643075"/>
                  </a:lnTo>
                  <a:lnTo>
                    <a:pt x="497484" y="1551914"/>
                  </a:lnTo>
                  <a:lnTo>
                    <a:pt x="499414" y="1338757"/>
                  </a:lnTo>
                  <a:lnTo>
                    <a:pt x="503402" y="1156093"/>
                  </a:lnTo>
                  <a:lnTo>
                    <a:pt x="526973" y="1141476"/>
                  </a:lnTo>
                  <a:lnTo>
                    <a:pt x="530999" y="1140421"/>
                  </a:lnTo>
                  <a:lnTo>
                    <a:pt x="575691" y="1121956"/>
                  </a:lnTo>
                  <a:lnTo>
                    <a:pt x="624332" y="1096594"/>
                  </a:lnTo>
                  <a:lnTo>
                    <a:pt x="673036" y="1066368"/>
                  </a:lnTo>
                  <a:lnTo>
                    <a:pt x="717854" y="1033272"/>
                  </a:lnTo>
                  <a:lnTo>
                    <a:pt x="754888" y="999350"/>
                  </a:lnTo>
                  <a:lnTo>
                    <a:pt x="780199" y="966622"/>
                  </a:lnTo>
                  <a:lnTo>
                    <a:pt x="800214" y="931684"/>
                  </a:lnTo>
                  <a:lnTo>
                    <a:pt x="828598" y="881862"/>
                  </a:lnTo>
                  <a:lnTo>
                    <a:pt x="859701" y="827062"/>
                  </a:lnTo>
                  <a:lnTo>
                    <a:pt x="887882" y="777163"/>
                  </a:lnTo>
                  <a:lnTo>
                    <a:pt x="907516" y="742061"/>
                  </a:lnTo>
                  <a:lnTo>
                    <a:pt x="946023" y="670394"/>
                  </a:lnTo>
                  <a:lnTo>
                    <a:pt x="971715" y="616788"/>
                  </a:lnTo>
                  <a:lnTo>
                    <a:pt x="985647" y="577430"/>
                  </a:lnTo>
                  <a:lnTo>
                    <a:pt x="988872" y="548538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8316164" y="5328695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7304" y="0"/>
                  </a:moveTo>
                  <a:lnTo>
                    <a:pt x="2755" y="18916"/>
                  </a:lnTo>
                  <a:lnTo>
                    <a:pt x="423" y="35983"/>
                  </a:lnTo>
                  <a:lnTo>
                    <a:pt x="0" y="52635"/>
                  </a:lnTo>
                  <a:lnTo>
                    <a:pt x="1179" y="70306"/>
                  </a:lnTo>
                </a:path>
              </a:pathLst>
            </a:custGeom>
            <a:ln w="19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8491853" y="5329174"/>
              <a:ext cx="6350" cy="70485"/>
            </a:xfrm>
            <a:custGeom>
              <a:avLst/>
              <a:gdLst/>
              <a:ahLst/>
              <a:cxnLst/>
              <a:rect l="l" t="t" r="r" b="b"/>
              <a:pathLst>
                <a:path w="6350" h="70485">
                  <a:moveTo>
                    <a:pt x="6124" y="0"/>
                  </a:moveTo>
                  <a:lnTo>
                    <a:pt x="2201" y="21722"/>
                  </a:lnTo>
                  <a:lnTo>
                    <a:pt x="494" y="38742"/>
                  </a:lnTo>
                  <a:lnTo>
                    <a:pt x="71" y="53968"/>
                  </a:lnTo>
                  <a:lnTo>
                    <a:pt x="0" y="70306"/>
                  </a:lnTo>
                </a:path>
              </a:pathLst>
            </a:custGeom>
            <a:ln w="19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8662429" y="5347433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7359" y="0"/>
                  </a:moveTo>
                  <a:lnTo>
                    <a:pt x="2609" y="19255"/>
                  </a:lnTo>
                  <a:lnTo>
                    <a:pt x="307" y="36117"/>
                  </a:lnTo>
                  <a:lnTo>
                    <a:pt x="0" y="52497"/>
                  </a:lnTo>
                  <a:lnTo>
                    <a:pt x="1234" y="70306"/>
                  </a:lnTo>
                </a:path>
              </a:pathLst>
            </a:custGeom>
            <a:ln w="17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7622172" y="7304558"/>
            <a:ext cx="339471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350">
                <a:solidFill>
                  <a:srgbClr val="FFFEFE"/>
                </a:solidFill>
                <a:latin typeface="Verdana"/>
                <a:cs typeface="Verdana"/>
              </a:rPr>
              <a:t>Developer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98468" y="4647294"/>
            <a:ext cx="1728470" cy="2120900"/>
            <a:chOff x="10698468" y="4647294"/>
            <a:chExt cx="1728470" cy="2120900"/>
          </a:xfrm>
        </p:grpSpPr>
        <p:sp>
          <p:nvSpPr>
            <p:cNvPr id="3" name="object 3"/>
            <p:cNvSpPr/>
            <p:nvPr/>
          </p:nvSpPr>
          <p:spPr>
            <a:xfrm>
              <a:off x="11480710" y="4654690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388648" y="790476"/>
                  </a:moveTo>
                  <a:lnTo>
                    <a:pt x="343590" y="787102"/>
                  </a:lnTo>
                  <a:lnTo>
                    <a:pt x="298273" y="778382"/>
                  </a:ln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4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2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535950" y="25949"/>
                  </a:lnTo>
                  <a:lnTo>
                    <a:pt x="577196" y="44407"/>
                  </a:lnTo>
                  <a:lnTo>
                    <a:pt x="615459" y="67086"/>
                  </a:lnTo>
                  <a:lnTo>
                    <a:pt x="650524" y="93626"/>
                  </a:lnTo>
                  <a:lnTo>
                    <a:pt x="682177" y="123666"/>
                  </a:lnTo>
                  <a:lnTo>
                    <a:pt x="710204" y="156848"/>
                  </a:lnTo>
                  <a:lnTo>
                    <a:pt x="734388" y="192809"/>
                  </a:lnTo>
                  <a:lnTo>
                    <a:pt x="754517" y="231191"/>
                  </a:lnTo>
                  <a:lnTo>
                    <a:pt x="770374" y="271632"/>
                  </a:lnTo>
                  <a:lnTo>
                    <a:pt x="781746" y="313773"/>
                  </a:lnTo>
                  <a:lnTo>
                    <a:pt x="788418" y="357252"/>
                  </a:lnTo>
                  <a:lnTo>
                    <a:pt x="788497" y="359257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43" y="398982"/>
                  </a:lnTo>
                  <a:lnTo>
                    <a:pt x="363562" y="411548"/>
                  </a:lnTo>
                  <a:lnTo>
                    <a:pt x="372476" y="421500"/>
                  </a:lnTo>
                  <a:lnTo>
                    <a:pt x="384970" y="427471"/>
                  </a:lnTo>
                  <a:lnTo>
                    <a:pt x="398776" y="428138"/>
                  </a:lnTo>
                  <a:lnTo>
                    <a:pt x="788197" y="428138"/>
                  </a:lnTo>
                  <a:lnTo>
                    <a:pt x="786802" y="446788"/>
                  </a:lnTo>
                  <a:lnTo>
                    <a:pt x="778085" y="492123"/>
                  </a:lnTo>
                  <a:lnTo>
                    <a:pt x="764215" y="536154"/>
                  </a:lnTo>
                  <a:lnTo>
                    <a:pt x="745767" y="577416"/>
                  </a:lnTo>
                  <a:lnTo>
                    <a:pt x="723100" y="615694"/>
                  </a:lnTo>
                  <a:lnTo>
                    <a:pt x="696575" y="650772"/>
                  </a:lnTo>
                  <a:lnTo>
                    <a:pt x="666551" y="682438"/>
                  </a:lnTo>
                  <a:lnTo>
                    <a:pt x="633387" y="710475"/>
                  </a:lnTo>
                  <a:lnTo>
                    <a:pt x="597445" y="734668"/>
                  </a:lnTo>
                  <a:lnTo>
                    <a:pt x="559084" y="754805"/>
                  </a:lnTo>
                  <a:lnTo>
                    <a:pt x="518664" y="770668"/>
                  </a:lnTo>
                  <a:lnTo>
                    <a:pt x="476545" y="782044"/>
                  </a:lnTo>
                  <a:lnTo>
                    <a:pt x="433086" y="788719"/>
                  </a:lnTo>
                  <a:lnTo>
                    <a:pt x="388648" y="790476"/>
                  </a:lnTo>
                  <a:close/>
                </a:path>
                <a:path w="790575" h="790575">
                  <a:moveTo>
                    <a:pt x="788197" y="428138"/>
                  </a:moveTo>
                  <a:lnTo>
                    <a:pt x="398776" y="428138"/>
                  </a:lnTo>
                  <a:lnTo>
                    <a:pt x="411336" y="423619"/>
                  </a:lnTo>
                  <a:lnTo>
                    <a:pt x="421285" y="414714"/>
                  </a:lnTo>
                  <a:lnTo>
                    <a:pt x="427254" y="402223"/>
                  </a:lnTo>
                  <a:lnTo>
                    <a:pt x="427920" y="388413"/>
                  </a:lnTo>
                  <a:lnTo>
                    <a:pt x="423402" y="375847"/>
                  </a:lnTo>
                  <a:lnTo>
                    <a:pt x="414501" y="365895"/>
                  </a:lnTo>
                  <a:lnTo>
                    <a:pt x="402015" y="359924"/>
                  </a:lnTo>
                  <a:lnTo>
                    <a:pt x="388210" y="359257"/>
                  </a:lnTo>
                  <a:lnTo>
                    <a:pt x="788497" y="359257"/>
                  </a:lnTo>
                  <a:lnTo>
                    <a:pt x="790067" y="398982"/>
                  </a:lnTo>
                  <a:lnTo>
                    <a:pt x="790136" y="402223"/>
                  </a:lnTo>
                  <a:lnTo>
                    <a:pt x="788197" y="428138"/>
                  </a:lnTo>
                  <a:close/>
                </a:path>
              </a:pathLst>
            </a:custGeom>
            <a:solidFill>
              <a:srgbClr val="F7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80710" y="4654690"/>
              <a:ext cx="492125" cy="778510"/>
            </a:xfrm>
            <a:custGeom>
              <a:avLst/>
              <a:gdLst/>
              <a:ahLst/>
              <a:cxnLst/>
              <a:rect l="l" t="t" r="r" b="b"/>
              <a:pathLst>
                <a:path w="492125" h="778510">
                  <a:moveTo>
                    <a:pt x="298273" y="778382"/>
                  </a:move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4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2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59" y="174816"/>
                  </a:lnTo>
                  <a:lnTo>
                    <a:pt x="93589" y="139736"/>
                  </a:lnTo>
                  <a:lnTo>
                    <a:pt x="123617" y="108070"/>
                  </a:lnTo>
                  <a:lnTo>
                    <a:pt x="156784" y="80031"/>
                  </a:lnTo>
                  <a:lnTo>
                    <a:pt x="192729" y="55835"/>
                  </a:lnTo>
                  <a:lnTo>
                    <a:pt x="231092" y="35695"/>
                  </a:lnTo>
                  <a:lnTo>
                    <a:pt x="271514" y="19827"/>
                  </a:lnTo>
                  <a:lnTo>
                    <a:pt x="313633" y="8446"/>
                  </a:lnTo>
                  <a:lnTo>
                    <a:pt x="357089" y="1765"/>
                  </a:lnTo>
                  <a:lnTo>
                    <a:pt x="401523" y="0"/>
                  </a:lnTo>
                  <a:lnTo>
                    <a:pt x="446574" y="3364"/>
                  </a:lnTo>
                  <a:lnTo>
                    <a:pt x="491881" y="12073"/>
                  </a:lnTo>
                  <a:lnTo>
                    <a:pt x="403872" y="360579"/>
                  </a:lnTo>
                  <a:lnTo>
                    <a:pt x="402015" y="359924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43" y="398982"/>
                  </a:lnTo>
                  <a:lnTo>
                    <a:pt x="363562" y="411548"/>
                  </a:lnTo>
                  <a:lnTo>
                    <a:pt x="372476" y="421500"/>
                  </a:lnTo>
                  <a:lnTo>
                    <a:pt x="384970" y="427471"/>
                  </a:lnTo>
                  <a:lnTo>
                    <a:pt x="386882" y="427745"/>
                  </a:lnTo>
                  <a:lnTo>
                    <a:pt x="298273" y="778382"/>
                  </a:lnTo>
                  <a:close/>
                </a:path>
              </a:pathLst>
            </a:custGeom>
            <a:solidFill>
              <a:srgbClr val="EC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741994" y="4916074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70">
                  <a:moveTo>
                    <a:pt x="143726" y="267722"/>
                  </a:moveTo>
                  <a:lnTo>
                    <a:pt x="100960" y="263966"/>
                  </a:lnTo>
                  <a:lnTo>
                    <a:pt x="61521" y="246944"/>
                  </a:lnTo>
                  <a:lnTo>
                    <a:pt x="30478" y="219445"/>
                  </a:lnTo>
                  <a:lnTo>
                    <a:pt x="9436" y="184160"/>
                  </a:lnTo>
                  <a:lnTo>
                    <a:pt x="0" y="143781"/>
                  </a:lnTo>
                  <a:lnTo>
                    <a:pt x="3774" y="100999"/>
                  </a:lnTo>
                  <a:lnTo>
                    <a:pt x="20785" y="61544"/>
                  </a:lnTo>
                  <a:lnTo>
                    <a:pt x="48263" y="30489"/>
                  </a:lnTo>
                  <a:lnTo>
                    <a:pt x="83526" y="9439"/>
                  </a:lnTo>
                  <a:lnTo>
                    <a:pt x="123893" y="0"/>
                  </a:lnTo>
                  <a:lnTo>
                    <a:pt x="166680" y="3776"/>
                  </a:lnTo>
                  <a:lnTo>
                    <a:pt x="206114" y="20792"/>
                  </a:lnTo>
                  <a:lnTo>
                    <a:pt x="237147" y="48281"/>
                  </a:lnTo>
                  <a:lnTo>
                    <a:pt x="258181" y="83558"/>
                  </a:lnTo>
                  <a:lnTo>
                    <a:pt x="261804" y="99060"/>
                  </a:lnTo>
                  <a:lnTo>
                    <a:pt x="127229" y="99060"/>
                  </a:lnTo>
                  <a:lnTo>
                    <a:pt x="114447" y="103677"/>
                  </a:lnTo>
                  <a:lnTo>
                    <a:pt x="104317" y="112761"/>
                  </a:lnTo>
                  <a:lnTo>
                    <a:pt x="98229" y="125482"/>
                  </a:lnTo>
                  <a:lnTo>
                    <a:pt x="97547" y="139535"/>
                  </a:lnTo>
                  <a:lnTo>
                    <a:pt x="102155" y="152322"/>
                  </a:lnTo>
                  <a:lnTo>
                    <a:pt x="111219" y="162456"/>
                  </a:lnTo>
                  <a:lnTo>
                    <a:pt x="123905" y="168547"/>
                  </a:lnTo>
                  <a:lnTo>
                    <a:pt x="137984" y="169229"/>
                  </a:lnTo>
                  <a:lnTo>
                    <a:pt x="262793" y="169229"/>
                  </a:lnTo>
                  <a:lnTo>
                    <a:pt x="246850" y="206193"/>
                  </a:lnTo>
                  <a:lnTo>
                    <a:pt x="219361" y="237237"/>
                  </a:lnTo>
                  <a:lnTo>
                    <a:pt x="184090" y="258279"/>
                  </a:lnTo>
                  <a:lnTo>
                    <a:pt x="143726" y="267722"/>
                  </a:lnTo>
                  <a:close/>
                </a:path>
                <a:path w="267970" h="267970">
                  <a:moveTo>
                    <a:pt x="262793" y="169229"/>
                  </a:moveTo>
                  <a:lnTo>
                    <a:pt x="137984" y="169229"/>
                  </a:lnTo>
                  <a:lnTo>
                    <a:pt x="150782" y="164619"/>
                  </a:lnTo>
                  <a:lnTo>
                    <a:pt x="160918" y="155551"/>
                  </a:lnTo>
                  <a:lnTo>
                    <a:pt x="167007" y="142861"/>
                  </a:lnTo>
                  <a:lnTo>
                    <a:pt x="167689" y="128777"/>
                  </a:lnTo>
                  <a:lnTo>
                    <a:pt x="163074" y="115973"/>
                  </a:lnTo>
                  <a:lnTo>
                    <a:pt x="153994" y="105834"/>
                  </a:lnTo>
                  <a:lnTo>
                    <a:pt x="141277" y="99742"/>
                  </a:lnTo>
                  <a:lnTo>
                    <a:pt x="127229" y="99060"/>
                  </a:lnTo>
                  <a:lnTo>
                    <a:pt x="261804" y="99060"/>
                  </a:lnTo>
                  <a:lnTo>
                    <a:pt x="267619" y="123940"/>
                  </a:lnTo>
                  <a:lnTo>
                    <a:pt x="263866" y="166743"/>
                  </a:lnTo>
                  <a:lnTo>
                    <a:pt x="262793" y="169229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473331" y="4647294"/>
              <a:ext cx="805180" cy="805815"/>
            </a:xfrm>
            <a:custGeom>
              <a:avLst/>
              <a:gdLst/>
              <a:ahLst/>
              <a:cxnLst/>
              <a:rect l="l" t="t" r="r" b="b"/>
              <a:pathLst>
                <a:path w="805179" h="805814">
                  <a:moveTo>
                    <a:pt x="395907" y="805251"/>
                  </a:moveTo>
                  <a:lnTo>
                    <a:pt x="350009" y="801817"/>
                  </a:lnTo>
                  <a:lnTo>
                    <a:pt x="303849" y="792937"/>
                  </a:lnTo>
                  <a:lnTo>
                    <a:pt x="259015" y="778806"/>
                  </a:lnTo>
                  <a:lnTo>
                    <a:pt x="216999" y="760007"/>
                  </a:lnTo>
                  <a:lnTo>
                    <a:pt x="178019" y="736909"/>
                  </a:lnTo>
                  <a:lnTo>
                    <a:pt x="142296" y="709877"/>
                  </a:lnTo>
                  <a:lnTo>
                    <a:pt x="110047" y="679279"/>
                  </a:lnTo>
                  <a:lnTo>
                    <a:pt x="81491" y="645483"/>
                  </a:lnTo>
                  <a:lnTo>
                    <a:pt x="56848" y="608854"/>
                  </a:lnTo>
                  <a:lnTo>
                    <a:pt x="36337" y="569760"/>
                  </a:lnTo>
                  <a:lnTo>
                    <a:pt x="20176" y="528568"/>
                  </a:lnTo>
                  <a:lnTo>
                    <a:pt x="8584" y="485645"/>
                  </a:lnTo>
                  <a:lnTo>
                    <a:pt x="1781" y="441357"/>
                  </a:lnTo>
                  <a:lnTo>
                    <a:pt x="111" y="399250"/>
                  </a:lnTo>
                  <a:lnTo>
                    <a:pt x="0" y="395875"/>
                  </a:lnTo>
                  <a:lnTo>
                    <a:pt x="3415" y="350158"/>
                  </a:lnTo>
                  <a:lnTo>
                    <a:pt x="12291" y="303980"/>
                  </a:lnTo>
                  <a:lnTo>
                    <a:pt x="26417" y="259129"/>
                  </a:lnTo>
                  <a:lnTo>
                    <a:pt x="45208" y="217096"/>
                  </a:lnTo>
                  <a:lnTo>
                    <a:pt x="68298" y="178102"/>
                  </a:lnTo>
                  <a:lnTo>
                    <a:pt x="95320" y="142365"/>
                  </a:lnTo>
                  <a:lnTo>
                    <a:pt x="125908" y="110103"/>
                  </a:lnTo>
                  <a:lnTo>
                    <a:pt x="159693" y="81537"/>
                  </a:lnTo>
                  <a:lnTo>
                    <a:pt x="196311" y="56884"/>
                  </a:lnTo>
                  <a:lnTo>
                    <a:pt x="235393" y="36365"/>
                  </a:lnTo>
                  <a:lnTo>
                    <a:pt x="276574" y="20198"/>
                  </a:lnTo>
                  <a:lnTo>
                    <a:pt x="319486" y="8602"/>
                  </a:lnTo>
                  <a:lnTo>
                    <a:pt x="363763" y="1796"/>
                  </a:lnTo>
                  <a:lnTo>
                    <a:pt x="409038" y="0"/>
                  </a:lnTo>
                  <a:lnTo>
                    <a:pt x="454945" y="3431"/>
                  </a:lnTo>
                  <a:lnTo>
                    <a:pt x="501116" y="12310"/>
                  </a:lnTo>
                  <a:lnTo>
                    <a:pt x="532858" y="22315"/>
                  </a:lnTo>
                  <a:lnTo>
                    <a:pt x="402030" y="22315"/>
                  </a:lnTo>
                  <a:lnTo>
                    <a:pt x="356158" y="25134"/>
                  </a:lnTo>
                  <a:lnTo>
                    <a:pt x="311471" y="33385"/>
                  </a:lnTo>
                  <a:lnTo>
                    <a:pt x="268401" y="46809"/>
                  </a:lnTo>
                  <a:lnTo>
                    <a:pt x="227382" y="65148"/>
                  </a:lnTo>
                  <a:lnTo>
                    <a:pt x="188845" y="88144"/>
                  </a:lnTo>
                  <a:lnTo>
                    <a:pt x="153223" y="115539"/>
                  </a:lnTo>
                  <a:lnTo>
                    <a:pt x="120949" y="147073"/>
                  </a:lnTo>
                  <a:lnTo>
                    <a:pt x="92455" y="182489"/>
                  </a:lnTo>
                  <a:lnTo>
                    <a:pt x="68174" y="221529"/>
                  </a:lnTo>
                  <a:lnTo>
                    <a:pt x="48537" y="263933"/>
                  </a:lnTo>
                  <a:lnTo>
                    <a:pt x="33979" y="309445"/>
                  </a:lnTo>
                  <a:lnTo>
                    <a:pt x="25162" y="356419"/>
                  </a:lnTo>
                  <a:lnTo>
                    <a:pt x="22292" y="403071"/>
                  </a:lnTo>
                  <a:lnTo>
                    <a:pt x="25110" y="448969"/>
                  </a:lnTo>
                  <a:lnTo>
                    <a:pt x="33357" y="493680"/>
                  </a:lnTo>
                  <a:lnTo>
                    <a:pt x="46777" y="536771"/>
                  </a:lnTo>
                  <a:lnTo>
                    <a:pt x="65109" y="577810"/>
                  </a:lnTo>
                  <a:lnTo>
                    <a:pt x="88096" y="616365"/>
                  </a:lnTo>
                  <a:lnTo>
                    <a:pt x="115480" y="652003"/>
                  </a:lnTo>
                  <a:lnTo>
                    <a:pt x="147002" y="684290"/>
                  </a:lnTo>
                  <a:lnTo>
                    <a:pt x="182405" y="712796"/>
                  </a:lnTo>
                  <a:lnTo>
                    <a:pt x="221430" y="737087"/>
                  </a:lnTo>
                  <a:lnTo>
                    <a:pt x="263818" y="756731"/>
                  </a:lnTo>
                  <a:lnTo>
                    <a:pt x="309312" y="771296"/>
                  </a:lnTo>
                  <a:lnTo>
                    <a:pt x="356268" y="780105"/>
                  </a:lnTo>
                  <a:lnTo>
                    <a:pt x="402903" y="782968"/>
                  </a:lnTo>
                  <a:lnTo>
                    <a:pt x="533694" y="782968"/>
                  </a:lnTo>
                  <a:lnTo>
                    <a:pt x="528352" y="785065"/>
                  </a:lnTo>
                  <a:lnTo>
                    <a:pt x="485445" y="796656"/>
                  </a:lnTo>
                  <a:lnTo>
                    <a:pt x="441174" y="803458"/>
                  </a:lnTo>
                  <a:lnTo>
                    <a:pt x="395907" y="805251"/>
                  </a:lnTo>
                  <a:close/>
                </a:path>
                <a:path w="805179" h="805814">
                  <a:moveTo>
                    <a:pt x="533694" y="782968"/>
                  </a:moveTo>
                  <a:lnTo>
                    <a:pt x="402903" y="782968"/>
                  </a:lnTo>
                  <a:lnTo>
                    <a:pt x="448783" y="780145"/>
                  </a:lnTo>
                  <a:lnTo>
                    <a:pt x="493477" y="771891"/>
                  </a:lnTo>
                  <a:lnTo>
                    <a:pt x="536551" y="758466"/>
                  </a:lnTo>
                  <a:lnTo>
                    <a:pt x="577575" y="740126"/>
                  </a:lnTo>
                  <a:lnTo>
                    <a:pt x="616115" y="717130"/>
                  </a:lnTo>
                  <a:lnTo>
                    <a:pt x="651739" y="689736"/>
                  </a:lnTo>
                  <a:lnTo>
                    <a:pt x="684015" y="658200"/>
                  </a:lnTo>
                  <a:lnTo>
                    <a:pt x="712510" y="622781"/>
                  </a:lnTo>
                  <a:lnTo>
                    <a:pt x="736792" y="583737"/>
                  </a:lnTo>
                  <a:lnTo>
                    <a:pt x="756428" y="541325"/>
                  </a:lnTo>
                  <a:lnTo>
                    <a:pt x="770987" y="495803"/>
                  </a:lnTo>
                  <a:lnTo>
                    <a:pt x="779792" y="448840"/>
                  </a:lnTo>
                  <a:lnTo>
                    <a:pt x="782655" y="402198"/>
                  </a:lnTo>
                  <a:lnTo>
                    <a:pt x="779832" y="356308"/>
                  </a:lnTo>
                  <a:lnTo>
                    <a:pt x="771582" y="311604"/>
                  </a:lnTo>
                  <a:lnTo>
                    <a:pt x="758162" y="268518"/>
                  </a:lnTo>
                  <a:lnTo>
                    <a:pt x="739829" y="227483"/>
                  </a:lnTo>
                  <a:lnTo>
                    <a:pt x="716842" y="188932"/>
                  </a:lnTo>
                  <a:lnTo>
                    <a:pt x="689458" y="153296"/>
                  </a:lnTo>
                  <a:lnTo>
                    <a:pt x="657934" y="121010"/>
                  </a:lnTo>
                  <a:lnTo>
                    <a:pt x="622529" y="92505"/>
                  </a:lnTo>
                  <a:lnTo>
                    <a:pt x="583499" y="68214"/>
                  </a:lnTo>
                  <a:lnTo>
                    <a:pt x="541103" y="48571"/>
                  </a:lnTo>
                  <a:lnTo>
                    <a:pt x="495599" y="34006"/>
                  </a:lnTo>
                  <a:lnTo>
                    <a:pt x="448654" y="25187"/>
                  </a:lnTo>
                  <a:lnTo>
                    <a:pt x="402030" y="22315"/>
                  </a:lnTo>
                  <a:lnTo>
                    <a:pt x="532858" y="22315"/>
                  </a:lnTo>
                  <a:lnTo>
                    <a:pt x="587963" y="45240"/>
                  </a:lnTo>
                  <a:lnTo>
                    <a:pt x="626939" y="68339"/>
                  </a:lnTo>
                  <a:lnTo>
                    <a:pt x="662659" y="95372"/>
                  </a:lnTo>
                  <a:lnTo>
                    <a:pt x="694903" y="125970"/>
                  </a:lnTo>
                  <a:lnTo>
                    <a:pt x="723453" y="159769"/>
                  </a:lnTo>
                  <a:lnTo>
                    <a:pt x="748090" y="196400"/>
                  </a:lnTo>
                  <a:lnTo>
                    <a:pt x="768596" y="235498"/>
                  </a:lnTo>
                  <a:lnTo>
                    <a:pt x="784751" y="276694"/>
                  </a:lnTo>
                  <a:lnTo>
                    <a:pt x="796338" y="319623"/>
                  </a:lnTo>
                  <a:lnTo>
                    <a:pt x="803136" y="363917"/>
                  </a:lnTo>
                  <a:lnTo>
                    <a:pt x="804803" y="406029"/>
                  </a:lnTo>
                  <a:lnTo>
                    <a:pt x="804913" y="409427"/>
                  </a:lnTo>
                  <a:lnTo>
                    <a:pt x="801496" y="455133"/>
                  </a:lnTo>
                  <a:lnTo>
                    <a:pt x="792620" y="501322"/>
                  </a:lnTo>
                  <a:lnTo>
                    <a:pt x="778494" y="546173"/>
                  </a:lnTo>
                  <a:lnTo>
                    <a:pt x="759703" y="588203"/>
                  </a:lnTo>
                  <a:lnTo>
                    <a:pt x="736613" y="627193"/>
                  </a:lnTo>
                  <a:lnTo>
                    <a:pt x="709592" y="662926"/>
                  </a:lnTo>
                  <a:lnTo>
                    <a:pt x="679006" y="695183"/>
                  </a:lnTo>
                  <a:lnTo>
                    <a:pt x="645222" y="723744"/>
                  </a:lnTo>
                  <a:lnTo>
                    <a:pt x="608607" y="748390"/>
                  </a:lnTo>
                  <a:lnTo>
                    <a:pt x="569528" y="768904"/>
                  </a:lnTo>
                  <a:lnTo>
                    <a:pt x="533694" y="782968"/>
                  </a:lnTo>
                  <a:close/>
                </a:path>
                <a:path w="805179" h="805814">
                  <a:moveTo>
                    <a:pt x="409256" y="446878"/>
                  </a:moveTo>
                  <a:lnTo>
                    <a:pt x="391529" y="446016"/>
                  </a:lnTo>
                  <a:lnTo>
                    <a:pt x="375497" y="438335"/>
                  </a:lnTo>
                  <a:lnTo>
                    <a:pt x="364064" y="425556"/>
                  </a:lnTo>
                  <a:lnTo>
                    <a:pt x="358265" y="409427"/>
                  </a:lnTo>
                  <a:lnTo>
                    <a:pt x="359134" y="391694"/>
                  </a:lnTo>
                  <a:lnTo>
                    <a:pt x="366812" y="375655"/>
                  </a:lnTo>
                  <a:lnTo>
                    <a:pt x="379586" y="364218"/>
                  </a:lnTo>
                  <a:lnTo>
                    <a:pt x="395709" y="358417"/>
                  </a:lnTo>
                  <a:lnTo>
                    <a:pt x="413436" y="359286"/>
                  </a:lnTo>
                  <a:lnTo>
                    <a:pt x="429445" y="366967"/>
                  </a:lnTo>
                  <a:lnTo>
                    <a:pt x="440880" y="379746"/>
                  </a:lnTo>
                  <a:lnTo>
                    <a:pt x="441165" y="380536"/>
                  </a:lnTo>
                  <a:lnTo>
                    <a:pt x="399083" y="380536"/>
                  </a:lnTo>
                  <a:lnTo>
                    <a:pt x="391017" y="383435"/>
                  </a:lnTo>
                  <a:lnTo>
                    <a:pt x="384642" y="389151"/>
                  </a:lnTo>
                  <a:lnTo>
                    <a:pt x="380822" y="397159"/>
                  </a:lnTo>
                  <a:lnTo>
                    <a:pt x="380376" y="406029"/>
                  </a:lnTo>
                  <a:lnTo>
                    <a:pt x="383274" y="414100"/>
                  </a:lnTo>
                  <a:lnTo>
                    <a:pt x="388988" y="420491"/>
                  </a:lnTo>
                  <a:lnTo>
                    <a:pt x="396992" y="424320"/>
                  </a:lnTo>
                  <a:lnTo>
                    <a:pt x="405859" y="424743"/>
                  </a:lnTo>
                  <a:lnTo>
                    <a:pt x="440493" y="424743"/>
                  </a:lnTo>
                  <a:lnTo>
                    <a:pt x="438153" y="429624"/>
                  </a:lnTo>
                  <a:lnTo>
                    <a:pt x="425379" y="441063"/>
                  </a:lnTo>
                  <a:lnTo>
                    <a:pt x="409256" y="446878"/>
                  </a:lnTo>
                  <a:close/>
                </a:path>
                <a:path w="805179" h="805814">
                  <a:moveTo>
                    <a:pt x="440493" y="424743"/>
                  </a:moveTo>
                  <a:lnTo>
                    <a:pt x="405859" y="424743"/>
                  </a:lnTo>
                  <a:lnTo>
                    <a:pt x="413928" y="421847"/>
                  </a:lnTo>
                  <a:lnTo>
                    <a:pt x="420316" y="416143"/>
                  </a:lnTo>
                  <a:lnTo>
                    <a:pt x="424143" y="408143"/>
                  </a:lnTo>
                  <a:lnTo>
                    <a:pt x="424567" y="399250"/>
                  </a:lnTo>
                  <a:lnTo>
                    <a:pt x="421671" y="391181"/>
                  </a:lnTo>
                  <a:lnTo>
                    <a:pt x="415969" y="384803"/>
                  </a:lnTo>
                  <a:lnTo>
                    <a:pt x="407973" y="380982"/>
                  </a:lnTo>
                  <a:lnTo>
                    <a:pt x="399083" y="380536"/>
                  </a:lnTo>
                  <a:lnTo>
                    <a:pt x="441165" y="380536"/>
                  </a:lnTo>
                  <a:lnTo>
                    <a:pt x="446693" y="395875"/>
                  </a:lnTo>
                  <a:lnTo>
                    <a:pt x="445831" y="413608"/>
                  </a:lnTo>
                  <a:lnTo>
                    <a:pt x="440493" y="424743"/>
                  </a:lnTo>
                  <a:close/>
                </a:path>
              </a:pathLst>
            </a:custGeom>
            <a:solidFill>
              <a:srgbClr val="EFED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98468" y="4788142"/>
              <a:ext cx="1155700" cy="1979930"/>
            </a:xfrm>
            <a:custGeom>
              <a:avLst/>
              <a:gdLst/>
              <a:ahLst/>
              <a:cxnLst/>
              <a:rect l="l" t="t" r="r" b="b"/>
              <a:pathLst>
                <a:path w="1155700" h="1979929">
                  <a:moveTo>
                    <a:pt x="1145196" y="1979712"/>
                  </a:moveTo>
                  <a:lnTo>
                    <a:pt x="1135418" y="1979712"/>
                  </a:lnTo>
                  <a:lnTo>
                    <a:pt x="1133342" y="1979384"/>
                  </a:lnTo>
                  <a:lnTo>
                    <a:pt x="377650" y="1713892"/>
                  </a:lnTo>
                  <a:lnTo>
                    <a:pt x="384315" y="1695912"/>
                  </a:lnTo>
                  <a:lnTo>
                    <a:pt x="1155303" y="1966814"/>
                  </a:lnTo>
                  <a:lnTo>
                    <a:pt x="1155139" y="1967197"/>
                  </a:lnTo>
                  <a:lnTo>
                    <a:pt x="1152462" y="1974903"/>
                  </a:lnTo>
                  <a:lnTo>
                    <a:pt x="1145196" y="1979712"/>
                  </a:lnTo>
                  <a:close/>
                </a:path>
                <a:path w="1155700" h="1979929">
                  <a:moveTo>
                    <a:pt x="251784" y="1669680"/>
                  </a:moveTo>
                  <a:lnTo>
                    <a:pt x="12506" y="1585573"/>
                  </a:lnTo>
                  <a:lnTo>
                    <a:pt x="6104" y="1581787"/>
                  </a:lnTo>
                  <a:lnTo>
                    <a:pt x="1813" y="1576030"/>
                  </a:lnTo>
                  <a:lnTo>
                    <a:pt x="0" y="1569073"/>
                  </a:lnTo>
                  <a:lnTo>
                    <a:pt x="1034" y="1561691"/>
                  </a:lnTo>
                  <a:lnTo>
                    <a:pt x="544926" y="12514"/>
                  </a:lnTo>
                  <a:lnTo>
                    <a:pt x="547658" y="4809"/>
                  </a:lnTo>
                  <a:lnTo>
                    <a:pt x="554869" y="0"/>
                  </a:lnTo>
                  <a:lnTo>
                    <a:pt x="564648" y="0"/>
                  </a:lnTo>
                  <a:lnTo>
                    <a:pt x="566723" y="327"/>
                  </a:lnTo>
                  <a:lnTo>
                    <a:pt x="572733" y="2404"/>
                  </a:lnTo>
                  <a:lnTo>
                    <a:pt x="29004" y="1551198"/>
                  </a:lnTo>
                  <a:lnTo>
                    <a:pt x="27970" y="1558580"/>
                  </a:lnTo>
                  <a:lnTo>
                    <a:pt x="29783" y="1565537"/>
                  </a:lnTo>
                  <a:lnTo>
                    <a:pt x="34075" y="1571295"/>
                  </a:lnTo>
                  <a:lnTo>
                    <a:pt x="40477" y="1575080"/>
                  </a:lnTo>
                  <a:lnTo>
                    <a:pt x="258449" y="1651700"/>
                  </a:lnTo>
                  <a:lnTo>
                    <a:pt x="256209" y="1657766"/>
                  </a:lnTo>
                  <a:lnTo>
                    <a:pt x="253969" y="1663723"/>
                  </a:lnTo>
                  <a:lnTo>
                    <a:pt x="251784" y="1669680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26438" y="4777653"/>
              <a:ext cx="1700530" cy="1979930"/>
            </a:xfrm>
            <a:custGeom>
              <a:avLst/>
              <a:gdLst/>
              <a:ahLst/>
              <a:cxnLst/>
              <a:rect l="l" t="t" r="r" b="b"/>
              <a:pathLst>
                <a:path w="1700529" h="1979929">
                  <a:moveTo>
                    <a:pt x="1138637" y="1979705"/>
                  </a:moveTo>
                  <a:lnTo>
                    <a:pt x="12506" y="1585569"/>
                  </a:lnTo>
                  <a:lnTo>
                    <a:pt x="0" y="1569069"/>
                  </a:lnTo>
                  <a:lnTo>
                    <a:pt x="1034" y="1561687"/>
                  </a:lnTo>
                  <a:lnTo>
                    <a:pt x="544926" y="12511"/>
                  </a:lnTo>
                  <a:lnTo>
                    <a:pt x="548741" y="6107"/>
                  </a:lnTo>
                  <a:lnTo>
                    <a:pt x="554507" y="1813"/>
                  </a:lnTo>
                  <a:lnTo>
                    <a:pt x="561451" y="0"/>
                  </a:lnTo>
                  <a:lnTo>
                    <a:pt x="568799" y="1034"/>
                  </a:lnTo>
                  <a:lnTo>
                    <a:pt x="1687559" y="394135"/>
                  </a:lnTo>
                  <a:lnTo>
                    <a:pt x="1693961" y="397921"/>
                  </a:lnTo>
                  <a:lnTo>
                    <a:pt x="1698253" y="403678"/>
                  </a:lnTo>
                  <a:lnTo>
                    <a:pt x="1700066" y="410635"/>
                  </a:lnTo>
                  <a:lnTo>
                    <a:pt x="1699031" y="418017"/>
                  </a:lnTo>
                  <a:lnTo>
                    <a:pt x="1155139" y="1967194"/>
                  </a:lnTo>
                  <a:lnTo>
                    <a:pt x="1151332" y="1973598"/>
                  </a:lnTo>
                  <a:lnTo>
                    <a:pt x="1145579" y="1977891"/>
                  </a:lnTo>
                  <a:lnTo>
                    <a:pt x="1138637" y="1979705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28021" y="4779204"/>
              <a:ext cx="1697355" cy="1976755"/>
            </a:xfrm>
            <a:custGeom>
              <a:avLst/>
              <a:gdLst/>
              <a:ahLst/>
              <a:cxnLst/>
              <a:rect l="l" t="t" r="r" b="b"/>
              <a:pathLst>
                <a:path w="1697354" h="1976754">
                  <a:moveTo>
                    <a:pt x="1137056" y="1976493"/>
                  </a:moveTo>
                  <a:lnTo>
                    <a:pt x="11415" y="1582433"/>
                  </a:lnTo>
                  <a:lnTo>
                    <a:pt x="0" y="1567355"/>
                  </a:lnTo>
                  <a:lnTo>
                    <a:pt x="926" y="1560628"/>
                  </a:lnTo>
                  <a:lnTo>
                    <a:pt x="544873" y="11397"/>
                  </a:lnTo>
                  <a:lnTo>
                    <a:pt x="548341" y="5562"/>
                  </a:lnTo>
                  <a:lnTo>
                    <a:pt x="553600" y="1648"/>
                  </a:lnTo>
                  <a:lnTo>
                    <a:pt x="559946" y="0"/>
                  </a:lnTo>
                  <a:lnTo>
                    <a:pt x="566671" y="958"/>
                  </a:lnTo>
                  <a:lnTo>
                    <a:pt x="1685539" y="394059"/>
                  </a:lnTo>
                  <a:lnTo>
                    <a:pt x="1691373" y="397528"/>
                  </a:lnTo>
                  <a:lnTo>
                    <a:pt x="1695291" y="402790"/>
                  </a:lnTo>
                  <a:lnTo>
                    <a:pt x="1696955" y="409138"/>
                  </a:lnTo>
                  <a:lnTo>
                    <a:pt x="1696028" y="415865"/>
                  </a:lnTo>
                  <a:lnTo>
                    <a:pt x="1152136" y="1965095"/>
                  </a:lnTo>
                  <a:lnTo>
                    <a:pt x="1148646" y="1970930"/>
                  </a:lnTo>
                  <a:lnTo>
                    <a:pt x="1143388" y="1974844"/>
                  </a:lnTo>
                  <a:lnTo>
                    <a:pt x="1137056" y="1976493"/>
                  </a:lnTo>
                  <a:close/>
                </a:path>
              </a:pathLst>
            </a:custGeom>
            <a:solidFill>
              <a:srgbClr val="2B2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27582" y="4778797"/>
              <a:ext cx="1697989" cy="1978025"/>
            </a:xfrm>
            <a:custGeom>
              <a:avLst/>
              <a:gdLst/>
              <a:ahLst/>
              <a:cxnLst/>
              <a:rect l="l" t="t" r="r" b="b"/>
              <a:pathLst>
                <a:path w="1697990" h="1978025">
                  <a:moveTo>
                    <a:pt x="1139300" y="1977417"/>
                  </a:moveTo>
                  <a:lnTo>
                    <a:pt x="4261" y="1578632"/>
                  </a:lnTo>
                  <a:lnTo>
                    <a:pt x="0" y="1569724"/>
                  </a:lnTo>
                  <a:lnTo>
                    <a:pt x="549573" y="4262"/>
                  </a:lnTo>
                  <a:lnTo>
                    <a:pt x="558478" y="0"/>
                  </a:lnTo>
                  <a:lnTo>
                    <a:pt x="1685377" y="395942"/>
                  </a:lnTo>
                  <a:lnTo>
                    <a:pt x="1693517" y="398784"/>
                  </a:lnTo>
                  <a:lnTo>
                    <a:pt x="1697833" y="407692"/>
                  </a:lnTo>
                  <a:lnTo>
                    <a:pt x="1148204" y="1973154"/>
                  </a:lnTo>
                  <a:lnTo>
                    <a:pt x="1139300" y="1977417"/>
                  </a:lnTo>
                  <a:close/>
                </a:path>
              </a:pathLst>
            </a:custGeom>
            <a:solidFill>
              <a:srgbClr val="323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29330" y="4780546"/>
              <a:ext cx="1694814" cy="1974214"/>
            </a:xfrm>
            <a:custGeom>
              <a:avLst/>
              <a:gdLst/>
              <a:ahLst/>
              <a:cxnLst/>
              <a:rect l="l" t="t" r="r" b="b"/>
              <a:pathLst>
                <a:path w="1694815" h="1974215">
                  <a:moveTo>
                    <a:pt x="1137224" y="1973919"/>
                  </a:moveTo>
                  <a:lnTo>
                    <a:pt x="3878" y="1575736"/>
                  </a:lnTo>
                  <a:lnTo>
                    <a:pt x="0" y="1567648"/>
                  </a:lnTo>
                  <a:lnTo>
                    <a:pt x="549027" y="3880"/>
                  </a:lnTo>
                  <a:lnTo>
                    <a:pt x="557057" y="0"/>
                  </a:lnTo>
                  <a:lnTo>
                    <a:pt x="1683083" y="395614"/>
                  </a:lnTo>
                  <a:lnTo>
                    <a:pt x="1690403" y="398183"/>
                  </a:lnTo>
                  <a:lnTo>
                    <a:pt x="1694282" y="406271"/>
                  </a:lnTo>
                  <a:lnTo>
                    <a:pt x="1145254" y="1970039"/>
                  </a:lnTo>
                  <a:lnTo>
                    <a:pt x="1137224" y="1973919"/>
                  </a:lnTo>
                  <a:close/>
                </a:path>
              </a:pathLst>
            </a:custGeom>
            <a:solidFill>
              <a:srgbClr val="2320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907216" y="5983388"/>
            <a:ext cx="819150" cy="819785"/>
            <a:chOff x="5907216" y="5983388"/>
            <a:chExt cx="819150" cy="819785"/>
          </a:xfrm>
        </p:grpSpPr>
        <p:sp>
          <p:nvSpPr>
            <p:cNvPr id="13" name="object 13"/>
            <p:cNvSpPr/>
            <p:nvPr/>
          </p:nvSpPr>
          <p:spPr>
            <a:xfrm>
              <a:off x="5907216" y="6108661"/>
              <a:ext cx="694690" cy="694055"/>
            </a:xfrm>
            <a:custGeom>
              <a:avLst/>
              <a:gdLst/>
              <a:ahLst/>
              <a:cxnLst/>
              <a:rect l="l" t="t" r="r" b="b"/>
              <a:pathLst>
                <a:path w="694690" h="694054">
                  <a:moveTo>
                    <a:pt x="402798" y="694060"/>
                  </a:moveTo>
                  <a:lnTo>
                    <a:pt x="353495" y="690993"/>
                  </a:lnTo>
                  <a:lnTo>
                    <a:pt x="303864" y="681655"/>
                  </a:lnTo>
                  <a:lnTo>
                    <a:pt x="259030" y="667523"/>
                  </a:lnTo>
                  <a:lnTo>
                    <a:pt x="217014" y="648725"/>
                  </a:lnTo>
                  <a:lnTo>
                    <a:pt x="178034" y="625626"/>
                  </a:lnTo>
                  <a:lnTo>
                    <a:pt x="142310" y="598594"/>
                  </a:lnTo>
                  <a:lnTo>
                    <a:pt x="110061" y="567997"/>
                  </a:lnTo>
                  <a:lnTo>
                    <a:pt x="81506" y="534200"/>
                  </a:lnTo>
                  <a:lnTo>
                    <a:pt x="56863" y="497571"/>
                  </a:lnTo>
                  <a:lnTo>
                    <a:pt x="36351" y="458477"/>
                  </a:lnTo>
                  <a:lnTo>
                    <a:pt x="20190" y="417285"/>
                  </a:lnTo>
                  <a:lnTo>
                    <a:pt x="8599" y="374362"/>
                  </a:lnTo>
                  <a:lnTo>
                    <a:pt x="1795" y="330075"/>
                  </a:lnTo>
                  <a:lnTo>
                    <a:pt x="0" y="284790"/>
                  </a:lnTo>
                  <a:lnTo>
                    <a:pt x="3430" y="238875"/>
                  </a:lnTo>
                  <a:lnTo>
                    <a:pt x="12305" y="192697"/>
                  </a:lnTo>
                  <a:lnTo>
                    <a:pt x="26321" y="148177"/>
                  </a:lnTo>
                  <a:lnTo>
                    <a:pt x="44922" y="106437"/>
                  </a:lnTo>
                  <a:lnTo>
                    <a:pt x="67754" y="67687"/>
                  </a:lnTo>
                  <a:lnTo>
                    <a:pt x="94458" y="32138"/>
                  </a:lnTo>
                  <a:lnTo>
                    <a:pt x="124679" y="0"/>
                  </a:lnTo>
                  <a:lnTo>
                    <a:pt x="92305" y="38590"/>
                  </a:lnTo>
                  <a:lnTo>
                    <a:pt x="64770" y="81442"/>
                  </a:lnTo>
                  <a:lnTo>
                    <a:pt x="42593" y="128250"/>
                  </a:lnTo>
                  <a:lnTo>
                    <a:pt x="26291" y="178706"/>
                  </a:lnTo>
                  <a:lnTo>
                    <a:pt x="17415" y="224885"/>
                  </a:lnTo>
                  <a:lnTo>
                    <a:pt x="14030" y="270191"/>
                  </a:lnTo>
                  <a:lnTo>
                    <a:pt x="14111" y="273977"/>
                  </a:lnTo>
                  <a:lnTo>
                    <a:pt x="15781" y="316084"/>
                  </a:lnTo>
                  <a:lnTo>
                    <a:pt x="22584" y="360372"/>
                  </a:lnTo>
                  <a:lnTo>
                    <a:pt x="34175" y="403295"/>
                  </a:lnTo>
                  <a:lnTo>
                    <a:pt x="50336" y="444487"/>
                  </a:lnTo>
                  <a:lnTo>
                    <a:pt x="70848" y="483581"/>
                  </a:lnTo>
                  <a:lnTo>
                    <a:pt x="95491" y="520210"/>
                  </a:lnTo>
                  <a:lnTo>
                    <a:pt x="124046" y="554006"/>
                  </a:lnTo>
                  <a:lnTo>
                    <a:pt x="156296" y="584604"/>
                  </a:lnTo>
                  <a:lnTo>
                    <a:pt x="192019" y="611635"/>
                  </a:lnTo>
                  <a:lnTo>
                    <a:pt x="230999" y="634734"/>
                  </a:lnTo>
                  <a:lnTo>
                    <a:pt x="273015" y="653533"/>
                  </a:lnTo>
                  <a:lnTo>
                    <a:pt x="317849" y="667664"/>
                  </a:lnTo>
                  <a:lnTo>
                    <a:pt x="367480" y="677002"/>
                  </a:lnTo>
                  <a:lnTo>
                    <a:pt x="416783" y="680070"/>
                  </a:lnTo>
                  <a:lnTo>
                    <a:pt x="505832" y="680070"/>
                  </a:lnTo>
                  <a:lnTo>
                    <a:pt x="496166" y="682992"/>
                  </a:lnTo>
                  <a:lnTo>
                    <a:pt x="450068" y="691251"/>
                  </a:lnTo>
                  <a:lnTo>
                    <a:pt x="402798" y="694060"/>
                  </a:lnTo>
                  <a:close/>
                </a:path>
                <a:path w="694690" h="694054">
                  <a:moveTo>
                    <a:pt x="395314" y="270191"/>
                  </a:moveTo>
                  <a:lnTo>
                    <a:pt x="398602" y="263944"/>
                  </a:lnTo>
                  <a:lnTo>
                    <a:pt x="403508" y="259152"/>
                  </a:lnTo>
                  <a:lnTo>
                    <a:pt x="409603" y="256081"/>
                  </a:lnTo>
                  <a:lnTo>
                    <a:pt x="416455" y="254998"/>
                  </a:lnTo>
                  <a:lnTo>
                    <a:pt x="418258" y="254998"/>
                  </a:lnTo>
                  <a:lnTo>
                    <a:pt x="436777" y="268989"/>
                  </a:lnTo>
                  <a:lnTo>
                    <a:pt x="400012" y="268989"/>
                  </a:lnTo>
                  <a:lnTo>
                    <a:pt x="397553" y="269372"/>
                  </a:lnTo>
                  <a:lnTo>
                    <a:pt x="395314" y="270191"/>
                  </a:lnTo>
                  <a:close/>
                </a:path>
                <a:path w="694690" h="694054">
                  <a:moveTo>
                    <a:pt x="423666" y="298555"/>
                  </a:moveTo>
                  <a:lnTo>
                    <a:pt x="424158" y="296861"/>
                  </a:lnTo>
                  <a:lnTo>
                    <a:pt x="424581" y="287967"/>
                  </a:lnTo>
                  <a:lnTo>
                    <a:pt x="421686" y="279899"/>
                  </a:lnTo>
                  <a:lnTo>
                    <a:pt x="415984" y="273521"/>
                  </a:lnTo>
                  <a:lnTo>
                    <a:pt x="407988" y="269699"/>
                  </a:lnTo>
                  <a:lnTo>
                    <a:pt x="406130" y="269208"/>
                  </a:lnTo>
                  <a:lnTo>
                    <a:pt x="404273" y="268989"/>
                  </a:lnTo>
                  <a:lnTo>
                    <a:pt x="436777" y="268989"/>
                  </a:lnTo>
                  <a:lnTo>
                    <a:pt x="438567" y="273977"/>
                  </a:lnTo>
                  <a:lnTo>
                    <a:pt x="438143" y="282870"/>
                  </a:lnTo>
                  <a:lnTo>
                    <a:pt x="436231" y="290467"/>
                  </a:lnTo>
                  <a:lnTo>
                    <a:pt x="430604" y="296205"/>
                  </a:lnTo>
                  <a:lnTo>
                    <a:pt x="423666" y="298555"/>
                  </a:lnTo>
                  <a:close/>
                </a:path>
                <a:path w="694690" h="694054">
                  <a:moveTo>
                    <a:pt x="505832" y="680070"/>
                  </a:moveTo>
                  <a:lnTo>
                    <a:pt x="416783" y="680070"/>
                  </a:lnTo>
                  <a:lnTo>
                    <a:pt x="468521" y="676700"/>
                  </a:lnTo>
                  <a:lnTo>
                    <a:pt x="518803" y="666814"/>
                  </a:lnTo>
                  <a:lnTo>
                    <a:pt x="567076" y="650743"/>
                  </a:lnTo>
                  <a:lnTo>
                    <a:pt x="612786" y="628820"/>
                  </a:lnTo>
                  <a:lnTo>
                    <a:pt x="655379" y="601377"/>
                  </a:lnTo>
                  <a:lnTo>
                    <a:pt x="694301" y="568747"/>
                  </a:lnTo>
                  <a:lnTo>
                    <a:pt x="660397" y="600485"/>
                  </a:lnTo>
                  <a:lnTo>
                    <a:pt x="623208" y="628029"/>
                  </a:lnTo>
                  <a:lnTo>
                    <a:pt x="583159" y="651130"/>
                  </a:lnTo>
                  <a:lnTo>
                    <a:pt x="540671" y="669535"/>
                  </a:lnTo>
                  <a:lnTo>
                    <a:pt x="505832" y="680070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928595" y="5990784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388648" y="790476"/>
                  </a:moveTo>
                  <a:lnTo>
                    <a:pt x="343590" y="787102"/>
                  </a:lnTo>
                  <a:lnTo>
                    <a:pt x="298273" y="778382"/>
                  </a:ln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3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1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535950" y="25949"/>
                  </a:lnTo>
                  <a:lnTo>
                    <a:pt x="577196" y="44407"/>
                  </a:lnTo>
                  <a:lnTo>
                    <a:pt x="615459" y="67086"/>
                  </a:lnTo>
                  <a:lnTo>
                    <a:pt x="650524" y="93626"/>
                  </a:lnTo>
                  <a:lnTo>
                    <a:pt x="682177" y="123666"/>
                  </a:lnTo>
                  <a:lnTo>
                    <a:pt x="710204" y="156848"/>
                  </a:lnTo>
                  <a:lnTo>
                    <a:pt x="734388" y="192809"/>
                  </a:lnTo>
                  <a:lnTo>
                    <a:pt x="754517" y="231191"/>
                  </a:lnTo>
                  <a:lnTo>
                    <a:pt x="770374" y="271632"/>
                  </a:lnTo>
                  <a:lnTo>
                    <a:pt x="781746" y="313773"/>
                  </a:lnTo>
                  <a:lnTo>
                    <a:pt x="788418" y="357252"/>
                  </a:lnTo>
                  <a:lnTo>
                    <a:pt x="788497" y="359257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66" y="398982"/>
                  </a:lnTo>
                  <a:lnTo>
                    <a:pt x="363583" y="411548"/>
                  </a:lnTo>
                  <a:lnTo>
                    <a:pt x="372484" y="421500"/>
                  </a:lnTo>
                  <a:lnTo>
                    <a:pt x="384970" y="427472"/>
                  </a:lnTo>
                  <a:lnTo>
                    <a:pt x="398776" y="428138"/>
                  </a:lnTo>
                  <a:lnTo>
                    <a:pt x="788197" y="428138"/>
                  </a:lnTo>
                  <a:lnTo>
                    <a:pt x="786802" y="446788"/>
                  </a:lnTo>
                  <a:lnTo>
                    <a:pt x="778085" y="492123"/>
                  </a:lnTo>
                  <a:lnTo>
                    <a:pt x="764215" y="536154"/>
                  </a:lnTo>
                  <a:lnTo>
                    <a:pt x="745767" y="577416"/>
                  </a:lnTo>
                  <a:lnTo>
                    <a:pt x="723100" y="615694"/>
                  </a:lnTo>
                  <a:lnTo>
                    <a:pt x="696575" y="650772"/>
                  </a:lnTo>
                  <a:lnTo>
                    <a:pt x="666551" y="682438"/>
                  </a:lnTo>
                  <a:lnTo>
                    <a:pt x="633387" y="710475"/>
                  </a:lnTo>
                  <a:lnTo>
                    <a:pt x="597445" y="734668"/>
                  </a:lnTo>
                  <a:lnTo>
                    <a:pt x="559084" y="754805"/>
                  </a:lnTo>
                  <a:lnTo>
                    <a:pt x="518664" y="770668"/>
                  </a:lnTo>
                  <a:lnTo>
                    <a:pt x="476545" y="782044"/>
                  </a:lnTo>
                  <a:lnTo>
                    <a:pt x="433086" y="788719"/>
                  </a:lnTo>
                  <a:lnTo>
                    <a:pt x="388648" y="790476"/>
                  </a:lnTo>
                  <a:close/>
                </a:path>
                <a:path w="790575" h="790575">
                  <a:moveTo>
                    <a:pt x="788197" y="428138"/>
                  </a:moveTo>
                  <a:lnTo>
                    <a:pt x="398776" y="428138"/>
                  </a:lnTo>
                  <a:lnTo>
                    <a:pt x="411336" y="423619"/>
                  </a:lnTo>
                  <a:lnTo>
                    <a:pt x="421285" y="414714"/>
                  </a:lnTo>
                  <a:lnTo>
                    <a:pt x="427254" y="402223"/>
                  </a:lnTo>
                  <a:lnTo>
                    <a:pt x="427920" y="388413"/>
                  </a:lnTo>
                  <a:lnTo>
                    <a:pt x="423402" y="375847"/>
                  </a:lnTo>
                  <a:lnTo>
                    <a:pt x="414501" y="365895"/>
                  </a:lnTo>
                  <a:lnTo>
                    <a:pt x="402015" y="359923"/>
                  </a:lnTo>
                  <a:lnTo>
                    <a:pt x="388210" y="359257"/>
                  </a:lnTo>
                  <a:lnTo>
                    <a:pt x="788497" y="359257"/>
                  </a:lnTo>
                  <a:lnTo>
                    <a:pt x="790067" y="398982"/>
                  </a:lnTo>
                  <a:lnTo>
                    <a:pt x="790136" y="402223"/>
                  </a:lnTo>
                  <a:lnTo>
                    <a:pt x="788197" y="428138"/>
                  </a:lnTo>
                  <a:close/>
                </a:path>
              </a:pathLst>
            </a:custGeom>
            <a:solidFill>
              <a:srgbClr val="F7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28595" y="5990784"/>
              <a:ext cx="492125" cy="778510"/>
            </a:xfrm>
            <a:custGeom>
              <a:avLst/>
              <a:gdLst/>
              <a:ahLst/>
              <a:cxnLst/>
              <a:rect l="l" t="t" r="r" b="b"/>
              <a:pathLst>
                <a:path w="492125" h="778509">
                  <a:moveTo>
                    <a:pt x="298273" y="778382"/>
                  </a:moveTo>
                  <a:lnTo>
                    <a:pt x="254259" y="764507"/>
                  </a:lnTo>
                  <a:lnTo>
                    <a:pt x="213013" y="746052"/>
                  </a:lnTo>
                  <a:lnTo>
                    <a:pt x="174749" y="723376"/>
                  </a:lnTo>
                  <a:lnTo>
                    <a:pt x="139683" y="696841"/>
                  </a:lnTo>
                  <a:lnTo>
                    <a:pt x="108029" y="666805"/>
                  </a:lnTo>
                  <a:lnTo>
                    <a:pt x="80001" y="633629"/>
                  </a:lnTo>
                  <a:lnTo>
                    <a:pt x="55813" y="597673"/>
                  </a:lnTo>
                  <a:lnTo>
                    <a:pt x="35682" y="559298"/>
                  </a:lnTo>
                  <a:lnTo>
                    <a:pt x="19820" y="518862"/>
                  </a:lnTo>
                  <a:lnTo>
                    <a:pt x="8443" y="476727"/>
                  </a:lnTo>
                  <a:lnTo>
                    <a:pt x="1764" y="433251"/>
                  </a:lnTo>
                  <a:lnTo>
                    <a:pt x="0" y="388796"/>
                  </a:lnTo>
                  <a:lnTo>
                    <a:pt x="3363" y="343721"/>
                  </a:lnTo>
                  <a:lnTo>
                    <a:pt x="12069" y="298387"/>
                  </a:lnTo>
                  <a:lnTo>
                    <a:pt x="25939" y="254356"/>
                  </a:lnTo>
                  <a:lnTo>
                    <a:pt x="44390" y="213094"/>
                  </a:lnTo>
                  <a:lnTo>
                    <a:pt x="67060" y="174816"/>
                  </a:lnTo>
                  <a:lnTo>
                    <a:pt x="93590" y="139736"/>
                  </a:lnTo>
                  <a:lnTo>
                    <a:pt x="123619" y="108070"/>
                  </a:lnTo>
                  <a:lnTo>
                    <a:pt x="156788" y="80031"/>
                  </a:lnTo>
                  <a:lnTo>
                    <a:pt x="192736" y="55835"/>
                  </a:lnTo>
                  <a:lnTo>
                    <a:pt x="231103" y="35695"/>
                  </a:lnTo>
                  <a:lnTo>
                    <a:pt x="271528" y="19827"/>
                  </a:lnTo>
                  <a:lnTo>
                    <a:pt x="313653" y="8446"/>
                  </a:lnTo>
                  <a:lnTo>
                    <a:pt x="357116" y="1765"/>
                  </a:lnTo>
                  <a:lnTo>
                    <a:pt x="401557" y="0"/>
                  </a:lnTo>
                  <a:lnTo>
                    <a:pt x="446617" y="3364"/>
                  </a:lnTo>
                  <a:lnTo>
                    <a:pt x="491935" y="12073"/>
                  </a:lnTo>
                  <a:lnTo>
                    <a:pt x="403872" y="360579"/>
                  </a:lnTo>
                  <a:lnTo>
                    <a:pt x="402015" y="359923"/>
                  </a:lnTo>
                  <a:lnTo>
                    <a:pt x="388210" y="359257"/>
                  </a:lnTo>
                  <a:lnTo>
                    <a:pt x="375649" y="363776"/>
                  </a:lnTo>
                  <a:lnTo>
                    <a:pt x="365701" y="372681"/>
                  </a:lnTo>
                  <a:lnTo>
                    <a:pt x="359732" y="385172"/>
                  </a:lnTo>
                  <a:lnTo>
                    <a:pt x="359066" y="398982"/>
                  </a:lnTo>
                  <a:lnTo>
                    <a:pt x="363583" y="411548"/>
                  </a:lnTo>
                  <a:lnTo>
                    <a:pt x="372484" y="421500"/>
                  </a:lnTo>
                  <a:lnTo>
                    <a:pt x="384970" y="427472"/>
                  </a:lnTo>
                  <a:lnTo>
                    <a:pt x="386882" y="427745"/>
                  </a:lnTo>
                  <a:lnTo>
                    <a:pt x="298273" y="778382"/>
                  </a:lnTo>
                  <a:close/>
                </a:path>
              </a:pathLst>
            </a:custGeom>
            <a:solidFill>
              <a:srgbClr val="ECE9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189879" y="6252168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70" h="267970">
                  <a:moveTo>
                    <a:pt x="143699" y="267722"/>
                  </a:moveTo>
                  <a:lnTo>
                    <a:pt x="100906" y="263966"/>
                  </a:lnTo>
                  <a:lnTo>
                    <a:pt x="61493" y="246944"/>
                  </a:lnTo>
                  <a:lnTo>
                    <a:pt x="30466" y="219445"/>
                  </a:lnTo>
                  <a:lnTo>
                    <a:pt x="9433" y="184160"/>
                  </a:lnTo>
                  <a:lnTo>
                    <a:pt x="0" y="143781"/>
                  </a:lnTo>
                  <a:lnTo>
                    <a:pt x="3775" y="100999"/>
                  </a:lnTo>
                  <a:lnTo>
                    <a:pt x="20785" y="61544"/>
                  </a:lnTo>
                  <a:lnTo>
                    <a:pt x="48263" y="30489"/>
                  </a:lnTo>
                  <a:lnTo>
                    <a:pt x="83527" y="9439"/>
                  </a:lnTo>
                  <a:lnTo>
                    <a:pt x="123893" y="0"/>
                  </a:lnTo>
                  <a:lnTo>
                    <a:pt x="166680" y="3776"/>
                  </a:lnTo>
                  <a:lnTo>
                    <a:pt x="206114" y="20792"/>
                  </a:lnTo>
                  <a:lnTo>
                    <a:pt x="237147" y="48281"/>
                  </a:lnTo>
                  <a:lnTo>
                    <a:pt x="258181" y="83558"/>
                  </a:lnTo>
                  <a:lnTo>
                    <a:pt x="261805" y="99060"/>
                  </a:lnTo>
                  <a:lnTo>
                    <a:pt x="127230" y="99060"/>
                  </a:lnTo>
                  <a:lnTo>
                    <a:pt x="114447" y="103677"/>
                  </a:lnTo>
                  <a:lnTo>
                    <a:pt x="104318" y="112761"/>
                  </a:lnTo>
                  <a:lnTo>
                    <a:pt x="98229" y="125482"/>
                  </a:lnTo>
                  <a:lnTo>
                    <a:pt x="97547" y="139535"/>
                  </a:lnTo>
                  <a:lnTo>
                    <a:pt x="102156" y="152322"/>
                  </a:lnTo>
                  <a:lnTo>
                    <a:pt x="111220" y="162456"/>
                  </a:lnTo>
                  <a:lnTo>
                    <a:pt x="123905" y="168547"/>
                  </a:lnTo>
                  <a:lnTo>
                    <a:pt x="137984" y="169229"/>
                  </a:lnTo>
                  <a:lnTo>
                    <a:pt x="262794" y="169229"/>
                  </a:lnTo>
                  <a:lnTo>
                    <a:pt x="246850" y="206193"/>
                  </a:lnTo>
                  <a:lnTo>
                    <a:pt x="219358" y="237237"/>
                  </a:lnTo>
                  <a:lnTo>
                    <a:pt x="184079" y="258279"/>
                  </a:lnTo>
                  <a:lnTo>
                    <a:pt x="143699" y="267722"/>
                  </a:lnTo>
                  <a:close/>
                </a:path>
                <a:path w="267970" h="267970">
                  <a:moveTo>
                    <a:pt x="262794" y="169229"/>
                  </a:moveTo>
                  <a:lnTo>
                    <a:pt x="137984" y="169229"/>
                  </a:lnTo>
                  <a:lnTo>
                    <a:pt x="150783" y="164619"/>
                  </a:lnTo>
                  <a:lnTo>
                    <a:pt x="160918" y="155551"/>
                  </a:lnTo>
                  <a:lnTo>
                    <a:pt x="167008" y="142861"/>
                  </a:lnTo>
                  <a:lnTo>
                    <a:pt x="167689" y="128777"/>
                  </a:lnTo>
                  <a:lnTo>
                    <a:pt x="163075" y="115973"/>
                  </a:lnTo>
                  <a:lnTo>
                    <a:pt x="153994" y="105834"/>
                  </a:lnTo>
                  <a:lnTo>
                    <a:pt x="141277" y="99742"/>
                  </a:lnTo>
                  <a:lnTo>
                    <a:pt x="127230" y="99060"/>
                  </a:lnTo>
                  <a:lnTo>
                    <a:pt x="261805" y="99060"/>
                  </a:lnTo>
                  <a:lnTo>
                    <a:pt x="267620" y="123940"/>
                  </a:lnTo>
                  <a:lnTo>
                    <a:pt x="263866" y="166743"/>
                  </a:lnTo>
                  <a:lnTo>
                    <a:pt x="262794" y="169229"/>
                  </a:lnTo>
                  <a:close/>
                </a:path>
              </a:pathLst>
            </a:custGeom>
            <a:solidFill>
              <a:srgbClr val="C8C7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21216" y="5983388"/>
              <a:ext cx="805180" cy="805815"/>
            </a:xfrm>
            <a:custGeom>
              <a:avLst/>
              <a:gdLst/>
              <a:ahLst/>
              <a:cxnLst/>
              <a:rect l="l" t="t" r="r" b="b"/>
              <a:pathLst>
                <a:path w="805179" h="805815">
                  <a:moveTo>
                    <a:pt x="395907" y="805251"/>
                  </a:moveTo>
                  <a:lnTo>
                    <a:pt x="350009" y="801817"/>
                  </a:lnTo>
                  <a:lnTo>
                    <a:pt x="303849" y="792937"/>
                  </a:lnTo>
                  <a:lnTo>
                    <a:pt x="259015" y="778806"/>
                  </a:lnTo>
                  <a:lnTo>
                    <a:pt x="216999" y="760007"/>
                  </a:lnTo>
                  <a:lnTo>
                    <a:pt x="178019" y="736909"/>
                  </a:lnTo>
                  <a:lnTo>
                    <a:pt x="142296" y="709877"/>
                  </a:lnTo>
                  <a:lnTo>
                    <a:pt x="110047" y="679279"/>
                  </a:lnTo>
                  <a:lnTo>
                    <a:pt x="81491" y="645483"/>
                  </a:lnTo>
                  <a:lnTo>
                    <a:pt x="56848" y="608854"/>
                  </a:lnTo>
                  <a:lnTo>
                    <a:pt x="36337" y="569760"/>
                  </a:lnTo>
                  <a:lnTo>
                    <a:pt x="20176" y="528568"/>
                  </a:lnTo>
                  <a:lnTo>
                    <a:pt x="8584" y="485645"/>
                  </a:lnTo>
                  <a:lnTo>
                    <a:pt x="1781" y="441357"/>
                  </a:lnTo>
                  <a:lnTo>
                    <a:pt x="111" y="399250"/>
                  </a:lnTo>
                  <a:lnTo>
                    <a:pt x="0" y="395875"/>
                  </a:lnTo>
                  <a:lnTo>
                    <a:pt x="3415" y="350158"/>
                  </a:lnTo>
                  <a:lnTo>
                    <a:pt x="12291" y="303980"/>
                  </a:lnTo>
                  <a:lnTo>
                    <a:pt x="26417" y="259129"/>
                  </a:lnTo>
                  <a:lnTo>
                    <a:pt x="45208" y="217096"/>
                  </a:lnTo>
                  <a:lnTo>
                    <a:pt x="68298" y="178102"/>
                  </a:lnTo>
                  <a:lnTo>
                    <a:pt x="95320" y="142365"/>
                  </a:lnTo>
                  <a:lnTo>
                    <a:pt x="125908" y="110103"/>
                  </a:lnTo>
                  <a:lnTo>
                    <a:pt x="159693" y="81537"/>
                  </a:lnTo>
                  <a:lnTo>
                    <a:pt x="196311" y="56884"/>
                  </a:lnTo>
                  <a:lnTo>
                    <a:pt x="235393" y="36365"/>
                  </a:lnTo>
                  <a:lnTo>
                    <a:pt x="276574" y="20198"/>
                  </a:lnTo>
                  <a:lnTo>
                    <a:pt x="319486" y="8602"/>
                  </a:lnTo>
                  <a:lnTo>
                    <a:pt x="363763" y="1796"/>
                  </a:lnTo>
                  <a:lnTo>
                    <a:pt x="409038" y="0"/>
                  </a:lnTo>
                  <a:lnTo>
                    <a:pt x="454945" y="3431"/>
                  </a:lnTo>
                  <a:lnTo>
                    <a:pt x="501116" y="12310"/>
                  </a:lnTo>
                  <a:lnTo>
                    <a:pt x="532858" y="22315"/>
                  </a:lnTo>
                  <a:lnTo>
                    <a:pt x="402030" y="22315"/>
                  </a:lnTo>
                  <a:lnTo>
                    <a:pt x="356158" y="25134"/>
                  </a:lnTo>
                  <a:lnTo>
                    <a:pt x="311471" y="33385"/>
                  </a:lnTo>
                  <a:lnTo>
                    <a:pt x="268401" y="46809"/>
                  </a:lnTo>
                  <a:lnTo>
                    <a:pt x="227382" y="65148"/>
                  </a:lnTo>
                  <a:lnTo>
                    <a:pt x="188845" y="88144"/>
                  </a:lnTo>
                  <a:lnTo>
                    <a:pt x="153223" y="115539"/>
                  </a:lnTo>
                  <a:lnTo>
                    <a:pt x="120949" y="147073"/>
                  </a:lnTo>
                  <a:lnTo>
                    <a:pt x="92455" y="182489"/>
                  </a:lnTo>
                  <a:lnTo>
                    <a:pt x="68174" y="221529"/>
                  </a:lnTo>
                  <a:lnTo>
                    <a:pt x="48537" y="263933"/>
                  </a:lnTo>
                  <a:lnTo>
                    <a:pt x="33979" y="309445"/>
                  </a:lnTo>
                  <a:lnTo>
                    <a:pt x="25162" y="356408"/>
                  </a:lnTo>
                  <a:lnTo>
                    <a:pt x="22292" y="403053"/>
                  </a:lnTo>
                  <a:lnTo>
                    <a:pt x="25110" y="448946"/>
                  </a:lnTo>
                  <a:lnTo>
                    <a:pt x="33357" y="493654"/>
                  </a:lnTo>
                  <a:lnTo>
                    <a:pt x="46776" y="536744"/>
                  </a:lnTo>
                  <a:lnTo>
                    <a:pt x="65109" y="577783"/>
                  </a:lnTo>
                  <a:lnTo>
                    <a:pt x="88096" y="616338"/>
                  </a:lnTo>
                  <a:lnTo>
                    <a:pt x="115480" y="651975"/>
                  </a:lnTo>
                  <a:lnTo>
                    <a:pt x="147002" y="684262"/>
                  </a:lnTo>
                  <a:lnTo>
                    <a:pt x="182405" y="712765"/>
                  </a:lnTo>
                  <a:lnTo>
                    <a:pt x="221430" y="737051"/>
                  </a:lnTo>
                  <a:lnTo>
                    <a:pt x="263818" y="756687"/>
                  </a:lnTo>
                  <a:lnTo>
                    <a:pt x="309312" y="771241"/>
                  </a:lnTo>
                  <a:lnTo>
                    <a:pt x="356257" y="780062"/>
                  </a:lnTo>
                  <a:lnTo>
                    <a:pt x="402885" y="782935"/>
                  </a:lnTo>
                  <a:lnTo>
                    <a:pt x="533779" y="782935"/>
                  </a:lnTo>
                  <a:lnTo>
                    <a:pt x="528352" y="785065"/>
                  </a:lnTo>
                  <a:lnTo>
                    <a:pt x="485445" y="796656"/>
                  </a:lnTo>
                  <a:lnTo>
                    <a:pt x="441174" y="803458"/>
                  </a:lnTo>
                  <a:lnTo>
                    <a:pt x="395907" y="805251"/>
                  </a:lnTo>
                  <a:close/>
                </a:path>
                <a:path w="805179" h="805815">
                  <a:moveTo>
                    <a:pt x="533779" y="782935"/>
                  </a:moveTo>
                  <a:lnTo>
                    <a:pt x="402885" y="782935"/>
                  </a:lnTo>
                  <a:lnTo>
                    <a:pt x="448760" y="780120"/>
                  </a:lnTo>
                  <a:lnTo>
                    <a:pt x="493452" y="771873"/>
                  </a:lnTo>
                  <a:lnTo>
                    <a:pt x="536528" y="758453"/>
                  </a:lnTo>
                  <a:lnTo>
                    <a:pt x="577553" y="740118"/>
                  </a:lnTo>
                  <a:lnTo>
                    <a:pt x="616096" y="717125"/>
                  </a:lnTo>
                  <a:lnTo>
                    <a:pt x="651724" y="689732"/>
                  </a:lnTo>
                  <a:lnTo>
                    <a:pt x="684004" y="658198"/>
                  </a:lnTo>
                  <a:lnTo>
                    <a:pt x="712503" y="622780"/>
                  </a:lnTo>
                  <a:lnTo>
                    <a:pt x="736788" y="583736"/>
                  </a:lnTo>
                  <a:lnTo>
                    <a:pt x="756427" y="541325"/>
                  </a:lnTo>
                  <a:lnTo>
                    <a:pt x="770987" y="495803"/>
                  </a:lnTo>
                  <a:lnTo>
                    <a:pt x="779792" y="448840"/>
                  </a:lnTo>
                  <a:lnTo>
                    <a:pt x="782655" y="402198"/>
                  </a:lnTo>
                  <a:lnTo>
                    <a:pt x="779832" y="356308"/>
                  </a:lnTo>
                  <a:lnTo>
                    <a:pt x="771582" y="311604"/>
                  </a:lnTo>
                  <a:lnTo>
                    <a:pt x="758162" y="268518"/>
                  </a:lnTo>
                  <a:lnTo>
                    <a:pt x="739829" y="227483"/>
                  </a:lnTo>
                  <a:lnTo>
                    <a:pt x="716842" y="188932"/>
                  </a:lnTo>
                  <a:lnTo>
                    <a:pt x="689458" y="153296"/>
                  </a:lnTo>
                  <a:lnTo>
                    <a:pt x="657934" y="121010"/>
                  </a:lnTo>
                  <a:lnTo>
                    <a:pt x="622529" y="92505"/>
                  </a:lnTo>
                  <a:lnTo>
                    <a:pt x="583499" y="68214"/>
                  </a:lnTo>
                  <a:lnTo>
                    <a:pt x="541103" y="48571"/>
                  </a:lnTo>
                  <a:lnTo>
                    <a:pt x="495599" y="34006"/>
                  </a:lnTo>
                  <a:lnTo>
                    <a:pt x="448654" y="25187"/>
                  </a:lnTo>
                  <a:lnTo>
                    <a:pt x="402030" y="22315"/>
                  </a:lnTo>
                  <a:lnTo>
                    <a:pt x="532858" y="22315"/>
                  </a:lnTo>
                  <a:lnTo>
                    <a:pt x="587963" y="45240"/>
                  </a:lnTo>
                  <a:lnTo>
                    <a:pt x="626939" y="68339"/>
                  </a:lnTo>
                  <a:lnTo>
                    <a:pt x="662659" y="95372"/>
                  </a:lnTo>
                  <a:lnTo>
                    <a:pt x="694903" y="125970"/>
                  </a:lnTo>
                  <a:lnTo>
                    <a:pt x="723453" y="159769"/>
                  </a:lnTo>
                  <a:lnTo>
                    <a:pt x="748090" y="196400"/>
                  </a:lnTo>
                  <a:lnTo>
                    <a:pt x="768596" y="235498"/>
                  </a:lnTo>
                  <a:lnTo>
                    <a:pt x="784751" y="276694"/>
                  </a:lnTo>
                  <a:lnTo>
                    <a:pt x="796338" y="319623"/>
                  </a:lnTo>
                  <a:lnTo>
                    <a:pt x="803136" y="363917"/>
                  </a:lnTo>
                  <a:lnTo>
                    <a:pt x="804803" y="406029"/>
                  </a:lnTo>
                  <a:lnTo>
                    <a:pt x="804913" y="409427"/>
                  </a:lnTo>
                  <a:lnTo>
                    <a:pt x="801496" y="455133"/>
                  </a:lnTo>
                  <a:lnTo>
                    <a:pt x="792620" y="501322"/>
                  </a:lnTo>
                  <a:lnTo>
                    <a:pt x="778494" y="546173"/>
                  </a:lnTo>
                  <a:lnTo>
                    <a:pt x="759702" y="588203"/>
                  </a:lnTo>
                  <a:lnTo>
                    <a:pt x="736613" y="627194"/>
                  </a:lnTo>
                  <a:lnTo>
                    <a:pt x="709592" y="662927"/>
                  </a:lnTo>
                  <a:lnTo>
                    <a:pt x="679006" y="695183"/>
                  </a:lnTo>
                  <a:lnTo>
                    <a:pt x="645222" y="723744"/>
                  </a:lnTo>
                  <a:lnTo>
                    <a:pt x="608607" y="748390"/>
                  </a:lnTo>
                  <a:lnTo>
                    <a:pt x="569528" y="768904"/>
                  </a:lnTo>
                  <a:lnTo>
                    <a:pt x="533779" y="782935"/>
                  </a:lnTo>
                  <a:close/>
                </a:path>
                <a:path w="805179" h="805815">
                  <a:moveTo>
                    <a:pt x="409256" y="446878"/>
                  </a:moveTo>
                  <a:lnTo>
                    <a:pt x="391529" y="446016"/>
                  </a:lnTo>
                  <a:lnTo>
                    <a:pt x="375497" y="438335"/>
                  </a:lnTo>
                  <a:lnTo>
                    <a:pt x="364064" y="425556"/>
                  </a:lnTo>
                  <a:lnTo>
                    <a:pt x="358265" y="409427"/>
                  </a:lnTo>
                  <a:lnTo>
                    <a:pt x="359134" y="391694"/>
                  </a:lnTo>
                  <a:lnTo>
                    <a:pt x="366812" y="375655"/>
                  </a:lnTo>
                  <a:lnTo>
                    <a:pt x="379586" y="364218"/>
                  </a:lnTo>
                  <a:lnTo>
                    <a:pt x="395709" y="358417"/>
                  </a:lnTo>
                  <a:lnTo>
                    <a:pt x="413436" y="359286"/>
                  </a:lnTo>
                  <a:lnTo>
                    <a:pt x="429445" y="366967"/>
                  </a:lnTo>
                  <a:lnTo>
                    <a:pt x="440880" y="379746"/>
                  </a:lnTo>
                  <a:lnTo>
                    <a:pt x="441165" y="380535"/>
                  </a:lnTo>
                  <a:lnTo>
                    <a:pt x="399105" y="380535"/>
                  </a:lnTo>
                  <a:lnTo>
                    <a:pt x="391031" y="383434"/>
                  </a:lnTo>
                  <a:lnTo>
                    <a:pt x="384626" y="389151"/>
                  </a:lnTo>
                  <a:lnTo>
                    <a:pt x="380767" y="397159"/>
                  </a:lnTo>
                  <a:lnTo>
                    <a:pt x="380353" y="406029"/>
                  </a:lnTo>
                  <a:lnTo>
                    <a:pt x="383267" y="414100"/>
                  </a:lnTo>
                  <a:lnTo>
                    <a:pt x="388987" y="420491"/>
                  </a:lnTo>
                  <a:lnTo>
                    <a:pt x="396992" y="424320"/>
                  </a:lnTo>
                  <a:lnTo>
                    <a:pt x="405859" y="424767"/>
                  </a:lnTo>
                  <a:lnTo>
                    <a:pt x="440482" y="424767"/>
                  </a:lnTo>
                  <a:lnTo>
                    <a:pt x="438153" y="429624"/>
                  </a:lnTo>
                  <a:lnTo>
                    <a:pt x="425379" y="441063"/>
                  </a:lnTo>
                  <a:lnTo>
                    <a:pt x="409256" y="446878"/>
                  </a:lnTo>
                  <a:close/>
                </a:path>
                <a:path w="805179" h="805815">
                  <a:moveTo>
                    <a:pt x="440482" y="424767"/>
                  </a:moveTo>
                  <a:lnTo>
                    <a:pt x="405859" y="424767"/>
                  </a:lnTo>
                  <a:lnTo>
                    <a:pt x="413928" y="421867"/>
                  </a:lnTo>
                  <a:lnTo>
                    <a:pt x="420316" y="416151"/>
                  </a:lnTo>
                  <a:lnTo>
                    <a:pt x="424143" y="408143"/>
                  </a:lnTo>
                  <a:lnTo>
                    <a:pt x="424567" y="399250"/>
                  </a:lnTo>
                  <a:lnTo>
                    <a:pt x="421671" y="391181"/>
                  </a:lnTo>
                  <a:lnTo>
                    <a:pt x="415969" y="384803"/>
                  </a:lnTo>
                  <a:lnTo>
                    <a:pt x="407973" y="380982"/>
                  </a:lnTo>
                  <a:lnTo>
                    <a:pt x="399105" y="380535"/>
                  </a:lnTo>
                  <a:lnTo>
                    <a:pt x="441165" y="380535"/>
                  </a:lnTo>
                  <a:lnTo>
                    <a:pt x="446692" y="395875"/>
                  </a:lnTo>
                  <a:lnTo>
                    <a:pt x="445831" y="413608"/>
                  </a:lnTo>
                  <a:lnTo>
                    <a:pt x="440482" y="424767"/>
                  </a:lnTo>
                  <a:close/>
                </a:path>
              </a:pathLst>
            </a:custGeom>
            <a:solidFill>
              <a:srgbClr val="EFED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6745378" y="4634356"/>
            <a:ext cx="430530" cy="236220"/>
            <a:chOff x="6745378" y="4634356"/>
            <a:chExt cx="430530" cy="23622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5378" y="4745461"/>
              <a:ext cx="107927" cy="1249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65325" y="4648729"/>
              <a:ext cx="299085" cy="167640"/>
            </a:xfrm>
            <a:custGeom>
              <a:avLst/>
              <a:gdLst/>
              <a:ahLst/>
              <a:cxnLst/>
              <a:rect l="l" t="t" r="r" b="b"/>
              <a:pathLst>
                <a:path w="299084" h="167639">
                  <a:moveTo>
                    <a:pt x="20868" y="167503"/>
                  </a:moveTo>
                  <a:lnTo>
                    <a:pt x="18792" y="166410"/>
                  </a:lnTo>
                  <a:lnTo>
                    <a:pt x="0" y="107060"/>
                  </a:lnTo>
                  <a:lnTo>
                    <a:pt x="1037" y="104983"/>
                  </a:lnTo>
                  <a:lnTo>
                    <a:pt x="12564" y="101212"/>
                  </a:lnTo>
                  <a:lnTo>
                    <a:pt x="29718" y="155152"/>
                  </a:lnTo>
                  <a:lnTo>
                    <a:pt x="30920" y="156027"/>
                  </a:lnTo>
                  <a:lnTo>
                    <a:pt x="33214" y="155863"/>
                  </a:lnTo>
                  <a:lnTo>
                    <a:pt x="112154" y="130778"/>
                  </a:lnTo>
                  <a:lnTo>
                    <a:pt x="113083" y="129029"/>
                  </a:lnTo>
                  <a:lnTo>
                    <a:pt x="93252" y="66564"/>
                  </a:lnTo>
                  <a:lnTo>
                    <a:pt x="92050" y="65744"/>
                  </a:lnTo>
                  <a:lnTo>
                    <a:pt x="89756" y="65853"/>
                  </a:lnTo>
                  <a:lnTo>
                    <a:pt x="72165" y="71428"/>
                  </a:lnTo>
                  <a:lnTo>
                    <a:pt x="68724" y="60552"/>
                  </a:lnTo>
                  <a:lnTo>
                    <a:pt x="69652" y="58639"/>
                  </a:lnTo>
                  <a:lnTo>
                    <a:pt x="253809" y="163"/>
                  </a:lnTo>
                  <a:lnTo>
                    <a:pt x="256158" y="0"/>
                  </a:lnTo>
                  <a:lnTo>
                    <a:pt x="266151" y="3471"/>
                  </a:lnTo>
                  <a:lnTo>
                    <a:pt x="293415" y="46562"/>
                  </a:lnTo>
                  <a:lnTo>
                    <a:pt x="298489" y="86641"/>
                  </a:lnTo>
                  <a:lnTo>
                    <a:pt x="294575" y="100520"/>
                  </a:lnTo>
                  <a:lnTo>
                    <a:pt x="286641" y="107661"/>
                  </a:lnTo>
                  <a:lnTo>
                    <a:pt x="103686" y="165754"/>
                  </a:lnTo>
                  <a:lnTo>
                    <a:pt x="101774" y="164771"/>
                  </a:lnTo>
                  <a:lnTo>
                    <a:pt x="95328" y="144550"/>
                  </a:lnTo>
                  <a:lnTo>
                    <a:pt x="20868" y="167503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5929" y="4634356"/>
              <a:ext cx="419821" cy="22401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591515" y="4850062"/>
            <a:ext cx="135890" cy="300355"/>
            <a:chOff x="7591515" y="4850062"/>
            <a:chExt cx="135890" cy="300355"/>
          </a:xfrm>
        </p:grpSpPr>
        <p:sp>
          <p:nvSpPr>
            <p:cNvPr id="23" name="object 23"/>
            <p:cNvSpPr/>
            <p:nvPr/>
          </p:nvSpPr>
          <p:spPr>
            <a:xfrm>
              <a:off x="7591515" y="4858806"/>
              <a:ext cx="125730" cy="291465"/>
            </a:xfrm>
            <a:custGeom>
              <a:avLst/>
              <a:gdLst/>
              <a:ahLst/>
              <a:cxnLst/>
              <a:rect l="l" t="t" r="r" b="b"/>
              <a:pathLst>
                <a:path w="125729" h="291464">
                  <a:moveTo>
                    <a:pt x="26987" y="9017"/>
                  </a:moveTo>
                  <a:lnTo>
                    <a:pt x="31139" y="4699"/>
                  </a:lnTo>
                  <a:lnTo>
                    <a:pt x="36657" y="1584"/>
                  </a:lnTo>
                  <a:lnTo>
                    <a:pt x="44797" y="109"/>
                  </a:lnTo>
                  <a:lnTo>
                    <a:pt x="46545" y="0"/>
                  </a:lnTo>
                  <a:lnTo>
                    <a:pt x="49276" y="0"/>
                  </a:lnTo>
                  <a:lnTo>
                    <a:pt x="58496" y="4360"/>
                  </a:lnTo>
                  <a:lnTo>
                    <a:pt x="61579" y="6995"/>
                  </a:lnTo>
                  <a:lnTo>
                    <a:pt x="36056" y="6995"/>
                  </a:lnTo>
                  <a:lnTo>
                    <a:pt x="34308" y="7104"/>
                  </a:lnTo>
                  <a:lnTo>
                    <a:pt x="32505" y="7432"/>
                  </a:lnTo>
                  <a:lnTo>
                    <a:pt x="30593" y="7815"/>
                  </a:lnTo>
                  <a:lnTo>
                    <a:pt x="28736" y="8306"/>
                  </a:lnTo>
                  <a:lnTo>
                    <a:pt x="26987" y="9017"/>
                  </a:lnTo>
                  <a:close/>
                </a:path>
                <a:path w="125729" h="291464">
                  <a:moveTo>
                    <a:pt x="83857" y="291232"/>
                  </a:moveTo>
                  <a:lnTo>
                    <a:pt x="81289" y="291232"/>
                  </a:lnTo>
                  <a:lnTo>
                    <a:pt x="66352" y="288587"/>
                  </a:lnTo>
                  <a:lnTo>
                    <a:pt x="38350" y="255272"/>
                  </a:lnTo>
                  <a:lnTo>
                    <a:pt x="110" y="43283"/>
                  </a:lnTo>
                  <a:lnTo>
                    <a:pt x="0" y="30312"/>
                  </a:lnTo>
                  <a:lnTo>
                    <a:pt x="4022" y="18458"/>
                  </a:lnTo>
                  <a:lnTo>
                    <a:pt x="11579" y="8592"/>
                  </a:lnTo>
                  <a:lnTo>
                    <a:pt x="22071" y="1584"/>
                  </a:lnTo>
                  <a:lnTo>
                    <a:pt x="17490" y="6755"/>
                  </a:lnTo>
                  <a:lnTo>
                    <a:pt x="13904" y="12658"/>
                  </a:lnTo>
                  <a:lnTo>
                    <a:pt x="11423" y="19145"/>
                  </a:lnTo>
                  <a:lnTo>
                    <a:pt x="10161" y="26068"/>
                  </a:lnTo>
                  <a:lnTo>
                    <a:pt x="8304" y="30877"/>
                  </a:lnTo>
                  <a:lnTo>
                    <a:pt x="7703" y="36287"/>
                  </a:lnTo>
                  <a:lnTo>
                    <a:pt x="8741" y="41752"/>
                  </a:lnTo>
                  <a:lnTo>
                    <a:pt x="46927" y="253742"/>
                  </a:lnTo>
                  <a:lnTo>
                    <a:pt x="51030" y="264957"/>
                  </a:lnTo>
                  <a:lnTo>
                    <a:pt x="58365" y="273867"/>
                  </a:lnTo>
                  <a:lnTo>
                    <a:pt x="68107" y="279887"/>
                  </a:lnTo>
                  <a:lnTo>
                    <a:pt x="79432" y="282433"/>
                  </a:lnTo>
                  <a:lnTo>
                    <a:pt x="83365" y="283635"/>
                  </a:lnTo>
                  <a:lnTo>
                    <a:pt x="87517" y="284236"/>
                  </a:lnTo>
                  <a:lnTo>
                    <a:pt x="105882" y="284236"/>
                  </a:lnTo>
                  <a:lnTo>
                    <a:pt x="104725" y="285275"/>
                  </a:lnTo>
                  <a:lnTo>
                    <a:pt x="97405" y="289046"/>
                  </a:lnTo>
                  <a:lnTo>
                    <a:pt x="86479" y="291013"/>
                  </a:lnTo>
                  <a:lnTo>
                    <a:pt x="83857" y="291232"/>
                  </a:lnTo>
                  <a:close/>
                </a:path>
                <a:path w="125729" h="291464">
                  <a:moveTo>
                    <a:pt x="91723" y="220350"/>
                  </a:moveTo>
                  <a:lnTo>
                    <a:pt x="96367" y="215049"/>
                  </a:lnTo>
                  <a:lnTo>
                    <a:pt x="98607" y="207781"/>
                  </a:lnTo>
                  <a:lnTo>
                    <a:pt x="96867" y="198217"/>
                  </a:lnTo>
                  <a:lnTo>
                    <a:pt x="66758" y="31260"/>
                  </a:lnTo>
                  <a:lnTo>
                    <a:pt x="63117" y="21451"/>
                  </a:lnTo>
                  <a:lnTo>
                    <a:pt x="56562" y="13778"/>
                  </a:lnTo>
                  <a:lnTo>
                    <a:pt x="47867" y="8780"/>
                  </a:lnTo>
                  <a:lnTo>
                    <a:pt x="37804" y="6995"/>
                  </a:lnTo>
                  <a:lnTo>
                    <a:pt x="61579" y="6995"/>
                  </a:lnTo>
                  <a:lnTo>
                    <a:pt x="66246" y="10984"/>
                  </a:lnTo>
                  <a:lnTo>
                    <a:pt x="72039" y="19535"/>
                  </a:lnTo>
                  <a:lnTo>
                    <a:pt x="75389" y="29675"/>
                  </a:lnTo>
                  <a:lnTo>
                    <a:pt x="106364" y="201441"/>
                  </a:lnTo>
                  <a:lnTo>
                    <a:pt x="106310" y="206742"/>
                  </a:lnTo>
                  <a:lnTo>
                    <a:pt x="103742" y="213027"/>
                  </a:lnTo>
                  <a:lnTo>
                    <a:pt x="98498" y="218109"/>
                  </a:lnTo>
                  <a:lnTo>
                    <a:pt x="91723" y="220350"/>
                  </a:lnTo>
                  <a:close/>
                </a:path>
                <a:path w="125729" h="291464">
                  <a:moveTo>
                    <a:pt x="108112" y="198872"/>
                  </a:moveTo>
                  <a:lnTo>
                    <a:pt x="87232" y="82987"/>
                  </a:lnTo>
                  <a:lnTo>
                    <a:pt x="84731" y="69187"/>
                  </a:lnTo>
                  <a:lnTo>
                    <a:pt x="84676" y="67547"/>
                  </a:lnTo>
                  <a:lnTo>
                    <a:pt x="84949" y="66837"/>
                  </a:lnTo>
                  <a:lnTo>
                    <a:pt x="108058" y="195156"/>
                  </a:lnTo>
                  <a:lnTo>
                    <a:pt x="108112" y="198872"/>
                  </a:lnTo>
                  <a:close/>
                </a:path>
                <a:path w="125729" h="291464">
                  <a:moveTo>
                    <a:pt x="43103" y="216634"/>
                  </a:moveTo>
                  <a:lnTo>
                    <a:pt x="42338" y="214666"/>
                  </a:lnTo>
                  <a:lnTo>
                    <a:pt x="41737" y="212590"/>
                  </a:lnTo>
                  <a:lnTo>
                    <a:pt x="17810" y="80336"/>
                  </a:lnTo>
                  <a:lnTo>
                    <a:pt x="17919" y="79516"/>
                  </a:lnTo>
                  <a:lnTo>
                    <a:pt x="18247" y="78751"/>
                  </a:lnTo>
                  <a:lnTo>
                    <a:pt x="43103" y="216634"/>
                  </a:lnTo>
                  <a:close/>
                </a:path>
                <a:path w="125729" h="291464">
                  <a:moveTo>
                    <a:pt x="105654" y="272651"/>
                  </a:moveTo>
                  <a:lnTo>
                    <a:pt x="110944" y="266135"/>
                  </a:lnTo>
                  <a:lnTo>
                    <a:pt x="114538" y="258523"/>
                  </a:lnTo>
                  <a:lnTo>
                    <a:pt x="116217" y="250133"/>
                  </a:lnTo>
                  <a:lnTo>
                    <a:pt x="115760" y="241281"/>
                  </a:lnTo>
                  <a:lnTo>
                    <a:pt x="111172" y="216033"/>
                  </a:lnTo>
                  <a:lnTo>
                    <a:pt x="114723" y="210841"/>
                  </a:lnTo>
                  <a:lnTo>
                    <a:pt x="116744" y="204720"/>
                  </a:lnTo>
                  <a:lnTo>
                    <a:pt x="116853" y="198217"/>
                  </a:lnTo>
                  <a:lnTo>
                    <a:pt x="125102" y="243959"/>
                  </a:lnTo>
                  <a:lnTo>
                    <a:pt x="112023" y="269087"/>
                  </a:lnTo>
                  <a:lnTo>
                    <a:pt x="105654" y="272651"/>
                  </a:lnTo>
                  <a:close/>
                </a:path>
                <a:path w="125729" h="291464">
                  <a:moveTo>
                    <a:pt x="75498" y="237346"/>
                  </a:moveTo>
                  <a:lnTo>
                    <a:pt x="66648" y="237346"/>
                  </a:lnTo>
                  <a:lnTo>
                    <a:pt x="60093" y="235160"/>
                  </a:lnTo>
                  <a:lnTo>
                    <a:pt x="54630" y="231335"/>
                  </a:lnTo>
                  <a:lnTo>
                    <a:pt x="51571" y="214175"/>
                  </a:lnTo>
                  <a:lnTo>
                    <a:pt x="55248" y="220095"/>
                  </a:lnTo>
                  <a:lnTo>
                    <a:pt x="60380" y="224647"/>
                  </a:lnTo>
                  <a:lnTo>
                    <a:pt x="66597" y="227570"/>
                  </a:lnTo>
                  <a:lnTo>
                    <a:pt x="73532" y="228602"/>
                  </a:lnTo>
                  <a:lnTo>
                    <a:pt x="76864" y="229750"/>
                  </a:lnTo>
                  <a:lnTo>
                    <a:pt x="80415" y="230351"/>
                  </a:lnTo>
                  <a:lnTo>
                    <a:pt x="94182" y="230351"/>
                  </a:lnTo>
                  <a:lnTo>
                    <a:pt x="92160" y="232373"/>
                  </a:lnTo>
                  <a:lnTo>
                    <a:pt x="86206" y="235598"/>
                  </a:lnTo>
                  <a:lnTo>
                    <a:pt x="79432" y="236800"/>
                  </a:lnTo>
                  <a:lnTo>
                    <a:pt x="77465" y="237182"/>
                  </a:lnTo>
                  <a:lnTo>
                    <a:pt x="75498" y="237346"/>
                  </a:lnTo>
                  <a:close/>
                </a:path>
                <a:path w="125729" h="291464">
                  <a:moveTo>
                    <a:pt x="94182" y="230351"/>
                  </a:moveTo>
                  <a:lnTo>
                    <a:pt x="85987" y="230351"/>
                  </a:lnTo>
                  <a:lnTo>
                    <a:pt x="87954" y="230187"/>
                  </a:lnTo>
                  <a:lnTo>
                    <a:pt x="89921" y="229805"/>
                  </a:lnTo>
                  <a:lnTo>
                    <a:pt x="92270" y="229422"/>
                  </a:lnTo>
                  <a:lnTo>
                    <a:pt x="94564" y="228766"/>
                  </a:lnTo>
                  <a:lnTo>
                    <a:pt x="96695" y="227837"/>
                  </a:lnTo>
                  <a:lnTo>
                    <a:pt x="94182" y="230351"/>
                  </a:lnTo>
                  <a:close/>
                </a:path>
                <a:path w="125729" h="291464">
                  <a:moveTo>
                    <a:pt x="105882" y="284236"/>
                  </a:moveTo>
                  <a:lnTo>
                    <a:pt x="94346" y="284236"/>
                  </a:lnTo>
                  <a:lnTo>
                    <a:pt x="96968" y="284018"/>
                  </a:lnTo>
                  <a:lnTo>
                    <a:pt x="103469" y="282816"/>
                  </a:lnTo>
                  <a:lnTo>
                    <a:pt x="107184" y="281613"/>
                  </a:lnTo>
                  <a:lnTo>
                    <a:pt x="110571" y="280028"/>
                  </a:lnTo>
                  <a:lnTo>
                    <a:pt x="105882" y="284236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02114" y="4850663"/>
              <a:ext cx="124460" cy="292100"/>
            </a:xfrm>
            <a:custGeom>
              <a:avLst/>
              <a:gdLst/>
              <a:ahLst/>
              <a:cxnLst/>
              <a:rect l="l" t="t" r="r" b="b"/>
              <a:pathLst>
                <a:path w="124459" h="292100">
                  <a:moveTo>
                    <a:pt x="88991" y="291669"/>
                  </a:moveTo>
                  <a:lnTo>
                    <a:pt x="44626" y="272563"/>
                  </a:lnTo>
                  <a:lnTo>
                    <a:pt x="0" y="44430"/>
                  </a:lnTo>
                  <a:lnTo>
                    <a:pt x="328" y="29249"/>
                  </a:lnTo>
                  <a:lnTo>
                    <a:pt x="6234" y="15821"/>
                  </a:lnTo>
                  <a:lnTo>
                    <a:pt x="16739" y="5589"/>
                  </a:lnTo>
                  <a:lnTo>
                    <a:pt x="30865" y="0"/>
                  </a:lnTo>
                  <a:lnTo>
                    <a:pt x="46033" y="304"/>
                  </a:lnTo>
                  <a:lnTo>
                    <a:pt x="59443" y="6209"/>
                  </a:lnTo>
                  <a:lnTo>
                    <a:pt x="69668" y="16715"/>
                  </a:lnTo>
                  <a:lnTo>
                    <a:pt x="75279" y="30822"/>
                  </a:lnTo>
                  <a:lnTo>
                    <a:pt x="105762" y="199911"/>
                  </a:lnTo>
                  <a:lnTo>
                    <a:pt x="105495" y="212924"/>
                  </a:lnTo>
                  <a:lnTo>
                    <a:pt x="66312" y="237712"/>
                  </a:lnTo>
                  <a:lnTo>
                    <a:pt x="17426" y="80008"/>
                  </a:lnTo>
                  <a:lnTo>
                    <a:pt x="49822" y="209967"/>
                  </a:lnTo>
                  <a:lnTo>
                    <a:pt x="53362" y="218839"/>
                  </a:lnTo>
                  <a:lnTo>
                    <a:pt x="93259" y="219421"/>
                  </a:lnTo>
                  <a:lnTo>
                    <a:pt x="66648" y="32407"/>
                  </a:lnTo>
                  <a:lnTo>
                    <a:pt x="32395" y="8580"/>
                  </a:lnTo>
                  <a:lnTo>
                    <a:pt x="21522" y="12905"/>
                  </a:lnTo>
                  <a:lnTo>
                    <a:pt x="13425" y="20801"/>
                  </a:lnTo>
                  <a:lnTo>
                    <a:pt x="8872" y="31166"/>
                  </a:lnTo>
                  <a:lnTo>
                    <a:pt x="8631" y="42900"/>
                  </a:lnTo>
                  <a:lnTo>
                    <a:pt x="46817" y="254889"/>
                  </a:lnTo>
                  <a:lnTo>
                    <a:pt x="51946" y="267780"/>
                  </a:lnTo>
                  <a:lnTo>
                    <a:pt x="61301" y="277392"/>
                  </a:lnTo>
                  <a:lnTo>
                    <a:pt x="73574" y="282802"/>
                  </a:lnTo>
                  <a:lnTo>
                    <a:pt x="87461" y="283089"/>
                  </a:lnTo>
                  <a:lnTo>
                    <a:pt x="100370" y="277958"/>
                  </a:lnTo>
                  <a:lnTo>
                    <a:pt x="109976" y="268600"/>
                  </a:lnTo>
                  <a:lnTo>
                    <a:pt x="115371" y="256321"/>
                  </a:lnTo>
                  <a:lnTo>
                    <a:pt x="115650" y="242429"/>
                  </a:lnTo>
                  <a:lnTo>
                    <a:pt x="84184" y="67985"/>
                  </a:lnTo>
                  <a:lnTo>
                    <a:pt x="85768" y="65689"/>
                  </a:lnTo>
                  <a:lnTo>
                    <a:pt x="90521" y="64815"/>
                  </a:lnTo>
                  <a:lnTo>
                    <a:pt x="92761" y="66400"/>
                  </a:lnTo>
                  <a:lnTo>
                    <a:pt x="124227" y="240899"/>
                  </a:lnTo>
                  <a:lnTo>
                    <a:pt x="123884" y="258261"/>
                  </a:lnTo>
                  <a:lnTo>
                    <a:pt x="117139" y="273600"/>
                  </a:lnTo>
                  <a:lnTo>
                    <a:pt x="105129" y="285281"/>
                  </a:lnTo>
                  <a:lnTo>
                    <a:pt x="88991" y="291669"/>
                  </a:lnTo>
                  <a:close/>
                </a:path>
              </a:pathLst>
            </a:custGeom>
            <a:solidFill>
              <a:srgbClr val="494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04299" y="4852903"/>
              <a:ext cx="120014" cy="287655"/>
            </a:xfrm>
            <a:custGeom>
              <a:avLst/>
              <a:gdLst/>
              <a:ahLst/>
              <a:cxnLst/>
              <a:rect l="l" t="t" r="r" b="b"/>
              <a:pathLst>
                <a:path w="120015" h="287654">
                  <a:moveTo>
                    <a:pt x="86424" y="287297"/>
                  </a:moveTo>
                  <a:lnTo>
                    <a:pt x="44278" y="269121"/>
                  </a:lnTo>
                  <a:lnTo>
                    <a:pt x="0" y="41862"/>
                  </a:lnTo>
                  <a:lnTo>
                    <a:pt x="285" y="27559"/>
                  </a:lnTo>
                  <a:lnTo>
                    <a:pt x="5845" y="14905"/>
                  </a:lnTo>
                  <a:lnTo>
                    <a:pt x="15748" y="5265"/>
                  </a:lnTo>
                  <a:lnTo>
                    <a:pt x="29062" y="0"/>
                  </a:lnTo>
                  <a:lnTo>
                    <a:pt x="43384" y="285"/>
                  </a:lnTo>
                  <a:lnTo>
                    <a:pt x="56036" y="5847"/>
                  </a:lnTo>
                  <a:lnTo>
                    <a:pt x="65676" y="15754"/>
                  </a:lnTo>
                  <a:lnTo>
                    <a:pt x="70963" y="29074"/>
                  </a:lnTo>
                  <a:lnTo>
                    <a:pt x="101392" y="197943"/>
                  </a:lnTo>
                  <a:lnTo>
                    <a:pt x="101145" y="210112"/>
                  </a:lnTo>
                  <a:lnTo>
                    <a:pt x="64590" y="233266"/>
                  </a:lnTo>
                  <a:lnTo>
                    <a:pt x="17918" y="79735"/>
                  </a:lnTo>
                  <a:lnTo>
                    <a:pt x="45506" y="208054"/>
                  </a:lnTo>
                  <a:lnTo>
                    <a:pt x="49339" y="217737"/>
                  </a:lnTo>
                  <a:lnTo>
                    <a:pt x="92842" y="218342"/>
                  </a:lnTo>
                  <a:lnTo>
                    <a:pt x="66648" y="29839"/>
                  </a:lnTo>
                  <a:lnTo>
                    <a:pt x="29827" y="4262"/>
                  </a:lnTo>
                  <a:lnTo>
                    <a:pt x="18142" y="8911"/>
                  </a:lnTo>
                  <a:lnTo>
                    <a:pt x="9444" y="17392"/>
                  </a:lnTo>
                  <a:lnTo>
                    <a:pt x="4545" y="28517"/>
                  </a:lnTo>
                  <a:lnTo>
                    <a:pt x="4261" y="41097"/>
                  </a:lnTo>
                  <a:lnTo>
                    <a:pt x="42501" y="253031"/>
                  </a:lnTo>
                  <a:lnTo>
                    <a:pt x="47946" y="266733"/>
                  </a:lnTo>
                  <a:lnTo>
                    <a:pt x="57873" y="276941"/>
                  </a:lnTo>
                  <a:lnTo>
                    <a:pt x="70903" y="282681"/>
                  </a:lnTo>
                  <a:lnTo>
                    <a:pt x="85659" y="282980"/>
                  </a:lnTo>
                  <a:lnTo>
                    <a:pt x="99355" y="277532"/>
                  </a:lnTo>
                  <a:lnTo>
                    <a:pt x="109559" y="267602"/>
                  </a:lnTo>
                  <a:lnTo>
                    <a:pt x="115297" y="254567"/>
                  </a:lnTo>
                  <a:lnTo>
                    <a:pt x="115596" y="239806"/>
                  </a:lnTo>
                  <a:lnTo>
                    <a:pt x="84566" y="67711"/>
                  </a:lnTo>
                  <a:lnTo>
                    <a:pt x="86314" y="65197"/>
                  </a:lnTo>
                  <a:lnTo>
                    <a:pt x="88882" y="66946"/>
                  </a:lnTo>
                  <a:lnTo>
                    <a:pt x="119911" y="239041"/>
                  </a:lnTo>
                  <a:lnTo>
                    <a:pt x="119580" y="255526"/>
                  </a:lnTo>
                  <a:lnTo>
                    <a:pt x="113165" y="270096"/>
                  </a:lnTo>
                  <a:lnTo>
                    <a:pt x="101751" y="281202"/>
                  </a:lnTo>
                  <a:lnTo>
                    <a:pt x="86424" y="287297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01513" y="4850062"/>
              <a:ext cx="125730" cy="293370"/>
            </a:xfrm>
            <a:custGeom>
              <a:avLst/>
              <a:gdLst/>
              <a:ahLst/>
              <a:cxnLst/>
              <a:rect l="l" t="t" r="r" b="b"/>
              <a:pathLst>
                <a:path w="125729" h="293370">
                  <a:moveTo>
                    <a:pt x="84348" y="292981"/>
                  </a:moveTo>
                  <a:lnTo>
                    <a:pt x="81780" y="292981"/>
                  </a:lnTo>
                  <a:lnTo>
                    <a:pt x="66843" y="290336"/>
                  </a:lnTo>
                  <a:lnTo>
                    <a:pt x="38841" y="257021"/>
                  </a:lnTo>
                  <a:lnTo>
                    <a:pt x="218" y="42736"/>
                  </a:lnTo>
                  <a:lnTo>
                    <a:pt x="0" y="38255"/>
                  </a:lnTo>
                  <a:lnTo>
                    <a:pt x="2289" y="25186"/>
                  </a:lnTo>
                  <a:lnTo>
                    <a:pt x="8768" y="13874"/>
                  </a:lnTo>
                  <a:lnTo>
                    <a:pt x="18729" y="5339"/>
                  </a:lnTo>
                  <a:lnTo>
                    <a:pt x="31466" y="601"/>
                  </a:lnTo>
                  <a:lnTo>
                    <a:pt x="36055" y="0"/>
                  </a:lnTo>
                  <a:lnTo>
                    <a:pt x="38295" y="0"/>
                  </a:lnTo>
                  <a:lnTo>
                    <a:pt x="75880" y="31424"/>
                  </a:lnTo>
                  <a:lnTo>
                    <a:pt x="106910" y="204392"/>
                  </a:lnTo>
                  <a:lnTo>
                    <a:pt x="106746" y="213464"/>
                  </a:lnTo>
                  <a:lnTo>
                    <a:pt x="77956" y="238931"/>
                  </a:lnTo>
                  <a:lnTo>
                    <a:pt x="41846" y="212153"/>
                  </a:lnTo>
                  <a:lnTo>
                    <a:pt x="18410" y="82194"/>
                  </a:lnTo>
                  <a:lnTo>
                    <a:pt x="20704" y="82576"/>
                  </a:lnTo>
                  <a:lnTo>
                    <a:pt x="43976" y="211661"/>
                  </a:lnTo>
                  <a:lnTo>
                    <a:pt x="74077" y="236855"/>
                  </a:lnTo>
                  <a:lnTo>
                    <a:pt x="103931" y="212954"/>
                  </a:lnTo>
                  <a:lnTo>
                    <a:pt x="73749" y="31915"/>
                  </a:lnTo>
                  <a:lnTo>
                    <a:pt x="38295" y="2240"/>
                  </a:lnTo>
                  <a:lnTo>
                    <a:pt x="34034" y="2404"/>
                  </a:lnTo>
                  <a:lnTo>
                    <a:pt x="3071" y="30401"/>
                  </a:lnTo>
                  <a:lnTo>
                    <a:pt x="2786" y="44704"/>
                  </a:lnTo>
                  <a:lnTo>
                    <a:pt x="40972" y="256638"/>
                  </a:lnTo>
                  <a:lnTo>
                    <a:pt x="46103" y="270436"/>
                  </a:lnTo>
                  <a:lnTo>
                    <a:pt x="55353" y="281238"/>
                  </a:lnTo>
                  <a:lnTo>
                    <a:pt x="67614" y="288278"/>
                  </a:lnTo>
                  <a:lnTo>
                    <a:pt x="81780" y="290795"/>
                  </a:lnTo>
                  <a:lnTo>
                    <a:pt x="86697" y="290576"/>
                  </a:lnTo>
                  <a:lnTo>
                    <a:pt x="122366" y="258368"/>
                  </a:lnTo>
                  <a:lnTo>
                    <a:pt x="122698" y="241882"/>
                  </a:lnTo>
                  <a:lnTo>
                    <a:pt x="91668" y="69788"/>
                  </a:lnTo>
                  <a:lnTo>
                    <a:pt x="89155" y="68039"/>
                  </a:lnTo>
                  <a:lnTo>
                    <a:pt x="88718" y="65853"/>
                  </a:lnTo>
                  <a:lnTo>
                    <a:pt x="125320" y="244123"/>
                  </a:lnTo>
                  <a:lnTo>
                    <a:pt x="125538" y="249369"/>
                  </a:lnTo>
                  <a:lnTo>
                    <a:pt x="122887" y="264281"/>
                  </a:lnTo>
                  <a:lnTo>
                    <a:pt x="115473" y="277173"/>
                  </a:lnTo>
                  <a:lnTo>
                    <a:pt x="104105" y="286889"/>
                  </a:lnTo>
                  <a:lnTo>
                    <a:pt x="89592" y="292270"/>
                  </a:lnTo>
                  <a:lnTo>
                    <a:pt x="84348" y="292981"/>
                  </a:lnTo>
                  <a:close/>
                </a:path>
              </a:pathLst>
            </a:custGeom>
            <a:solidFill>
              <a:srgbClr val="6D6E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04299" y="4852302"/>
              <a:ext cx="120014" cy="288925"/>
            </a:xfrm>
            <a:custGeom>
              <a:avLst/>
              <a:gdLst/>
              <a:ahLst/>
              <a:cxnLst/>
              <a:rect l="l" t="t" r="r" b="b"/>
              <a:pathLst>
                <a:path w="120015" h="288925">
                  <a:moveTo>
                    <a:pt x="81452" y="288554"/>
                  </a:moveTo>
                  <a:lnTo>
                    <a:pt x="78994" y="288554"/>
                  </a:lnTo>
                  <a:lnTo>
                    <a:pt x="64828" y="286037"/>
                  </a:lnTo>
                  <a:lnTo>
                    <a:pt x="52567" y="278997"/>
                  </a:lnTo>
                  <a:lnTo>
                    <a:pt x="43317" y="268196"/>
                  </a:lnTo>
                  <a:lnTo>
                    <a:pt x="38186" y="254397"/>
                  </a:lnTo>
                  <a:lnTo>
                    <a:pt x="0" y="42463"/>
                  </a:lnTo>
                  <a:lnTo>
                    <a:pt x="285" y="28160"/>
                  </a:lnTo>
                  <a:lnTo>
                    <a:pt x="5845" y="15507"/>
                  </a:lnTo>
                  <a:lnTo>
                    <a:pt x="15748" y="5866"/>
                  </a:lnTo>
                  <a:lnTo>
                    <a:pt x="29062" y="601"/>
                  </a:lnTo>
                  <a:lnTo>
                    <a:pt x="33378" y="0"/>
                  </a:lnTo>
                  <a:lnTo>
                    <a:pt x="35509" y="0"/>
                  </a:lnTo>
                  <a:lnTo>
                    <a:pt x="70963" y="29675"/>
                  </a:lnTo>
                  <a:lnTo>
                    <a:pt x="101392" y="198545"/>
                  </a:lnTo>
                  <a:lnTo>
                    <a:pt x="101145" y="210713"/>
                  </a:lnTo>
                  <a:lnTo>
                    <a:pt x="71291" y="234614"/>
                  </a:lnTo>
                  <a:lnTo>
                    <a:pt x="41190" y="209420"/>
                  </a:lnTo>
                  <a:lnTo>
                    <a:pt x="17918" y="80336"/>
                  </a:lnTo>
                  <a:lnTo>
                    <a:pt x="43321" y="209037"/>
                  </a:lnTo>
                  <a:lnTo>
                    <a:pt x="46853" y="218479"/>
                  </a:lnTo>
                  <a:lnTo>
                    <a:pt x="86816" y="227777"/>
                  </a:lnTo>
                  <a:lnTo>
                    <a:pt x="68778" y="30057"/>
                  </a:lnTo>
                  <a:lnTo>
                    <a:pt x="35509" y="2186"/>
                  </a:lnTo>
                  <a:lnTo>
                    <a:pt x="31466" y="2349"/>
                  </a:lnTo>
                  <a:lnTo>
                    <a:pt x="2403" y="28631"/>
                  </a:lnTo>
                  <a:lnTo>
                    <a:pt x="2130" y="42080"/>
                  </a:lnTo>
                  <a:lnTo>
                    <a:pt x="40316" y="254015"/>
                  </a:lnTo>
                  <a:lnTo>
                    <a:pt x="45192" y="267093"/>
                  </a:lnTo>
                  <a:lnTo>
                    <a:pt x="53960" y="277323"/>
                  </a:lnTo>
                  <a:lnTo>
                    <a:pt x="65575" y="283987"/>
                  </a:lnTo>
                  <a:lnTo>
                    <a:pt x="78994" y="286368"/>
                  </a:lnTo>
                  <a:lnTo>
                    <a:pt x="83692" y="286149"/>
                  </a:lnTo>
                  <a:lnTo>
                    <a:pt x="117439" y="255641"/>
                  </a:lnTo>
                  <a:lnTo>
                    <a:pt x="117781" y="240024"/>
                  </a:lnTo>
                  <a:lnTo>
                    <a:pt x="86369" y="65799"/>
                  </a:lnTo>
                  <a:lnTo>
                    <a:pt x="88882" y="67547"/>
                  </a:lnTo>
                  <a:lnTo>
                    <a:pt x="119911" y="239642"/>
                  </a:lnTo>
                  <a:lnTo>
                    <a:pt x="119580" y="256127"/>
                  </a:lnTo>
                  <a:lnTo>
                    <a:pt x="113165" y="270697"/>
                  </a:lnTo>
                  <a:lnTo>
                    <a:pt x="101751" y="281803"/>
                  </a:lnTo>
                  <a:lnTo>
                    <a:pt x="86424" y="287898"/>
                  </a:lnTo>
                  <a:lnTo>
                    <a:pt x="81452" y="288554"/>
                  </a:lnTo>
                  <a:close/>
                </a:path>
              </a:pathLst>
            </a:custGeom>
            <a:solidFill>
              <a:srgbClr val="95979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6045530" y="3283015"/>
            <a:ext cx="6306820" cy="3724275"/>
            <a:chOff x="6045530" y="3283015"/>
            <a:chExt cx="6306820" cy="372427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6994" y="3283015"/>
              <a:ext cx="1865109" cy="34318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998" y="3741408"/>
              <a:ext cx="3192881" cy="32658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62696" y="3880071"/>
              <a:ext cx="2177415" cy="756285"/>
            </a:xfrm>
            <a:custGeom>
              <a:avLst/>
              <a:gdLst/>
              <a:ahLst/>
              <a:cxnLst/>
              <a:rect l="l" t="t" r="r" b="b"/>
              <a:pathLst>
                <a:path w="2177415" h="756285">
                  <a:moveTo>
                    <a:pt x="2030472" y="756088"/>
                  </a:moveTo>
                  <a:lnTo>
                    <a:pt x="157879" y="756088"/>
                  </a:lnTo>
                  <a:lnTo>
                    <a:pt x="0" y="0"/>
                  </a:lnTo>
                  <a:lnTo>
                    <a:pt x="2177098" y="0"/>
                  </a:lnTo>
                  <a:lnTo>
                    <a:pt x="2030472" y="756088"/>
                  </a:lnTo>
                  <a:close/>
                </a:path>
              </a:pathLst>
            </a:custGeom>
            <a:solidFill>
              <a:srgbClr val="4848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062696" y="3880071"/>
              <a:ext cx="2177415" cy="756285"/>
            </a:xfrm>
            <a:custGeom>
              <a:avLst/>
              <a:gdLst/>
              <a:ahLst/>
              <a:cxnLst/>
              <a:rect l="l" t="t" r="r" b="b"/>
              <a:pathLst>
                <a:path w="2177415" h="756285">
                  <a:moveTo>
                    <a:pt x="2030472" y="756088"/>
                  </a:moveTo>
                  <a:lnTo>
                    <a:pt x="157879" y="756088"/>
                  </a:lnTo>
                  <a:lnTo>
                    <a:pt x="0" y="0"/>
                  </a:lnTo>
                  <a:lnTo>
                    <a:pt x="2177153" y="0"/>
                  </a:lnTo>
                  <a:lnTo>
                    <a:pt x="2030472" y="756088"/>
                  </a:lnTo>
                  <a:close/>
                </a:path>
              </a:pathLst>
            </a:custGeom>
            <a:solidFill>
              <a:srgbClr val="2826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7642" y="3930295"/>
              <a:ext cx="1987643" cy="6679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5530" y="4724339"/>
              <a:ext cx="4782407" cy="22829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86654" y="4845320"/>
              <a:ext cx="2303780" cy="929005"/>
            </a:xfrm>
            <a:custGeom>
              <a:avLst/>
              <a:gdLst/>
              <a:ahLst/>
              <a:cxnLst/>
              <a:rect l="l" t="t" r="r" b="b"/>
              <a:pathLst>
                <a:path w="2303779" h="929004">
                  <a:moveTo>
                    <a:pt x="2303281" y="928420"/>
                  </a:moveTo>
                  <a:lnTo>
                    <a:pt x="0" y="928420"/>
                  </a:lnTo>
                  <a:lnTo>
                    <a:pt x="0" y="0"/>
                  </a:lnTo>
                  <a:lnTo>
                    <a:pt x="2303281" y="0"/>
                  </a:lnTo>
                  <a:lnTo>
                    <a:pt x="2303281" y="928420"/>
                  </a:lnTo>
                  <a:close/>
                </a:path>
              </a:pathLst>
            </a:custGeom>
            <a:solidFill>
              <a:srgbClr val="526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986654" y="5032997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986654" y="5221391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986654" y="5412502"/>
              <a:ext cx="2303145" cy="0"/>
            </a:xfrm>
            <a:custGeom>
              <a:avLst/>
              <a:gdLst/>
              <a:ahLst/>
              <a:cxnLst/>
              <a:rect l="l" t="t" r="r" b="b"/>
              <a:pathLst>
                <a:path w="2303145" h="0">
                  <a:moveTo>
                    <a:pt x="0" y="0"/>
                  </a:moveTo>
                  <a:lnTo>
                    <a:pt x="359855" y="0"/>
                  </a:lnTo>
                  <a:lnTo>
                    <a:pt x="1151538" y="0"/>
                  </a:lnTo>
                  <a:lnTo>
                    <a:pt x="1943221" y="0"/>
                  </a:lnTo>
                  <a:lnTo>
                    <a:pt x="2303076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986654" y="5599211"/>
              <a:ext cx="2303780" cy="0"/>
            </a:xfrm>
            <a:custGeom>
              <a:avLst/>
              <a:gdLst/>
              <a:ahLst/>
              <a:cxnLst/>
              <a:rect l="l" t="t" r="r" b="b"/>
              <a:pathLst>
                <a:path w="2303779" h="0">
                  <a:moveTo>
                    <a:pt x="0" y="0"/>
                  </a:moveTo>
                  <a:lnTo>
                    <a:pt x="359887" y="0"/>
                  </a:lnTo>
                  <a:lnTo>
                    <a:pt x="1151640" y="0"/>
                  </a:lnTo>
                  <a:lnTo>
                    <a:pt x="1943393" y="0"/>
                  </a:lnTo>
                  <a:lnTo>
                    <a:pt x="2303281" y="0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90954" y="4846308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47"/>
                  </a:lnTo>
                  <a:lnTo>
                    <a:pt x="0" y="91351"/>
                  </a:lnTo>
                  <a:lnTo>
                    <a:pt x="0" y="154155"/>
                  </a:lnTo>
                  <a:lnTo>
                    <a:pt x="0" y="18270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279748" y="5032997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48766" y="5223767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459511" y="541250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165790" y="5599211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348766" y="5599211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908068" y="5237167"/>
              <a:ext cx="0" cy="189230"/>
            </a:xfrm>
            <a:custGeom>
              <a:avLst/>
              <a:gdLst/>
              <a:ahLst/>
              <a:cxnLst/>
              <a:rect l="l" t="t" r="r" b="b"/>
              <a:pathLst>
                <a:path w="0" h="189229">
                  <a:moveTo>
                    <a:pt x="0" y="0"/>
                  </a:moveTo>
                  <a:lnTo>
                    <a:pt x="0" y="29513"/>
                  </a:lnTo>
                  <a:lnTo>
                    <a:pt x="0" y="94443"/>
                  </a:lnTo>
                  <a:lnTo>
                    <a:pt x="0" y="159374"/>
                  </a:lnTo>
                  <a:lnTo>
                    <a:pt x="0" y="18888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999331" y="504786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w="0" h="163829">
                  <a:moveTo>
                    <a:pt x="0" y="0"/>
                  </a:moveTo>
                  <a:lnTo>
                    <a:pt x="0" y="25511"/>
                  </a:lnTo>
                  <a:lnTo>
                    <a:pt x="0" y="81637"/>
                  </a:lnTo>
                  <a:lnTo>
                    <a:pt x="0" y="137762"/>
                  </a:lnTo>
                  <a:lnTo>
                    <a:pt x="0" y="16327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918195" y="4846217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0"/>
                  </a:moveTo>
                  <a:lnTo>
                    <a:pt x="0" y="26861"/>
                  </a:lnTo>
                  <a:lnTo>
                    <a:pt x="0" y="85957"/>
                  </a:lnTo>
                  <a:lnTo>
                    <a:pt x="0" y="145052"/>
                  </a:lnTo>
                  <a:lnTo>
                    <a:pt x="0" y="17191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828384" y="542278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560141" y="5601540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623318" y="560154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781402" y="560154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945220" y="5599211"/>
              <a:ext cx="0" cy="174625"/>
            </a:xfrm>
            <a:custGeom>
              <a:avLst/>
              <a:gdLst/>
              <a:ahLst/>
              <a:cxnLst/>
              <a:rect l="l" t="t" r="r" b="b"/>
              <a:pathLst>
                <a:path w="0" h="174625">
                  <a:moveTo>
                    <a:pt x="0" y="0"/>
                  </a:moveTo>
                  <a:lnTo>
                    <a:pt x="0" y="27270"/>
                  </a:lnTo>
                  <a:lnTo>
                    <a:pt x="0" y="87266"/>
                  </a:lnTo>
                  <a:lnTo>
                    <a:pt x="0" y="147262"/>
                  </a:lnTo>
                  <a:lnTo>
                    <a:pt x="0" y="174533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110677" y="5601540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647953" y="5426055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817409" y="5426055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982194" y="5412501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169599" y="5412505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337619" y="542605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513714" y="5412501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679137" y="5426055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w="0" h="159385">
                  <a:moveTo>
                    <a:pt x="0" y="0"/>
                  </a:moveTo>
                  <a:lnTo>
                    <a:pt x="0" y="24894"/>
                  </a:lnTo>
                  <a:lnTo>
                    <a:pt x="0" y="79663"/>
                  </a:lnTo>
                  <a:lnTo>
                    <a:pt x="0" y="134431"/>
                  </a:lnTo>
                  <a:lnTo>
                    <a:pt x="0" y="15932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523568" y="5230392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715287" y="5229090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879130" y="5236795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46251" y="5230392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9233655" y="5230392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405714" y="5231695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577771" y="5230392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742921" y="5233099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459511" y="5038910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8651229" y="5037607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8815073" y="5045313"/>
              <a:ext cx="0" cy="170180"/>
            </a:xfrm>
            <a:custGeom>
              <a:avLst/>
              <a:gdLst/>
              <a:ahLst/>
              <a:cxnLst/>
              <a:rect l="l" t="t" r="r" b="b"/>
              <a:pathLst>
                <a:path w="0" h="170179">
                  <a:moveTo>
                    <a:pt x="0" y="0"/>
                  </a:moveTo>
                  <a:lnTo>
                    <a:pt x="0" y="26512"/>
                  </a:lnTo>
                  <a:lnTo>
                    <a:pt x="0" y="84838"/>
                  </a:lnTo>
                  <a:lnTo>
                    <a:pt x="0" y="143165"/>
                  </a:lnTo>
                  <a:lnTo>
                    <a:pt x="0" y="1696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8982194" y="503890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169599" y="5038910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w="0" h="179704">
                  <a:moveTo>
                    <a:pt x="0" y="0"/>
                  </a:moveTo>
                  <a:lnTo>
                    <a:pt x="0" y="28012"/>
                  </a:lnTo>
                  <a:lnTo>
                    <a:pt x="0" y="89639"/>
                  </a:lnTo>
                  <a:lnTo>
                    <a:pt x="0" y="151267"/>
                  </a:lnTo>
                  <a:lnTo>
                    <a:pt x="0" y="17927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341656" y="5040212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513714" y="503890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9678865" y="504161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w="0" h="167004">
                  <a:moveTo>
                    <a:pt x="0" y="0"/>
                  </a:moveTo>
                  <a:lnTo>
                    <a:pt x="0" y="26011"/>
                  </a:lnTo>
                  <a:lnTo>
                    <a:pt x="0" y="83236"/>
                  </a:lnTo>
                  <a:lnTo>
                    <a:pt x="0" y="140461"/>
                  </a:lnTo>
                  <a:lnTo>
                    <a:pt x="0" y="166472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828384" y="5047863"/>
              <a:ext cx="0" cy="163830"/>
            </a:xfrm>
            <a:custGeom>
              <a:avLst/>
              <a:gdLst/>
              <a:ahLst/>
              <a:cxnLst/>
              <a:rect l="l" t="t" r="r" b="b"/>
              <a:pathLst>
                <a:path w="0" h="163829">
                  <a:moveTo>
                    <a:pt x="0" y="0"/>
                  </a:moveTo>
                  <a:lnTo>
                    <a:pt x="0" y="25511"/>
                  </a:lnTo>
                  <a:lnTo>
                    <a:pt x="0" y="81637"/>
                  </a:lnTo>
                  <a:lnTo>
                    <a:pt x="0" y="137762"/>
                  </a:lnTo>
                  <a:lnTo>
                    <a:pt x="0" y="16327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381113" y="4846217"/>
              <a:ext cx="0" cy="173355"/>
            </a:xfrm>
            <a:custGeom>
              <a:avLst/>
              <a:gdLst/>
              <a:ahLst/>
              <a:cxnLst/>
              <a:rect l="l" t="t" r="r" b="b"/>
              <a:pathLst>
                <a:path w="0" h="173354">
                  <a:moveTo>
                    <a:pt x="0" y="0"/>
                  </a:moveTo>
                  <a:lnTo>
                    <a:pt x="0" y="27011"/>
                  </a:lnTo>
                  <a:lnTo>
                    <a:pt x="0" y="86438"/>
                  </a:lnTo>
                  <a:lnTo>
                    <a:pt x="0" y="145864"/>
                  </a:lnTo>
                  <a:lnTo>
                    <a:pt x="0" y="172876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8577680" y="4846216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w="0" h="175895">
                  <a:moveTo>
                    <a:pt x="0" y="0"/>
                  </a:moveTo>
                  <a:lnTo>
                    <a:pt x="0" y="27418"/>
                  </a:lnTo>
                  <a:lnTo>
                    <a:pt x="0" y="87740"/>
                  </a:lnTo>
                  <a:lnTo>
                    <a:pt x="0" y="148062"/>
                  </a:lnTo>
                  <a:lnTo>
                    <a:pt x="0" y="175481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734970" y="4845589"/>
              <a:ext cx="0" cy="180340"/>
            </a:xfrm>
            <a:custGeom>
              <a:avLst/>
              <a:gdLst/>
              <a:ahLst/>
              <a:cxnLst/>
              <a:rect l="l" t="t" r="r" b="b"/>
              <a:pathLst>
                <a:path w="0" h="180339">
                  <a:moveTo>
                    <a:pt x="0" y="0"/>
                  </a:moveTo>
                  <a:lnTo>
                    <a:pt x="0" y="28090"/>
                  </a:lnTo>
                  <a:lnTo>
                    <a:pt x="0" y="89888"/>
                  </a:lnTo>
                  <a:lnTo>
                    <a:pt x="0" y="151687"/>
                  </a:lnTo>
                  <a:lnTo>
                    <a:pt x="0" y="179777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902091" y="4845316"/>
              <a:ext cx="1905" cy="186690"/>
            </a:xfrm>
            <a:custGeom>
              <a:avLst/>
              <a:gdLst/>
              <a:ahLst/>
              <a:cxnLst/>
              <a:rect l="l" t="t" r="r" b="b"/>
              <a:pathLst>
                <a:path w="1904" h="186689">
                  <a:moveTo>
                    <a:pt x="1704" y="0"/>
                  </a:moveTo>
                  <a:lnTo>
                    <a:pt x="1438" y="29133"/>
                  </a:lnTo>
                  <a:lnTo>
                    <a:pt x="852" y="93226"/>
                  </a:lnTo>
                  <a:lnTo>
                    <a:pt x="266" y="157320"/>
                  </a:lnTo>
                  <a:lnTo>
                    <a:pt x="0" y="186453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9089499" y="4846217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491"/>
                  </a:lnTo>
                  <a:lnTo>
                    <a:pt x="0" y="91174"/>
                  </a:lnTo>
                  <a:lnTo>
                    <a:pt x="0" y="153856"/>
                  </a:lnTo>
                  <a:lnTo>
                    <a:pt x="0" y="182348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9261553" y="4845320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w="0" h="194310">
                  <a:moveTo>
                    <a:pt x="0" y="0"/>
                  </a:moveTo>
                  <a:lnTo>
                    <a:pt x="0" y="30287"/>
                  </a:lnTo>
                  <a:lnTo>
                    <a:pt x="0" y="96919"/>
                  </a:lnTo>
                  <a:lnTo>
                    <a:pt x="0" y="163551"/>
                  </a:lnTo>
                  <a:lnTo>
                    <a:pt x="0" y="193838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435316" y="4845879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w="0" h="182879">
                  <a:moveTo>
                    <a:pt x="0" y="0"/>
                  </a:moveTo>
                  <a:lnTo>
                    <a:pt x="0" y="28513"/>
                  </a:lnTo>
                  <a:lnTo>
                    <a:pt x="0" y="91242"/>
                  </a:lnTo>
                  <a:lnTo>
                    <a:pt x="0" y="153971"/>
                  </a:lnTo>
                  <a:lnTo>
                    <a:pt x="0" y="18248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9598761" y="4845879"/>
              <a:ext cx="0" cy="172720"/>
            </a:xfrm>
            <a:custGeom>
              <a:avLst/>
              <a:gdLst/>
              <a:ahLst/>
              <a:cxnLst/>
              <a:rect l="l" t="t" r="r" b="b"/>
              <a:pathLst>
                <a:path w="0" h="172720">
                  <a:moveTo>
                    <a:pt x="0" y="0"/>
                  </a:moveTo>
                  <a:lnTo>
                    <a:pt x="0" y="26967"/>
                  </a:lnTo>
                  <a:lnTo>
                    <a:pt x="0" y="86294"/>
                  </a:lnTo>
                  <a:lnTo>
                    <a:pt x="0" y="145622"/>
                  </a:lnTo>
                  <a:lnTo>
                    <a:pt x="0" y="172589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9757664" y="4846217"/>
              <a:ext cx="635" cy="173990"/>
            </a:xfrm>
            <a:custGeom>
              <a:avLst/>
              <a:gdLst/>
              <a:ahLst/>
              <a:cxnLst/>
              <a:rect l="l" t="t" r="r" b="b"/>
              <a:pathLst>
                <a:path w="634" h="173989">
                  <a:moveTo>
                    <a:pt x="600" y="0"/>
                  </a:moveTo>
                  <a:lnTo>
                    <a:pt x="506" y="27139"/>
                  </a:lnTo>
                  <a:lnTo>
                    <a:pt x="300" y="86847"/>
                  </a:lnTo>
                  <a:lnTo>
                    <a:pt x="93" y="146554"/>
                  </a:lnTo>
                  <a:lnTo>
                    <a:pt x="0" y="173694"/>
                  </a:lnTo>
                </a:path>
              </a:pathLst>
            </a:custGeom>
            <a:ln w="306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415032" y="3828688"/>
              <a:ext cx="1483360" cy="732790"/>
            </a:xfrm>
            <a:custGeom>
              <a:avLst/>
              <a:gdLst/>
              <a:ahLst/>
              <a:cxnLst/>
              <a:rect l="l" t="t" r="r" b="b"/>
              <a:pathLst>
                <a:path w="1483359" h="732789">
                  <a:moveTo>
                    <a:pt x="1483082" y="732427"/>
                  </a:moveTo>
                  <a:lnTo>
                    <a:pt x="0" y="732427"/>
                  </a:lnTo>
                  <a:lnTo>
                    <a:pt x="0" y="0"/>
                  </a:lnTo>
                  <a:lnTo>
                    <a:pt x="1483082" y="0"/>
                  </a:lnTo>
                  <a:lnTo>
                    <a:pt x="1483082" y="7324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582228" y="3890258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755650" y="398641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8580721" y="407574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8582225" y="4177050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701856" y="4277857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803542" y="4375727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8595672" y="4473833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582228" y="459946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755650" y="4695618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8580721" y="4784951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8582225" y="4886258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8701856" y="4987064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8803542" y="5084935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8595672" y="5183041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582228" y="3890258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755650" y="398641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580721" y="4075743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8582225" y="4177050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8701856" y="4277857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8803542" y="4375727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8595672" y="4473833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582228" y="4599465"/>
              <a:ext cx="562610" cy="0"/>
            </a:xfrm>
            <a:custGeom>
              <a:avLst/>
              <a:gdLst/>
              <a:ahLst/>
              <a:cxnLst/>
              <a:rect l="l" t="t" r="r" b="b"/>
              <a:pathLst>
                <a:path w="562609" h="0">
                  <a:moveTo>
                    <a:pt x="0" y="0"/>
                  </a:moveTo>
                  <a:lnTo>
                    <a:pt x="87841" y="0"/>
                  </a:lnTo>
                  <a:lnTo>
                    <a:pt x="281091" y="0"/>
                  </a:lnTo>
                  <a:lnTo>
                    <a:pt x="474342" y="0"/>
                  </a:lnTo>
                  <a:lnTo>
                    <a:pt x="56218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755650" y="4695618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 h="0">
                  <a:moveTo>
                    <a:pt x="0" y="0"/>
                  </a:moveTo>
                  <a:lnTo>
                    <a:pt x="78375" y="0"/>
                  </a:lnTo>
                  <a:lnTo>
                    <a:pt x="250800" y="0"/>
                  </a:lnTo>
                  <a:lnTo>
                    <a:pt x="423225" y="0"/>
                  </a:lnTo>
                  <a:lnTo>
                    <a:pt x="50160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8580721" y="4784951"/>
              <a:ext cx="461009" cy="0"/>
            </a:xfrm>
            <a:custGeom>
              <a:avLst/>
              <a:gdLst/>
              <a:ahLst/>
              <a:cxnLst/>
              <a:rect l="l" t="t" r="r" b="b"/>
              <a:pathLst>
                <a:path w="461009" h="0">
                  <a:moveTo>
                    <a:pt x="0" y="0"/>
                  </a:moveTo>
                  <a:lnTo>
                    <a:pt x="71948" y="0"/>
                  </a:lnTo>
                  <a:lnTo>
                    <a:pt x="230236" y="0"/>
                  </a:lnTo>
                  <a:lnTo>
                    <a:pt x="388524" y="0"/>
                  </a:lnTo>
                  <a:lnTo>
                    <a:pt x="460473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8582225" y="4886258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4" h="0">
                  <a:moveTo>
                    <a:pt x="0" y="0"/>
                  </a:moveTo>
                  <a:lnTo>
                    <a:pt x="111194" y="0"/>
                  </a:lnTo>
                  <a:lnTo>
                    <a:pt x="355821" y="0"/>
                  </a:lnTo>
                  <a:lnTo>
                    <a:pt x="600448" y="0"/>
                  </a:lnTo>
                  <a:lnTo>
                    <a:pt x="711642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8701856" y="4987064"/>
              <a:ext cx="574675" cy="0"/>
            </a:xfrm>
            <a:custGeom>
              <a:avLst/>
              <a:gdLst/>
              <a:ahLst/>
              <a:cxnLst/>
              <a:rect l="l" t="t" r="r" b="b"/>
              <a:pathLst>
                <a:path w="574675" h="0">
                  <a:moveTo>
                    <a:pt x="0" y="0"/>
                  </a:moveTo>
                  <a:lnTo>
                    <a:pt x="89702" y="0"/>
                  </a:lnTo>
                  <a:lnTo>
                    <a:pt x="287048" y="0"/>
                  </a:lnTo>
                  <a:lnTo>
                    <a:pt x="484394" y="0"/>
                  </a:lnTo>
                  <a:lnTo>
                    <a:pt x="574096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803542" y="5084935"/>
              <a:ext cx="681990" cy="0"/>
            </a:xfrm>
            <a:custGeom>
              <a:avLst/>
              <a:gdLst/>
              <a:ahLst/>
              <a:cxnLst/>
              <a:rect l="l" t="t" r="r" b="b"/>
              <a:pathLst>
                <a:path w="681990" h="0">
                  <a:moveTo>
                    <a:pt x="0" y="0"/>
                  </a:moveTo>
                  <a:lnTo>
                    <a:pt x="106521" y="0"/>
                  </a:lnTo>
                  <a:lnTo>
                    <a:pt x="340869" y="0"/>
                  </a:lnTo>
                  <a:lnTo>
                    <a:pt x="575217" y="0"/>
                  </a:lnTo>
                  <a:lnTo>
                    <a:pt x="681739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595672" y="5183041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67276" y="0"/>
                  </a:lnTo>
                  <a:lnTo>
                    <a:pt x="215285" y="0"/>
                  </a:lnTo>
                  <a:lnTo>
                    <a:pt x="363294" y="0"/>
                  </a:lnTo>
                  <a:lnTo>
                    <a:pt x="430570" y="0"/>
                  </a:lnTo>
                </a:path>
              </a:pathLst>
            </a:custGeom>
            <a:ln w="30686">
              <a:solidFill>
                <a:srgbClr val="006E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9198051" y="4784813"/>
              <a:ext cx="969644" cy="1834514"/>
            </a:xfrm>
            <a:custGeom>
              <a:avLst/>
              <a:gdLst/>
              <a:ahLst/>
              <a:cxnLst/>
              <a:rect l="l" t="t" r="r" b="b"/>
              <a:pathLst>
                <a:path w="969645" h="1834515">
                  <a:moveTo>
                    <a:pt x="969378" y="872032"/>
                  </a:moveTo>
                  <a:lnTo>
                    <a:pt x="969314" y="825411"/>
                  </a:lnTo>
                  <a:lnTo>
                    <a:pt x="968502" y="775487"/>
                  </a:lnTo>
                  <a:lnTo>
                    <a:pt x="964361" y="722388"/>
                  </a:lnTo>
                  <a:lnTo>
                    <a:pt x="957414" y="688975"/>
                  </a:lnTo>
                  <a:lnTo>
                    <a:pt x="956640" y="675957"/>
                  </a:lnTo>
                  <a:lnTo>
                    <a:pt x="947178" y="607161"/>
                  </a:lnTo>
                  <a:lnTo>
                    <a:pt x="929081" y="532841"/>
                  </a:lnTo>
                  <a:lnTo>
                    <a:pt x="915771" y="484136"/>
                  </a:lnTo>
                  <a:lnTo>
                    <a:pt x="899058" y="422668"/>
                  </a:lnTo>
                  <a:lnTo>
                    <a:pt x="884186" y="386499"/>
                  </a:lnTo>
                  <a:lnTo>
                    <a:pt x="859421" y="346938"/>
                  </a:lnTo>
                  <a:lnTo>
                    <a:pt x="828268" y="309499"/>
                  </a:lnTo>
                  <a:lnTo>
                    <a:pt x="794232" y="279704"/>
                  </a:lnTo>
                  <a:lnTo>
                    <a:pt x="760793" y="263067"/>
                  </a:lnTo>
                  <a:lnTo>
                    <a:pt x="731469" y="265099"/>
                  </a:lnTo>
                  <a:lnTo>
                    <a:pt x="715619" y="279158"/>
                  </a:lnTo>
                  <a:lnTo>
                    <a:pt x="713320" y="273405"/>
                  </a:lnTo>
                  <a:lnTo>
                    <a:pt x="687133" y="229895"/>
                  </a:lnTo>
                  <a:lnTo>
                    <a:pt x="652627" y="183248"/>
                  </a:lnTo>
                  <a:lnTo>
                    <a:pt x="613816" y="139293"/>
                  </a:lnTo>
                  <a:lnTo>
                    <a:pt x="574713" y="103898"/>
                  </a:lnTo>
                  <a:lnTo>
                    <a:pt x="539356" y="82892"/>
                  </a:lnTo>
                  <a:lnTo>
                    <a:pt x="511759" y="82143"/>
                  </a:lnTo>
                  <a:lnTo>
                    <a:pt x="488442" y="103949"/>
                  </a:lnTo>
                  <a:lnTo>
                    <a:pt x="482841" y="133794"/>
                  </a:lnTo>
                  <a:lnTo>
                    <a:pt x="490613" y="169418"/>
                  </a:lnTo>
                  <a:lnTo>
                    <a:pt x="507377" y="208521"/>
                  </a:lnTo>
                  <a:lnTo>
                    <a:pt x="528777" y="248831"/>
                  </a:lnTo>
                  <a:lnTo>
                    <a:pt x="550456" y="288061"/>
                  </a:lnTo>
                  <a:lnTo>
                    <a:pt x="568045" y="323926"/>
                  </a:lnTo>
                  <a:lnTo>
                    <a:pt x="577176" y="354164"/>
                  </a:lnTo>
                  <a:lnTo>
                    <a:pt x="583171" y="397129"/>
                  </a:lnTo>
                  <a:lnTo>
                    <a:pt x="590384" y="444271"/>
                  </a:lnTo>
                  <a:lnTo>
                    <a:pt x="598411" y="494195"/>
                  </a:lnTo>
                  <a:lnTo>
                    <a:pt x="608342" y="554647"/>
                  </a:lnTo>
                  <a:lnTo>
                    <a:pt x="606437" y="554570"/>
                  </a:lnTo>
                  <a:lnTo>
                    <a:pt x="595553" y="489572"/>
                  </a:lnTo>
                  <a:lnTo>
                    <a:pt x="567499" y="420700"/>
                  </a:lnTo>
                  <a:lnTo>
                    <a:pt x="543826" y="375450"/>
                  </a:lnTo>
                  <a:lnTo>
                    <a:pt x="516890" y="334975"/>
                  </a:lnTo>
                  <a:lnTo>
                    <a:pt x="478828" y="291884"/>
                  </a:lnTo>
                  <a:lnTo>
                    <a:pt x="446570" y="264337"/>
                  </a:lnTo>
                  <a:lnTo>
                    <a:pt x="446570" y="580821"/>
                  </a:lnTo>
                  <a:lnTo>
                    <a:pt x="430784" y="586498"/>
                  </a:lnTo>
                  <a:lnTo>
                    <a:pt x="429780" y="544830"/>
                  </a:lnTo>
                  <a:lnTo>
                    <a:pt x="427202" y="497179"/>
                  </a:lnTo>
                  <a:lnTo>
                    <a:pt x="426186" y="485063"/>
                  </a:lnTo>
                  <a:lnTo>
                    <a:pt x="428358" y="490664"/>
                  </a:lnTo>
                  <a:lnTo>
                    <a:pt x="439572" y="533781"/>
                  </a:lnTo>
                  <a:lnTo>
                    <a:pt x="446074" y="575411"/>
                  </a:lnTo>
                  <a:lnTo>
                    <a:pt x="446570" y="580821"/>
                  </a:lnTo>
                  <a:lnTo>
                    <a:pt x="446570" y="264337"/>
                  </a:lnTo>
                  <a:lnTo>
                    <a:pt x="435483" y="254863"/>
                  </a:lnTo>
                  <a:lnTo>
                    <a:pt x="392645" y="232613"/>
                  </a:lnTo>
                  <a:lnTo>
                    <a:pt x="389331" y="232727"/>
                  </a:lnTo>
                  <a:lnTo>
                    <a:pt x="384543" y="209080"/>
                  </a:lnTo>
                  <a:lnTo>
                    <a:pt x="373303" y="157594"/>
                  </a:lnTo>
                  <a:lnTo>
                    <a:pt x="361657" y="113538"/>
                  </a:lnTo>
                  <a:lnTo>
                    <a:pt x="344741" y="66255"/>
                  </a:lnTo>
                  <a:lnTo>
                    <a:pt x="323075" y="25234"/>
                  </a:lnTo>
                  <a:lnTo>
                    <a:pt x="297154" y="0"/>
                  </a:lnTo>
                  <a:lnTo>
                    <a:pt x="267525" y="38"/>
                  </a:lnTo>
                  <a:lnTo>
                    <a:pt x="237553" y="27063"/>
                  </a:lnTo>
                  <a:lnTo>
                    <a:pt x="222224" y="66382"/>
                  </a:lnTo>
                  <a:lnTo>
                    <a:pt x="218109" y="113690"/>
                  </a:lnTo>
                  <a:lnTo>
                    <a:pt x="221780" y="164719"/>
                  </a:lnTo>
                  <a:lnTo>
                    <a:pt x="229768" y="215176"/>
                  </a:lnTo>
                  <a:lnTo>
                    <a:pt x="238671" y="260781"/>
                  </a:lnTo>
                  <a:lnTo>
                    <a:pt x="245033" y="297243"/>
                  </a:lnTo>
                  <a:lnTo>
                    <a:pt x="249631" y="337807"/>
                  </a:lnTo>
                  <a:lnTo>
                    <a:pt x="254101" y="386168"/>
                  </a:lnTo>
                  <a:lnTo>
                    <a:pt x="258508" y="440093"/>
                  </a:lnTo>
                  <a:lnTo>
                    <a:pt x="262864" y="497357"/>
                  </a:lnTo>
                  <a:lnTo>
                    <a:pt x="267195" y="555739"/>
                  </a:lnTo>
                  <a:lnTo>
                    <a:pt x="271551" y="613003"/>
                  </a:lnTo>
                  <a:lnTo>
                    <a:pt x="275945" y="666927"/>
                  </a:lnTo>
                  <a:lnTo>
                    <a:pt x="280428" y="715289"/>
                  </a:lnTo>
                  <a:lnTo>
                    <a:pt x="285026" y="755853"/>
                  </a:lnTo>
                  <a:lnTo>
                    <a:pt x="286143" y="757529"/>
                  </a:lnTo>
                  <a:lnTo>
                    <a:pt x="285165" y="764286"/>
                  </a:lnTo>
                  <a:lnTo>
                    <a:pt x="285572" y="814514"/>
                  </a:lnTo>
                  <a:lnTo>
                    <a:pt x="288023" y="857948"/>
                  </a:lnTo>
                  <a:lnTo>
                    <a:pt x="273354" y="836853"/>
                  </a:lnTo>
                  <a:lnTo>
                    <a:pt x="246151" y="789470"/>
                  </a:lnTo>
                  <a:lnTo>
                    <a:pt x="211950" y="735190"/>
                  </a:lnTo>
                  <a:lnTo>
                    <a:pt x="167957" y="681520"/>
                  </a:lnTo>
                  <a:lnTo>
                    <a:pt x="121869" y="644969"/>
                  </a:lnTo>
                  <a:lnTo>
                    <a:pt x="73355" y="622160"/>
                  </a:lnTo>
                  <a:lnTo>
                    <a:pt x="31940" y="615670"/>
                  </a:lnTo>
                  <a:lnTo>
                    <a:pt x="7162" y="628040"/>
                  </a:lnTo>
                  <a:lnTo>
                    <a:pt x="0" y="650011"/>
                  </a:lnTo>
                  <a:lnTo>
                    <a:pt x="2273" y="678980"/>
                  </a:lnTo>
                  <a:lnTo>
                    <a:pt x="14909" y="718769"/>
                  </a:lnTo>
                  <a:lnTo>
                    <a:pt x="38823" y="773201"/>
                  </a:lnTo>
                  <a:lnTo>
                    <a:pt x="74955" y="846086"/>
                  </a:lnTo>
                  <a:lnTo>
                    <a:pt x="93433" y="881824"/>
                  </a:lnTo>
                  <a:lnTo>
                    <a:pt x="119964" y="932624"/>
                  </a:lnTo>
                  <a:lnTo>
                    <a:pt x="149250" y="988415"/>
                  </a:lnTo>
                  <a:lnTo>
                    <a:pt x="175971" y="1039126"/>
                  </a:lnTo>
                  <a:lnTo>
                    <a:pt x="194830" y="1074712"/>
                  </a:lnTo>
                  <a:lnTo>
                    <a:pt x="219062" y="1108252"/>
                  </a:lnTo>
                  <a:lnTo>
                    <a:pt x="254952" y="1143381"/>
                  </a:lnTo>
                  <a:lnTo>
                    <a:pt x="298665" y="1177912"/>
                  </a:lnTo>
                  <a:lnTo>
                    <a:pt x="346354" y="1209725"/>
                  </a:lnTo>
                  <a:lnTo>
                    <a:pt x="394144" y="1236675"/>
                  </a:lnTo>
                  <a:lnTo>
                    <a:pt x="438188" y="1256588"/>
                  </a:lnTo>
                  <a:lnTo>
                    <a:pt x="442175" y="1257769"/>
                  </a:lnTo>
                  <a:lnTo>
                    <a:pt x="465251" y="1273149"/>
                  </a:lnTo>
                  <a:lnTo>
                    <a:pt x="463257" y="1455864"/>
                  </a:lnTo>
                  <a:lnTo>
                    <a:pt x="458190" y="1668970"/>
                  </a:lnTo>
                  <a:lnTo>
                    <a:pt x="455460" y="1760080"/>
                  </a:lnTo>
                  <a:lnTo>
                    <a:pt x="471563" y="1773834"/>
                  </a:lnTo>
                  <a:lnTo>
                    <a:pt x="519557" y="1802942"/>
                  </a:lnTo>
                  <a:lnTo>
                    <a:pt x="599008" y="1829142"/>
                  </a:lnTo>
                  <a:lnTo>
                    <a:pt x="709460" y="1834184"/>
                  </a:lnTo>
                  <a:lnTo>
                    <a:pt x="819264" y="1811743"/>
                  </a:lnTo>
                  <a:lnTo>
                    <a:pt x="895311" y="1777707"/>
                  </a:lnTo>
                  <a:lnTo>
                    <a:pt x="939533" y="1746618"/>
                  </a:lnTo>
                  <a:lnTo>
                    <a:pt x="953846" y="1733016"/>
                  </a:lnTo>
                  <a:lnTo>
                    <a:pt x="930617" y="1656295"/>
                  </a:lnTo>
                  <a:lnTo>
                    <a:pt x="879817" y="1471891"/>
                  </a:lnTo>
                  <a:lnTo>
                    <a:pt x="833577" y="1265732"/>
                  </a:lnTo>
                  <a:lnTo>
                    <a:pt x="853452" y="1252143"/>
                  </a:lnTo>
                  <a:lnTo>
                    <a:pt x="877062" y="1228750"/>
                  </a:lnTo>
                  <a:lnTo>
                    <a:pt x="913117" y="1175270"/>
                  </a:lnTo>
                  <a:lnTo>
                    <a:pt x="943533" y="1102372"/>
                  </a:lnTo>
                  <a:lnTo>
                    <a:pt x="955154" y="1057236"/>
                  </a:lnTo>
                  <a:lnTo>
                    <a:pt x="962660" y="1011466"/>
                  </a:lnTo>
                  <a:lnTo>
                    <a:pt x="966939" y="965225"/>
                  </a:lnTo>
                  <a:lnTo>
                    <a:pt x="968883" y="918692"/>
                  </a:lnTo>
                  <a:lnTo>
                    <a:pt x="969378" y="872032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9994515" y="5427272"/>
              <a:ext cx="5715" cy="70485"/>
            </a:xfrm>
            <a:custGeom>
              <a:avLst/>
              <a:gdLst/>
              <a:ahLst/>
              <a:cxnLst/>
              <a:rect l="l" t="t" r="r" b="b"/>
              <a:pathLst>
                <a:path w="5715" h="70485">
                  <a:moveTo>
                    <a:pt x="0" y="0"/>
                  </a:moveTo>
                  <a:lnTo>
                    <a:pt x="3925" y="19055"/>
                  </a:lnTo>
                  <a:lnTo>
                    <a:pt x="5696" y="36189"/>
                  </a:lnTo>
                  <a:lnTo>
                    <a:pt x="5573" y="52847"/>
                  </a:lnTo>
                  <a:lnTo>
                    <a:pt x="3814" y="70469"/>
                  </a:lnTo>
                </a:path>
              </a:pathLst>
            </a:custGeom>
            <a:ln w="19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9820083" y="5422024"/>
              <a:ext cx="4445" cy="70485"/>
            </a:xfrm>
            <a:custGeom>
              <a:avLst/>
              <a:gdLst/>
              <a:ahLst/>
              <a:cxnLst/>
              <a:rect l="l" t="t" r="r" b="b"/>
              <a:pathLst>
                <a:path w="4445" h="70485">
                  <a:moveTo>
                    <a:pt x="0" y="0"/>
                  </a:moveTo>
                  <a:lnTo>
                    <a:pt x="3207" y="21839"/>
                  </a:lnTo>
                  <a:lnTo>
                    <a:pt x="4355" y="38906"/>
                  </a:lnTo>
                  <a:lnTo>
                    <a:pt x="4279" y="54138"/>
                  </a:lnTo>
                  <a:lnTo>
                    <a:pt x="3814" y="70469"/>
                  </a:lnTo>
                </a:path>
              </a:pathLst>
            </a:custGeom>
            <a:ln w="19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9647767" y="5434636"/>
              <a:ext cx="6350" cy="70485"/>
            </a:xfrm>
            <a:custGeom>
              <a:avLst/>
              <a:gdLst/>
              <a:ahLst/>
              <a:cxnLst/>
              <a:rect l="l" t="t" r="r" b="b"/>
              <a:pathLst>
                <a:path w="6350" h="70485">
                  <a:moveTo>
                    <a:pt x="0" y="0"/>
                  </a:moveTo>
                  <a:lnTo>
                    <a:pt x="4115" y="19401"/>
                  </a:lnTo>
                  <a:lnTo>
                    <a:pt x="5862" y="36329"/>
                  </a:lnTo>
                  <a:lnTo>
                    <a:pt x="5632" y="52710"/>
                  </a:lnTo>
                  <a:lnTo>
                    <a:pt x="3814" y="70469"/>
                  </a:lnTo>
                </a:path>
              </a:pathLst>
            </a:custGeom>
            <a:ln w="17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8130375" y="4813833"/>
              <a:ext cx="989330" cy="1709420"/>
            </a:xfrm>
            <a:custGeom>
              <a:avLst/>
              <a:gdLst/>
              <a:ahLst/>
              <a:cxnLst/>
              <a:rect l="l" t="t" r="r" b="b"/>
              <a:pathLst>
                <a:path w="989329" h="1709420">
                  <a:moveTo>
                    <a:pt x="988872" y="548538"/>
                  </a:moveTo>
                  <a:lnTo>
                    <a:pt x="982421" y="526351"/>
                  </a:lnTo>
                  <a:lnTo>
                    <a:pt x="958062" y="513168"/>
                  </a:lnTo>
                  <a:lnTo>
                    <a:pt x="916470" y="518299"/>
                  </a:lnTo>
                  <a:lnTo>
                    <a:pt x="867232" y="539508"/>
                  </a:lnTo>
                  <a:lnTo>
                    <a:pt x="819975" y="574535"/>
                  </a:lnTo>
                  <a:lnTo>
                    <a:pt x="774242" y="626732"/>
                  </a:lnTo>
                  <a:lnTo>
                    <a:pt x="738263" y="679856"/>
                  </a:lnTo>
                  <a:lnTo>
                    <a:pt x="709536" y="726325"/>
                  </a:lnTo>
                  <a:lnTo>
                    <a:pt x="694182" y="746912"/>
                  </a:lnTo>
                  <a:lnTo>
                    <a:pt x="698055" y="703592"/>
                  </a:lnTo>
                  <a:lnTo>
                    <a:pt x="700100" y="653402"/>
                  </a:lnTo>
                  <a:lnTo>
                    <a:pt x="699312" y="646506"/>
                  </a:lnTo>
                  <a:lnTo>
                    <a:pt x="700532" y="644982"/>
                  </a:lnTo>
                  <a:lnTo>
                    <a:pt x="709739" y="591718"/>
                  </a:lnTo>
                  <a:lnTo>
                    <a:pt x="719658" y="539026"/>
                  </a:lnTo>
                  <a:lnTo>
                    <a:pt x="740181" y="434200"/>
                  </a:lnTo>
                  <a:lnTo>
                    <a:pt x="750087" y="381495"/>
                  </a:lnTo>
                  <a:lnTo>
                    <a:pt x="759307" y="328231"/>
                  </a:lnTo>
                  <a:lnTo>
                    <a:pt x="771639" y="295198"/>
                  </a:lnTo>
                  <a:lnTo>
                    <a:pt x="794346" y="258152"/>
                  </a:lnTo>
                  <a:lnTo>
                    <a:pt x="820839" y="219252"/>
                  </a:lnTo>
                  <a:lnTo>
                    <a:pt x="844524" y="180644"/>
                  </a:lnTo>
                  <a:lnTo>
                    <a:pt x="858799" y="144500"/>
                  </a:lnTo>
                  <a:lnTo>
                    <a:pt x="857097" y="112941"/>
                  </a:lnTo>
                  <a:lnTo>
                    <a:pt x="832802" y="88138"/>
                  </a:lnTo>
                  <a:lnTo>
                    <a:pt x="800963" y="86385"/>
                  </a:lnTo>
                  <a:lnTo>
                    <a:pt x="784771" y="93853"/>
                  </a:lnTo>
                  <a:lnTo>
                    <a:pt x="790333" y="76784"/>
                  </a:lnTo>
                  <a:lnTo>
                    <a:pt x="786942" y="47244"/>
                  </a:lnTo>
                  <a:lnTo>
                    <a:pt x="764717" y="24815"/>
                  </a:lnTo>
                  <a:lnTo>
                    <a:pt x="737285" y="21551"/>
                  </a:lnTo>
                  <a:lnTo>
                    <a:pt x="701357" y="33350"/>
                  </a:lnTo>
                  <a:lnTo>
                    <a:pt x="660565" y="56502"/>
                  </a:lnTo>
                  <a:lnTo>
                    <a:pt x="618515" y="87261"/>
                  </a:lnTo>
                  <a:lnTo>
                    <a:pt x="578815" y="121907"/>
                  </a:lnTo>
                  <a:lnTo>
                    <a:pt x="568540" y="132499"/>
                  </a:lnTo>
                  <a:lnTo>
                    <a:pt x="568540" y="440944"/>
                  </a:lnTo>
                  <a:lnTo>
                    <a:pt x="564426" y="462330"/>
                  </a:lnTo>
                  <a:lnTo>
                    <a:pt x="563181" y="472046"/>
                  </a:lnTo>
                  <a:lnTo>
                    <a:pt x="558685" y="470255"/>
                  </a:lnTo>
                  <a:lnTo>
                    <a:pt x="563740" y="453796"/>
                  </a:lnTo>
                  <a:lnTo>
                    <a:pt x="568540" y="440944"/>
                  </a:lnTo>
                  <a:lnTo>
                    <a:pt x="568540" y="132499"/>
                  </a:lnTo>
                  <a:lnTo>
                    <a:pt x="545058" y="156705"/>
                  </a:lnTo>
                  <a:lnTo>
                    <a:pt x="520865" y="187921"/>
                  </a:lnTo>
                  <a:lnTo>
                    <a:pt x="488607" y="239255"/>
                  </a:lnTo>
                  <a:lnTo>
                    <a:pt x="461441" y="281165"/>
                  </a:lnTo>
                  <a:lnTo>
                    <a:pt x="438886" y="316865"/>
                  </a:lnTo>
                  <a:lnTo>
                    <a:pt x="405752" y="382473"/>
                  </a:lnTo>
                  <a:lnTo>
                    <a:pt x="394246" y="418807"/>
                  </a:lnTo>
                  <a:lnTo>
                    <a:pt x="391248" y="433476"/>
                  </a:lnTo>
                  <a:lnTo>
                    <a:pt x="388124" y="433235"/>
                  </a:lnTo>
                  <a:lnTo>
                    <a:pt x="382168" y="433285"/>
                  </a:lnTo>
                  <a:lnTo>
                    <a:pt x="388353" y="399072"/>
                  </a:lnTo>
                  <a:lnTo>
                    <a:pt x="398449" y="339585"/>
                  </a:lnTo>
                  <a:lnTo>
                    <a:pt x="410502" y="307670"/>
                  </a:lnTo>
                  <a:lnTo>
                    <a:pt x="432498" y="273507"/>
                  </a:lnTo>
                  <a:lnTo>
                    <a:pt x="458012" y="238544"/>
                  </a:lnTo>
                  <a:lnTo>
                    <a:pt x="480631" y="204228"/>
                  </a:lnTo>
                  <a:lnTo>
                    <a:pt x="493941" y="172008"/>
                  </a:lnTo>
                  <a:lnTo>
                    <a:pt x="491528" y="143332"/>
                  </a:lnTo>
                  <a:lnTo>
                    <a:pt x="466953" y="119659"/>
                  </a:lnTo>
                  <a:lnTo>
                    <a:pt x="435724" y="115709"/>
                  </a:lnTo>
                  <a:lnTo>
                    <a:pt x="396798" y="128892"/>
                  </a:lnTo>
                  <a:lnTo>
                    <a:pt x="355371" y="154508"/>
                  </a:lnTo>
                  <a:lnTo>
                    <a:pt x="316636" y="187858"/>
                  </a:lnTo>
                  <a:lnTo>
                    <a:pt x="285762" y="224269"/>
                  </a:lnTo>
                  <a:lnTo>
                    <a:pt x="267931" y="259054"/>
                  </a:lnTo>
                  <a:lnTo>
                    <a:pt x="251891" y="309600"/>
                  </a:lnTo>
                  <a:lnTo>
                    <a:pt x="239522" y="347230"/>
                  </a:lnTo>
                  <a:lnTo>
                    <a:pt x="223012" y="400354"/>
                  </a:lnTo>
                  <a:lnTo>
                    <a:pt x="212953" y="451624"/>
                  </a:lnTo>
                  <a:lnTo>
                    <a:pt x="212852" y="452424"/>
                  </a:lnTo>
                  <a:lnTo>
                    <a:pt x="207035" y="453542"/>
                  </a:lnTo>
                  <a:lnTo>
                    <a:pt x="213906" y="403479"/>
                  </a:lnTo>
                  <a:lnTo>
                    <a:pt x="221411" y="349948"/>
                  </a:lnTo>
                  <a:lnTo>
                    <a:pt x="228396" y="301917"/>
                  </a:lnTo>
                  <a:lnTo>
                    <a:pt x="234657" y="261569"/>
                  </a:lnTo>
                  <a:lnTo>
                    <a:pt x="257124" y="187286"/>
                  </a:lnTo>
                  <a:lnTo>
                    <a:pt x="271221" y="144233"/>
                  </a:lnTo>
                  <a:lnTo>
                    <a:pt x="281406" y="101117"/>
                  </a:lnTo>
                  <a:lnTo>
                    <a:pt x="283286" y="60820"/>
                  </a:lnTo>
                  <a:lnTo>
                    <a:pt x="272516" y="26225"/>
                  </a:lnTo>
                  <a:lnTo>
                    <a:pt x="244716" y="254"/>
                  </a:lnTo>
                  <a:lnTo>
                    <a:pt x="217385" y="0"/>
                  </a:lnTo>
                  <a:lnTo>
                    <a:pt x="188290" y="22402"/>
                  </a:lnTo>
                  <a:lnTo>
                    <a:pt x="159766" y="60020"/>
                  </a:lnTo>
                  <a:lnTo>
                    <a:pt x="134150" y="105384"/>
                  </a:lnTo>
                  <a:lnTo>
                    <a:pt x="113804" y="151053"/>
                  </a:lnTo>
                  <a:lnTo>
                    <a:pt x="101066" y="189598"/>
                  </a:lnTo>
                  <a:lnTo>
                    <a:pt x="72440" y="302425"/>
                  </a:lnTo>
                  <a:lnTo>
                    <a:pt x="60388" y="351904"/>
                  </a:lnTo>
                  <a:lnTo>
                    <a:pt x="50012" y="398665"/>
                  </a:lnTo>
                  <a:lnTo>
                    <a:pt x="41478" y="444157"/>
                  </a:lnTo>
                  <a:lnTo>
                    <a:pt x="34899" y="489851"/>
                  </a:lnTo>
                  <a:lnTo>
                    <a:pt x="30429" y="537171"/>
                  </a:lnTo>
                  <a:lnTo>
                    <a:pt x="29349" y="561555"/>
                  </a:lnTo>
                  <a:lnTo>
                    <a:pt x="22656" y="589241"/>
                  </a:lnTo>
                  <a:lnTo>
                    <a:pt x="16764" y="642175"/>
                  </a:lnTo>
                  <a:lnTo>
                    <a:pt x="14325" y="692048"/>
                  </a:lnTo>
                  <a:lnTo>
                    <a:pt x="12725" y="738632"/>
                  </a:lnTo>
                  <a:lnTo>
                    <a:pt x="11684" y="785291"/>
                  </a:lnTo>
                  <a:lnTo>
                    <a:pt x="12103" y="831862"/>
                  </a:lnTo>
                  <a:lnTo>
                    <a:pt x="14871" y="878217"/>
                  </a:lnTo>
                  <a:lnTo>
                    <a:pt x="20866" y="924204"/>
                  </a:lnTo>
                  <a:lnTo>
                    <a:pt x="31000" y="969695"/>
                  </a:lnTo>
                  <a:lnTo>
                    <a:pt x="46139" y="1014552"/>
                  </a:lnTo>
                  <a:lnTo>
                    <a:pt x="74485" y="1071689"/>
                  </a:lnTo>
                  <a:lnTo>
                    <a:pt x="116116" y="1122337"/>
                  </a:lnTo>
                  <a:lnTo>
                    <a:pt x="135521" y="1136586"/>
                  </a:lnTo>
                  <a:lnTo>
                    <a:pt x="82550" y="1341120"/>
                  </a:lnTo>
                  <a:lnTo>
                    <a:pt x="25730" y="1523746"/>
                  </a:lnTo>
                  <a:lnTo>
                    <a:pt x="0" y="1599666"/>
                  </a:lnTo>
                  <a:lnTo>
                    <a:pt x="13855" y="1613725"/>
                  </a:lnTo>
                  <a:lnTo>
                    <a:pt x="57035" y="1646250"/>
                  </a:lnTo>
                  <a:lnTo>
                    <a:pt x="131927" y="1682775"/>
                  </a:lnTo>
                  <a:lnTo>
                    <a:pt x="240931" y="1708797"/>
                  </a:lnTo>
                  <a:lnTo>
                    <a:pt x="351485" y="1707388"/>
                  </a:lnTo>
                  <a:lnTo>
                    <a:pt x="431749" y="1683816"/>
                  </a:lnTo>
                  <a:lnTo>
                    <a:pt x="480682" y="1656295"/>
                  </a:lnTo>
                  <a:lnTo>
                    <a:pt x="497230" y="1643075"/>
                  </a:lnTo>
                  <a:lnTo>
                    <a:pt x="497484" y="1551914"/>
                  </a:lnTo>
                  <a:lnTo>
                    <a:pt x="499414" y="1338757"/>
                  </a:lnTo>
                  <a:lnTo>
                    <a:pt x="503402" y="1156093"/>
                  </a:lnTo>
                  <a:lnTo>
                    <a:pt x="526973" y="1141476"/>
                  </a:lnTo>
                  <a:lnTo>
                    <a:pt x="530999" y="1140421"/>
                  </a:lnTo>
                  <a:lnTo>
                    <a:pt x="575691" y="1121956"/>
                  </a:lnTo>
                  <a:lnTo>
                    <a:pt x="624332" y="1096594"/>
                  </a:lnTo>
                  <a:lnTo>
                    <a:pt x="673036" y="1066368"/>
                  </a:lnTo>
                  <a:lnTo>
                    <a:pt x="717854" y="1033272"/>
                  </a:lnTo>
                  <a:lnTo>
                    <a:pt x="754888" y="999350"/>
                  </a:lnTo>
                  <a:lnTo>
                    <a:pt x="780199" y="966622"/>
                  </a:lnTo>
                  <a:lnTo>
                    <a:pt x="800214" y="931684"/>
                  </a:lnTo>
                  <a:lnTo>
                    <a:pt x="828598" y="881862"/>
                  </a:lnTo>
                  <a:lnTo>
                    <a:pt x="859701" y="827062"/>
                  </a:lnTo>
                  <a:lnTo>
                    <a:pt x="887882" y="777163"/>
                  </a:lnTo>
                  <a:lnTo>
                    <a:pt x="907516" y="742061"/>
                  </a:lnTo>
                  <a:lnTo>
                    <a:pt x="946023" y="670394"/>
                  </a:lnTo>
                  <a:lnTo>
                    <a:pt x="971715" y="616788"/>
                  </a:lnTo>
                  <a:lnTo>
                    <a:pt x="985647" y="577430"/>
                  </a:lnTo>
                  <a:lnTo>
                    <a:pt x="988872" y="548538"/>
                  </a:lnTo>
                  <a:close/>
                </a:path>
              </a:pathLst>
            </a:custGeom>
            <a:solidFill>
              <a:srgbClr val="FDCC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8316164" y="5328695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7304" y="0"/>
                  </a:moveTo>
                  <a:lnTo>
                    <a:pt x="2755" y="18916"/>
                  </a:lnTo>
                  <a:lnTo>
                    <a:pt x="423" y="35983"/>
                  </a:lnTo>
                  <a:lnTo>
                    <a:pt x="0" y="52635"/>
                  </a:lnTo>
                  <a:lnTo>
                    <a:pt x="1179" y="70306"/>
                  </a:lnTo>
                </a:path>
              </a:pathLst>
            </a:custGeom>
            <a:ln w="19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8491853" y="5329174"/>
              <a:ext cx="6350" cy="70485"/>
            </a:xfrm>
            <a:custGeom>
              <a:avLst/>
              <a:gdLst/>
              <a:ahLst/>
              <a:cxnLst/>
              <a:rect l="l" t="t" r="r" b="b"/>
              <a:pathLst>
                <a:path w="6350" h="70485">
                  <a:moveTo>
                    <a:pt x="6124" y="0"/>
                  </a:moveTo>
                  <a:lnTo>
                    <a:pt x="2201" y="21722"/>
                  </a:lnTo>
                  <a:lnTo>
                    <a:pt x="494" y="38742"/>
                  </a:lnTo>
                  <a:lnTo>
                    <a:pt x="71" y="53968"/>
                  </a:lnTo>
                  <a:lnTo>
                    <a:pt x="0" y="70306"/>
                  </a:lnTo>
                </a:path>
              </a:pathLst>
            </a:custGeom>
            <a:ln w="197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8662429" y="5347433"/>
              <a:ext cx="7620" cy="70485"/>
            </a:xfrm>
            <a:custGeom>
              <a:avLst/>
              <a:gdLst/>
              <a:ahLst/>
              <a:cxnLst/>
              <a:rect l="l" t="t" r="r" b="b"/>
              <a:pathLst>
                <a:path w="7620" h="70485">
                  <a:moveTo>
                    <a:pt x="7359" y="0"/>
                  </a:moveTo>
                  <a:lnTo>
                    <a:pt x="2609" y="19255"/>
                  </a:lnTo>
                  <a:lnTo>
                    <a:pt x="307" y="36117"/>
                  </a:lnTo>
                  <a:lnTo>
                    <a:pt x="0" y="52497"/>
                  </a:lnTo>
                  <a:lnTo>
                    <a:pt x="1234" y="70306"/>
                  </a:lnTo>
                </a:path>
              </a:pathLst>
            </a:custGeom>
            <a:ln w="17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/>
          <p:nvPr/>
        </p:nvSpPr>
        <p:spPr>
          <a:xfrm>
            <a:off x="3617995" y="2748992"/>
            <a:ext cx="1638300" cy="1803400"/>
          </a:xfrm>
          <a:custGeom>
            <a:avLst/>
            <a:gdLst/>
            <a:ahLst/>
            <a:cxnLst/>
            <a:rect l="l" t="t" r="r" b="b"/>
            <a:pathLst>
              <a:path w="1638300" h="1803400">
                <a:moveTo>
                  <a:pt x="466934" y="1536700"/>
                </a:moveTo>
                <a:lnTo>
                  <a:pt x="365339" y="1536700"/>
                </a:lnTo>
                <a:lnTo>
                  <a:pt x="315150" y="1524000"/>
                </a:lnTo>
                <a:lnTo>
                  <a:pt x="267742" y="1511300"/>
                </a:lnTo>
                <a:lnTo>
                  <a:pt x="75366" y="1397000"/>
                </a:lnTo>
                <a:lnTo>
                  <a:pt x="44454" y="1384300"/>
                </a:lnTo>
                <a:lnTo>
                  <a:pt x="20602" y="1346200"/>
                </a:lnTo>
                <a:lnTo>
                  <a:pt x="5291" y="1320800"/>
                </a:lnTo>
                <a:lnTo>
                  <a:pt x="0" y="1282700"/>
                </a:lnTo>
                <a:lnTo>
                  <a:pt x="0" y="520700"/>
                </a:lnTo>
                <a:lnTo>
                  <a:pt x="376" y="508000"/>
                </a:lnTo>
                <a:lnTo>
                  <a:pt x="1363" y="495300"/>
                </a:lnTo>
                <a:lnTo>
                  <a:pt x="2961" y="482600"/>
                </a:lnTo>
                <a:lnTo>
                  <a:pt x="5171" y="482600"/>
                </a:lnTo>
                <a:lnTo>
                  <a:pt x="7970" y="469900"/>
                </a:lnTo>
                <a:lnTo>
                  <a:pt x="11335" y="457200"/>
                </a:lnTo>
                <a:lnTo>
                  <a:pt x="15268" y="457200"/>
                </a:lnTo>
                <a:lnTo>
                  <a:pt x="19767" y="444500"/>
                </a:lnTo>
                <a:lnTo>
                  <a:pt x="24791" y="431800"/>
                </a:lnTo>
                <a:lnTo>
                  <a:pt x="30299" y="431800"/>
                </a:lnTo>
                <a:lnTo>
                  <a:pt x="36289" y="419100"/>
                </a:lnTo>
                <a:lnTo>
                  <a:pt x="42761" y="419100"/>
                </a:lnTo>
                <a:lnTo>
                  <a:pt x="49658" y="406400"/>
                </a:lnTo>
                <a:lnTo>
                  <a:pt x="56920" y="406400"/>
                </a:lnTo>
                <a:lnTo>
                  <a:pt x="64546" y="393700"/>
                </a:lnTo>
                <a:lnTo>
                  <a:pt x="72537" y="393700"/>
                </a:lnTo>
                <a:lnTo>
                  <a:pt x="744610" y="12700"/>
                </a:lnTo>
                <a:lnTo>
                  <a:pt x="780486" y="0"/>
                </a:lnTo>
                <a:lnTo>
                  <a:pt x="856482" y="0"/>
                </a:lnTo>
                <a:lnTo>
                  <a:pt x="891722" y="12700"/>
                </a:lnTo>
                <a:lnTo>
                  <a:pt x="1071937" y="114300"/>
                </a:lnTo>
                <a:lnTo>
                  <a:pt x="805096" y="114300"/>
                </a:lnTo>
                <a:lnTo>
                  <a:pt x="135568" y="495300"/>
                </a:lnTo>
                <a:lnTo>
                  <a:pt x="129380" y="495300"/>
                </a:lnTo>
                <a:lnTo>
                  <a:pt x="124677" y="508000"/>
                </a:lnTo>
                <a:lnTo>
                  <a:pt x="121883" y="508000"/>
                </a:lnTo>
                <a:lnTo>
                  <a:pt x="121423" y="520700"/>
                </a:lnTo>
                <a:lnTo>
                  <a:pt x="121423" y="1270000"/>
                </a:lnTo>
                <a:lnTo>
                  <a:pt x="120631" y="1282700"/>
                </a:lnTo>
                <a:lnTo>
                  <a:pt x="125384" y="1295400"/>
                </a:lnTo>
                <a:lnTo>
                  <a:pt x="133588" y="1295400"/>
                </a:lnTo>
                <a:lnTo>
                  <a:pt x="312498" y="1397000"/>
                </a:lnTo>
                <a:lnTo>
                  <a:pt x="338952" y="1409700"/>
                </a:lnTo>
                <a:lnTo>
                  <a:pt x="367156" y="1422400"/>
                </a:lnTo>
                <a:lnTo>
                  <a:pt x="591124" y="1422400"/>
                </a:lnTo>
                <a:lnTo>
                  <a:pt x="582986" y="1447800"/>
                </a:lnTo>
                <a:lnTo>
                  <a:pt x="555040" y="1485900"/>
                </a:lnTo>
                <a:lnTo>
                  <a:pt x="514777" y="1511300"/>
                </a:lnTo>
                <a:lnTo>
                  <a:pt x="466934" y="1536700"/>
                </a:lnTo>
                <a:close/>
              </a:path>
              <a:path w="1638300" h="1803400">
                <a:moveTo>
                  <a:pt x="1069387" y="1676400"/>
                </a:moveTo>
                <a:lnTo>
                  <a:pt x="844024" y="1676400"/>
                </a:lnTo>
                <a:lnTo>
                  <a:pt x="1504045" y="1295400"/>
                </a:lnTo>
                <a:lnTo>
                  <a:pt x="1512193" y="1295400"/>
                </a:lnTo>
                <a:lnTo>
                  <a:pt x="1516719" y="1282700"/>
                </a:lnTo>
                <a:lnTo>
                  <a:pt x="1516040" y="1270000"/>
                </a:lnTo>
                <a:lnTo>
                  <a:pt x="1516040" y="520700"/>
                </a:lnTo>
                <a:lnTo>
                  <a:pt x="1515509" y="508000"/>
                </a:lnTo>
                <a:lnTo>
                  <a:pt x="1512766" y="508000"/>
                </a:lnTo>
                <a:lnTo>
                  <a:pt x="1508123" y="495300"/>
                </a:lnTo>
                <a:lnTo>
                  <a:pt x="1501895" y="495300"/>
                </a:lnTo>
                <a:lnTo>
                  <a:pt x="831406" y="114300"/>
                </a:lnTo>
                <a:lnTo>
                  <a:pt x="1071937" y="114300"/>
                </a:lnTo>
                <a:lnTo>
                  <a:pt x="1567530" y="393700"/>
                </a:lnTo>
                <a:lnTo>
                  <a:pt x="1596379" y="419100"/>
                </a:lnTo>
                <a:lnTo>
                  <a:pt x="1632839" y="482600"/>
                </a:lnTo>
                <a:lnTo>
                  <a:pt x="1637690" y="520700"/>
                </a:lnTo>
                <a:lnTo>
                  <a:pt x="1637690" y="1282700"/>
                </a:lnTo>
                <a:lnTo>
                  <a:pt x="1632304" y="1320800"/>
                </a:lnTo>
                <a:lnTo>
                  <a:pt x="1616833" y="1346200"/>
                </a:lnTo>
                <a:lnTo>
                  <a:pt x="1592950" y="1384300"/>
                </a:lnTo>
                <a:lnTo>
                  <a:pt x="1562324" y="1397000"/>
                </a:lnTo>
                <a:lnTo>
                  <a:pt x="1069387" y="1676400"/>
                </a:lnTo>
                <a:close/>
              </a:path>
              <a:path w="1638300" h="1803400">
                <a:moveTo>
                  <a:pt x="1332073" y="1155700"/>
                </a:moveTo>
                <a:lnTo>
                  <a:pt x="1125502" y="1155700"/>
                </a:lnTo>
                <a:lnTo>
                  <a:pt x="1166117" y="1143000"/>
                </a:lnTo>
                <a:lnTo>
                  <a:pt x="1202637" y="1117600"/>
                </a:lnTo>
                <a:lnTo>
                  <a:pt x="1217363" y="1104900"/>
                </a:lnTo>
                <a:lnTo>
                  <a:pt x="1226111" y="1079500"/>
                </a:lnTo>
                <a:lnTo>
                  <a:pt x="1229204" y="1054100"/>
                </a:lnTo>
                <a:lnTo>
                  <a:pt x="1226967" y="1028700"/>
                </a:lnTo>
                <a:lnTo>
                  <a:pt x="1218372" y="1016000"/>
                </a:lnTo>
                <a:lnTo>
                  <a:pt x="1204553" y="1003300"/>
                </a:lnTo>
                <a:lnTo>
                  <a:pt x="1187795" y="990600"/>
                </a:lnTo>
                <a:lnTo>
                  <a:pt x="1170385" y="990600"/>
                </a:lnTo>
                <a:lnTo>
                  <a:pt x="1017081" y="952500"/>
                </a:lnTo>
                <a:lnTo>
                  <a:pt x="965264" y="952500"/>
                </a:lnTo>
                <a:lnTo>
                  <a:pt x="913699" y="939800"/>
                </a:lnTo>
                <a:lnTo>
                  <a:pt x="862753" y="939800"/>
                </a:lnTo>
                <a:lnTo>
                  <a:pt x="812791" y="927100"/>
                </a:lnTo>
                <a:lnTo>
                  <a:pt x="778428" y="901700"/>
                </a:lnTo>
                <a:lnTo>
                  <a:pt x="747051" y="889000"/>
                </a:lnTo>
                <a:lnTo>
                  <a:pt x="721074" y="863600"/>
                </a:lnTo>
                <a:lnTo>
                  <a:pt x="702910" y="825500"/>
                </a:lnTo>
                <a:lnTo>
                  <a:pt x="692295" y="787400"/>
                </a:lnTo>
                <a:lnTo>
                  <a:pt x="690680" y="736600"/>
                </a:lnTo>
                <a:lnTo>
                  <a:pt x="698294" y="698500"/>
                </a:lnTo>
                <a:lnTo>
                  <a:pt x="715365" y="660400"/>
                </a:lnTo>
                <a:lnTo>
                  <a:pt x="742121" y="622300"/>
                </a:lnTo>
                <a:lnTo>
                  <a:pt x="784336" y="584200"/>
                </a:lnTo>
                <a:lnTo>
                  <a:pt x="832863" y="558800"/>
                </a:lnTo>
                <a:lnTo>
                  <a:pt x="885104" y="546100"/>
                </a:lnTo>
                <a:lnTo>
                  <a:pt x="1088278" y="546100"/>
                </a:lnTo>
                <a:lnTo>
                  <a:pt x="1184493" y="571500"/>
                </a:lnTo>
                <a:lnTo>
                  <a:pt x="1229739" y="584200"/>
                </a:lnTo>
                <a:lnTo>
                  <a:pt x="1266891" y="609600"/>
                </a:lnTo>
                <a:lnTo>
                  <a:pt x="1296468" y="647700"/>
                </a:lnTo>
                <a:lnTo>
                  <a:pt x="1303703" y="660400"/>
                </a:lnTo>
                <a:lnTo>
                  <a:pt x="913711" y="660400"/>
                </a:lnTo>
                <a:lnTo>
                  <a:pt x="883306" y="673100"/>
                </a:lnTo>
                <a:lnTo>
                  <a:pt x="855283" y="685800"/>
                </a:lnTo>
                <a:lnTo>
                  <a:pt x="838460" y="711200"/>
                </a:lnTo>
                <a:lnTo>
                  <a:pt x="828655" y="723900"/>
                </a:lnTo>
                <a:lnTo>
                  <a:pt x="825756" y="749300"/>
                </a:lnTo>
                <a:lnTo>
                  <a:pt x="829652" y="774700"/>
                </a:lnTo>
                <a:lnTo>
                  <a:pt x="839122" y="787400"/>
                </a:lnTo>
                <a:lnTo>
                  <a:pt x="852660" y="800100"/>
                </a:lnTo>
                <a:lnTo>
                  <a:pt x="868330" y="800100"/>
                </a:lnTo>
                <a:lnTo>
                  <a:pt x="884197" y="812800"/>
                </a:lnTo>
                <a:lnTo>
                  <a:pt x="935062" y="825500"/>
                </a:lnTo>
                <a:lnTo>
                  <a:pt x="986498" y="825500"/>
                </a:lnTo>
                <a:lnTo>
                  <a:pt x="1038222" y="838200"/>
                </a:lnTo>
                <a:lnTo>
                  <a:pt x="1089952" y="838200"/>
                </a:lnTo>
                <a:lnTo>
                  <a:pt x="1242357" y="876300"/>
                </a:lnTo>
                <a:lnTo>
                  <a:pt x="1309639" y="914400"/>
                </a:lnTo>
                <a:lnTo>
                  <a:pt x="1353369" y="977900"/>
                </a:lnTo>
                <a:lnTo>
                  <a:pt x="1363530" y="1028700"/>
                </a:lnTo>
                <a:lnTo>
                  <a:pt x="1361453" y="1079500"/>
                </a:lnTo>
                <a:lnTo>
                  <a:pt x="1346423" y="1130300"/>
                </a:lnTo>
                <a:lnTo>
                  <a:pt x="1332073" y="1155700"/>
                </a:lnTo>
                <a:close/>
              </a:path>
              <a:path w="1638300" h="1803400">
                <a:moveTo>
                  <a:pt x="600165" y="571500"/>
                </a:moveTo>
                <a:lnTo>
                  <a:pt x="485390" y="571500"/>
                </a:lnTo>
                <a:lnTo>
                  <a:pt x="492129" y="558800"/>
                </a:lnTo>
                <a:lnTo>
                  <a:pt x="593919" y="558800"/>
                </a:lnTo>
                <a:lnTo>
                  <a:pt x="600165" y="571500"/>
                </a:lnTo>
                <a:close/>
              </a:path>
              <a:path w="1638300" h="1803400">
                <a:moveTo>
                  <a:pt x="591124" y="1422400"/>
                </a:moveTo>
                <a:lnTo>
                  <a:pt x="395997" y="1422400"/>
                </a:lnTo>
                <a:lnTo>
                  <a:pt x="424360" y="1409700"/>
                </a:lnTo>
                <a:lnTo>
                  <a:pt x="441495" y="1409700"/>
                </a:lnTo>
                <a:lnTo>
                  <a:pt x="446727" y="1397000"/>
                </a:lnTo>
                <a:lnTo>
                  <a:pt x="456234" y="1397000"/>
                </a:lnTo>
                <a:lnTo>
                  <a:pt x="460452" y="1384300"/>
                </a:lnTo>
                <a:lnTo>
                  <a:pt x="464313" y="1384300"/>
                </a:lnTo>
                <a:lnTo>
                  <a:pt x="467775" y="1371600"/>
                </a:lnTo>
                <a:lnTo>
                  <a:pt x="470795" y="1371600"/>
                </a:lnTo>
                <a:lnTo>
                  <a:pt x="473375" y="1358900"/>
                </a:lnTo>
                <a:lnTo>
                  <a:pt x="477187" y="1358900"/>
                </a:lnTo>
                <a:lnTo>
                  <a:pt x="478377" y="1346200"/>
                </a:lnTo>
                <a:lnTo>
                  <a:pt x="479081" y="1346200"/>
                </a:lnTo>
                <a:lnTo>
                  <a:pt x="479300" y="1333500"/>
                </a:lnTo>
                <a:lnTo>
                  <a:pt x="479470" y="584200"/>
                </a:lnTo>
                <a:lnTo>
                  <a:pt x="480825" y="571500"/>
                </a:lnTo>
                <a:lnTo>
                  <a:pt x="604003" y="571500"/>
                </a:lnTo>
                <a:lnTo>
                  <a:pt x="604685" y="584200"/>
                </a:lnTo>
                <a:lnTo>
                  <a:pt x="604515" y="1346200"/>
                </a:lnTo>
                <a:lnTo>
                  <a:pt x="599262" y="1397000"/>
                </a:lnTo>
                <a:lnTo>
                  <a:pt x="591124" y="1422400"/>
                </a:lnTo>
                <a:close/>
              </a:path>
              <a:path w="1638300" h="1803400">
                <a:moveTo>
                  <a:pt x="1333864" y="787400"/>
                </a:moveTo>
                <a:lnTo>
                  <a:pt x="1215183" y="787400"/>
                </a:lnTo>
                <a:lnTo>
                  <a:pt x="1211019" y="774700"/>
                </a:lnTo>
                <a:lnTo>
                  <a:pt x="1208860" y="774700"/>
                </a:lnTo>
                <a:lnTo>
                  <a:pt x="1187600" y="723900"/>
                </a:lnTo>
                <a:lnTo>
                  <a:pt x="1146904" y="685800"/>
                </a:lnTo>
                <a:lnTo>
                  <a:pt x="1106310" y="673100"/>
                </a:lnTo>
                <a:lnTo>
                  <a:pt x="1063701" y="660400"/>
                </a:lnTo>
                <a:lnTo>
                  <a:pt x="1303703" y="660400"/>
                </a:lnTo>
                <a:lnTo>
                  <a:pt x="1318174" y="685800"/>
                </a:lnTo>
                <a:lnTo>
                  <a:pt x="1331714" y="736600"/>
                </a:lnTo>
                <a:lnTo>
                  <a:pt x="1336791" y="774700"/>
                </a:lnTo>
                <a:lnTo>
                  <a:pt x="1333864" y="787400"/>
                </a:lnTo>
                <a:close/>
              </a:path>
              <a:path w="1638300" h="1803400">
                <a:moveTo>
                  <a:pt x="1121156" y="1270000"/>
                </a:moveTo>
                <a:lnTo>
                  <a:pt x="937892" y="1270000"/>
                </a:lnTo>
                <a:lnTo>
                  <a:pt x="831293" y="1244600"/>
                </a:lnTo>
                <a:lnTo>
                  <a:pt x="781542" y="1219200"/>
                </a:lnTo>
                <a:lnTo>
                  <a:pt x="736915" y="1193800"/>
                </a:lnTo>
                <a:lnTo>
                  <a:pt x="706080" y="1155700"/>
                </a:lnTo>
                <a:lnTo>
                  <a:pt x="684422" y="1117600"/>
                </a:lnTo>
                <a:lnTo>
                  <a:pt x="672036" y="1079500"/>
                </a:lnTo>
                <a:lnTo>
                  <a:pt x="669018" y="1028700"/>
                </a:lnTo>
                <a:lnTo>
                  <a:pt x="671119" y="1016000"/>
                </a:lnTo>
                <a:lnTo>
                  <a:pt x="789083" y="1016000"/>
                </a:lnTo>
                <a:lnTo>
                  <a:pt x="793380" y="1028700"/>
                </a:lnTo>
                <a:lnTo>
                  <a:pt x="795194" y="1028700"/>
                </a:lnTo>
                <a:lnTo>
                  <a:pt x="810040" y="1079500"/>
                </a:lnTo>
                <a:lnTo>
                  <a:pt x="843515" y="1117600"/>
                </a:lnTo>
                <a:lnTo>
                  <a:pt x="889492" y="1143000"/>
                </a:lnTo>
                <a:lnTo>
                  <a:pt x="939024" y="1155700"/>
                </a:lnTo>
                <a:lnTo>
                  <a:pt x="1332073" y="1155700"/>
                </a:lnTo>
                <a:lnTo>
                  <a:pt x="1317723" y="1181100"/>
                </a:lnTo>
                <a:lnTo>
                  <a:pt x="1285664" y="1206500"/>
                </a:lnTo>
                <a:lnTo>
                  <a:pt x="1248644" y="1231900"/>
                </a:lnTo>
                <a:lnTo>
                  <a:pt x="1208326" y="1244600"/>
                </a:lnTo>
                <a:lnTo>
                  <a:pt x="1166368" y="1257300"/>
                </a:lnTo>
                <a:lnTo>
                  <a:pt x="1121156" y="1270000"/>
                </a:lnTo>
                <a:close/>
              </a:path>
              <a:path w="1638300" h="1803400">
                <a:moveTo>
                  <a:pt x="881397" y="1790700"/>
                </a:moveTo>
                <a:lnTo>
                  <a:pt x="758051" y="1790700"/>
                </a:lnTo>
                <a:lnTo>
                  <a:pt x="749300" y="1778000"/>
                </a:lnTo>
                <a:lnTo>
                  <a:pt x="740819" y="1778000"/>
                </a:lnTo>
                <a:lnTo>
                  <a:pt x="539107" y="1663700"/>
                </a:lnTo>
                <a:lnTo>
                  <a:pt x="528592" y="1651000"/>
                </a:lnTo>
                <a:lnTo>
                  <a:pt x="518136" y="1651000"/>
                </a:lnTo>
                <a:lnTo>
                  <a:pt x="508434" y="1638300"/>
                </a:lnTo>
                <a:lnTo>
                  <a:pt x="500179" y="1638300"/>
                </a:lnTo>
                <a:lnTo>
                  <a:pt x="507732" y="1625600"/>
                </a:lnTo>
                <a:lnTo>
                  <a:pt x="516899" y="1625600"/>
                </a:lnTo>
                <a:lnTo>
                  <a:pt x="526786" y="1612900"/>
                </a:lnTo>
                <a:lnTo>
                  <a:pt x="557146" y="1612900"/>
                </a:lnTo>
                <a:lnTo>
                  <a:pt x="577130" y="1600200"/>
                </a:lnTo>
                <a:lnTo>
                  <a:pt x="616057" y="1574800"/>
                </a:lnTo>
                <a:lnTo>
                  <a:pt x="636766" y="1574800"/>
                </a:lnTo>
                <a:lnTo>
                  <a:pt x="808774" y="1676400"/>
                </a:lnTo>
                <a:lnTo>
                  <a:pt x="1069387" y="1676400"/>
                </a:lnTo>
                <a:lnTo>
                  <a:pt x="890138" y="1778000"/>
                </a:lnTo>
                <a:lnTo>
                  <a:pt x="881397" y="1790700"/>
                </a:lnTo>
                <a:close/>
              </a:path>
              <a:path w="1638300" h="1803400">
                <a:moveTo>
                  <a:pt x="844146" y="1803400"/>
                </a:moveTo>
                <a:lnTo>
                  <a:pt x="795431" y="1803400"/>
                </a:lnTo>
                <a:lnTo>
                  <a:pt x="785846" y="1790700"/>
                </a:lnTo>
                <a:lnTo>
                  <a:pt x="853751" y="1790700"/>
                </a:lnTo>
                <a:lnTo>
                  <a:pt x="844146" y="1803400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616573" y="1028762"/>
            <a:ext cx="1512570" cy="1848485"/>
          </a:xfrm>
          <a:custGeom>
            <a:avLst/>
            <a:gdLst/>
            <a:ahLst/>
            <a:cxnLst/>
            <a:rect l="l" t="t" r="r" b="b"/>
            <a:pathLst>
              <a:path w="1512570" h="1848485">
                <a:moveTo>
                  <a:pt x="1512392" y="336092"/>
                </a:moveTo>
                <a:lnTo>
                  <a:pt x="1505953" y="287997"/>
                </a:lnTo>
                <a:lnTo>
                  <a:pt x="1488465" y="245046"/>
                </a:lnTo>
                <a:lnTo>
                  <a:pt x="1462671" y="207352"/>
                </a:lnTo>
                <a:lnTo>
                  <a:pt x="1431290" y="175107"/>
                </a:lnTo>
                <a:lnTo>
                  <a:pt x="1395260" y="146989"/>
                </a:lnTo>
                <a:lnTo>
                  <a:pt x="1354353" y="121691"/>
                </a:lnTo>
                <a:lnTo>
                  <a:pt x="1344345" y="116674"/>
                </a:lnTo>
                <a:lnTo>
                  <a:pt x="1344345" y="336092"/>
                </a:lnTo>
                <a:lnTo>
                  <a:pt x="1344345" y="555510"/>
                </a:lnTo>
                <a:lnTo>
                  <a:pt x="1344345" y="1512392"/>
                </a:lnTo>
                <a:lnTo>
                  <a:pt x="1340954" y="1522945"/>
                </a:lnTo>
                <a:lnTo>
                  <a:pt x="1299222" y="1563585"/>
                </a:lnTo>
                <a:lnTo>
                  <a:pt x="1240421" y="1596097"/>
                </a:lnTo>
                <a:lnTo>
                  <a:pt x="1201991" y="1611960"/>
                </a:lnTo>
                <a:lnTo>
                  <a:pt x="1163599" y="1625168"/>
                </a:lnTo>
                <a:lnTo>
                  <a:pt x="1121905" y="1637233"/>
                </a:lnTo>
                <a:lnTo>
                  <a:pt x="1077137" y="1648040"/>
                </a:lnTo>
                <a:lnTo>
                  <a:pt x="1029500" y="1657489"/>
                </a:lnTo>
                <a:lnTo>
                  <a:pt x="979220" y="1665452"/>
                </a:lnTo>
                <a:lnTo>
                  <a:pt x="926541" y="1671853"/>
                </a:lnTo>
                <a:lnTo>
                  <a:pt x="871651" y="1676552"/>
                </a:lnTo>
                <a:lnTo>
                  <a:pt x="814806" y="1679448"/>
                </a:lnTo>
                <a:lnTo>
                  <a:pt x="756196" y="1680438"/>
                </a:lnTo>
                <a:lnTo>
                  <a:pt x="697598" y="1679448"/>
                </a:lnTo>
                <a:lnTo>
                  <a:pt x="640740" y="1676552"/>
                </a:lnTo>
                <a:lnTo>
                  <a:pt x="585863" y="1671853"/>
                </a:lnTo>
                <a:lnTo>
                  <a:pt x="533171" y="1665452"/>
                </a:lnTo>
                <a:lnTo>
                  <a:pt x="482904" y="1657489"/>
                </a:lnTo>
                <a:lnTo>
                  <a:pt x="435267" y="1648040"/>
                </a:lnTo>
                <a:lnTo>
                  <a:pt x="390486" y="1637233"/>
                </a:lnTo>
                <a:lnTo>
                  <a:pt x="348792" y="1625168"/>
                </a:lnTo>
                <a:lnTo>
                  <a:pt x="310400" y="1611960"/>
                </a:lnTo>
                <a:lnTo>
                  <a:pt x="271970" y="1596097"/>
                </a:lnTo>
                <a:lnTo>
                  <a:pt x="213169" y="1563585"/>
                </a:lnTo>
                <a:lnTo>
                  <a:pt x="178765" y="1533575"/>
                </a:lnTo>
                <a:lnTo>
                  <a:pt x="168478" y="1353934"/>
                </a:lnTo>
                <a:lnTo>
                  <a:pt x="203060" y="1371257"/>
                </a:lnTo>
                <a:lnTo>
                  <a:pt x="251396" y="1391196"/>
                </a:lnTo>
                <a:lnTo>
                  <a:pt x="292709" y="1405559"/>
                </a:lnTo>
                <a:lnTo>
                  <a:pt x="336550" y="1418628"/>
                </a:lnTo>
                <a:lnTo>
                  <a:pt x="382727" y="1430350"/>
                </a:lnTo>
                <a:lnTo>
                  <a:pt x="431076" y="1440662"/>
                </a:lnTo>
                <a:lnTo>
                  <a:pt x="481393" y="1449539"/>
                </a:lnTo>
                <a:lnTo>
                  <a:pt x="533501" y="1456905"/>
                </a:lnTo>
                <a:lnTo>
                  <a:pt x="587222" y="1462722"/>
                </a:lnTo>
                <a:lnTo>
                  <a:pt x="642378" y="1466938"/>
                </a:lnTo>
                <a:lnTo>
                  <a:pt x="698754" y="1469517"/>
                </a:lnTo>
                <a:lnTo>
                  <a:pt x="756196" y="1470380"/>
                </a:lnTo>
                <a:lnTo>
                  <a:pt x="813638" y="1469517"/>
                </a:lnTo>
                <a:lnTo>
                  <a:pt x="870026" y="1466938"/>
                </a:lnTo>
                <a:lnTo>
                  <a:pt x="925169" y="1462722"/>
                </a:lnTo>
                <a:lnTo>
                  <a:pt x="978890" y="1456905"/>
                </a:lnTo>
                <a:lnTo>
                  <a:pt x="1030998" y="1449539"/>
                </a:lnTo>
                <a:lnTo>
                  <a:pt x="1081316" y="1440662"/>
                </a:lnTo>
                <a:lnTo>
                  <a:pt x="1129665" y="1430350"/>
                </a:lnTo>
                <a:lnTo>
                  <a:pt x="1175854" y="1418628"/>
                </a:lnTo>
                <a:lnTo>
                  <a:pt x="1219695" y="1405559"/>
                </a:lnTo>
                <a:lnTo>
                  <a:pt x="1260995" y="1391196"/>
                </a:lnTo>
                <a:lnTo>
                  <a:pt x="1309344" y="1371257"/>
                </a:lnTo>
                <a:lnTo>
                  <a:pt x="1344345" y="1353718"/>
                </a:lnTo>
                <a:lnTo>
                  <a:pt x="1344345" y="1134300"/>
                </a:lnTo>
                <a:lnTo>
                  <a:pt x="1340954" y="1144841"/>
                </a:lnTo>
                <a:lnTo>
                  <a:pt x="1333639" y="1155471"/>
                </a:lnTo>
                <a:lnTo>
                  <a:pt x="1299222" y="1185494"/>
                </a:lnTo>
                <a:lnTo>
                  <a:pt x="1240421" y="1217993"/>
                </a:lnTo>
                <a:lnTo>
                  <a:pt x="1201991" y="1233855"/>
                </a:lnTo>
                <a:lnTo>
                  <a:pt x="1163599" y="1247076"/>
                </a:lnTo>
                <a:lnTo>
                  <a:pt x="1121905" y="1259141"/>
                </a:lnTo>
                <a:lnTo>
                  <a:pt x="1077137" y="1269949"/>
                </a:lnTo>
                <a:lnTo>
                  <a:pt x="1029500" y="1279385"/>
                </a:lnTo>
                <a:lnTo>
                  <a:pt x="979220" y="1287360"/>
                </a:lnTo>
                <a:lnTo>
                  <a:pt x="926541" y="1293749"/>
                </a:lnTo>
                <a:lnTo>
                  <a:pt x="871651" y="1298448"/>
                </a:lnTo>
                <a:lnTo>
                  <a:pt x="814806" y="1301343"/>
                </a:lnTo>
                <a:lnTo>
                  <a:pt x="756196" y="1302334"/>
                </a:lnTo>
                <a:lnTo>
                  <a:pt x="697598" y="1301343"/>
                </a:lnTo>
                <a:lnTo>
                  <a:pt x="640740" y="1298448"/>
                </a:lnTo>
                <a:lnTo>
                  <a:pt x="585863" y="1293749"/>
                </a:lnTo>
                <a:lnTo>
                  <a:pt x="533171" y="1287360"/>
                </a:lnTo>
                <a:lnTo>
                  <a:pt x="482904" y="1279385"/>
                </a:lnTo>
                <a:lnTo>
                  <a:pt x="435267" y="1269949"/>
                </a:lnTo>
                <a:lnTo>
                  <a:pt x="390486" y="1259141"/>
                </a:lnTo>
                <a:lnTo>
                  <a:pt x="348792" y="1247076"/>
                </a:lnTo>
                <a:lnTo>
                  <a:pt x="310400" y="1233855"/>
                </a:lnTo>
                <a:lnTo>
                  <a:pt x="271970" y="1217993"/>
                </a:lnTo>
                <a:lnTo>
                  <a:pt x="213169" y="1185494"/>
                </a:lnTo>
                <a:lnTo>
                  <a:pt x="178765" y="1155471"/>
                </a:lnTo>
                <a:lnTo>
                  <a:pt x="168313" y="975753"/>
                </a:lnTo>
                <a:lnTo>
                  <a:pt x="203060" y="993165"/>
                </a:lnTo>
                <a:lnTo>
                  <a:pt x="251396" y="1013104"/>
                </a:lnTo>
                <a:lnTo>
                  <a:pt x="292709" y="1027468"/>
                </a:lnTo>
                <a:lnTo>
                  <a:pt x="336550" y="1040536"/>
                </a:lnTo>
                <a:lnTo>
                  <a:pt x="382727" y="1052245"/>
                </a:lnTo>
                <a:lnTo>
                  <a:pt x="431076" y="1062570"/>
                </a:lnTo>
                <a:lnTo>
                  <a:pt x="481393" y="1071435"/>
                </a:lnTo>
                <a:lnTo>
                  <a:pt x="533501" y="1078801"/>
                </a:lnTo>
                <a:lnTo>
                  <a:pt x="587222" y="1084630"/>
                </a:lnTo>
                <a:lnTo>
                  <a:pt x="642378" y="1088847"/>
                </a:lnTo>
                <a:lnTo>
                  <a:pt x="698754" y="1091412"/>
                </a:lnTo>
                <a:lnTo>
                  <a:pt x="756196" y="1092288"/>
                </a:lnTo>
                <a:lnTo>
                  <a:pt x="813638" y="1091412"/>
                </a:lnTo>
                <a:lnTo>
                  <a:pt x="870026" y="1088847"/>
                </a:lnTo>
                <a:lnTo>
                  <a:pt x="925169" y="1084630"/>
                </a:lnTo>
                <a:lnTo>
                  <a:pt x="978890" y="1078801"/>
                </a:lnTo>
                <a:lnTo>
                  <a:pt x="1030998" y="1071435"/>
                </a:lnTo>
                <a:lnTo>
                  <a:pt x="1081316" y="1062570"/>
                </a:lnTo>
                <a:lnTo>
                  <a:pt x="1129665" y="1052245"/>
                </a:lnTo>
                <a:lnTo>
                  <a:pt x="1175854" y="1040536"/>
                </a:lnTo>
                <a:lnTo>
                  <a:pt x="1219695" y="1027468"/>
                </a:lnTo>
                <a:lnTo>
                  <a:pt x="1260995" y="1013104"/>
                </a:lnTo>
                <a:lnTo>
                  <a:pt x="1309344" y="993165"/>
                </a:lnTo>
                <a:lnTo>
                  <a:pt x="1344345" y="975626"/>
                </a:lnTo>
                <a:lnTo>
                  <a:pt x="1344345" y="756196"/>
                </a:lnTo>
                <a:lnTo>
                  <a:pt x="1340954" y="766749"/>
                </a:lnTo>
                <a:lnTo>
                  <a:pt x="1333639" y="777379"/>
                </a:lnTo>
                <a:lnTo>
                  <a:pt x="1299222" y="807389"/>
                </a:lnTo>
                <a:lnTo>
                  <a:pt x="1240421" y="839901"/>
                </a:lnTo>
                <a:lnTo>
                  <a:pt x="1201991" y="855764"/>
                </a:lnTo>
                <a:lnTo>
                  <a:pt x="1163599" y="868972"/>
                </a:lnTo>
                <a:lnTo>
                  <a:pt x="1121905" y="881037"/>
                </a:lnTo>
                <a:lnTo>
                  <a:pt x="1077137" y="891844"/>
                </a:lnTo>
                <a:lnTo>
                  <a:pt x="1029500" y="901293"/>
                </a:lnTo>
                <a:lnTo>
                  <a:pt x="979220" y="909269"/>
                </a:lnTo>
                <a:lnTo>
                  <a:pt x="926541" y="915657"/>
                </a:lnTo>
                <a:lnTo>
                  <a:pt x="871651" y="920356"/>
                </a:lnTo>
                <a:lnTo>
                  <a:pt x="814806" y="923251"/>
                </a:lnTo>
                <a:lnTo>
                  <a:pt x="756196" y="924242"/>
                </a:lnTo>
                <a:lnTo>
                  <a:pt x="697598" y="923251"/>
                </a:lnTo>
                <a:lnTo>
                  <a:pt x="640740" y="920356"/>
                </a:lnTo>
                <a:lnTo>
                  <a:pt x="585863" y="915657"/>
                </a:lnTo>
                <a:lnTo>
                  <a:pt x="533171" y="909269"/>
                </a:lnTo>
                <a:lnTo>
                  <a:pt x="482904" y="901293"/>
                </a:lnTo>
                <a:lnTo>
                  <a:pt x="435267" y="891844"/>
                </a:lnTo>
                <a:lnTo>
                  <a:pt x="390486" y="881037"/>
                </a:lnTo>
                <a:lnTo>
                  <a:pt x="348792" y="868972"/>
                </a:lnTo>
                <a:lnTo>
                  <a:pt x="310400" y="855764"/>
                </a:lnTo>
                <a:lnTo>
                  <a:pt x="271970" y="839901"/>
                </a:lnTo>
                <a:lnTo>
                  <a:pt x="213169" y="807389"/>
                </a:lnTo>
                <a:lnTo>
                  <a:pt x="178765" y="777379"/>
                </a:lnTo>
                <a:lnTo>
                  <a:pt x="168135" y="555548"/>
                </a:lnTo>
                <a:lnTo>
                  <a:pt x="203060" y="573062"/>
                </a:lnTo>
                <a:lnTo>
                  <a:pt x="251396" y="593001"/>
                </a:lnTo>
                <a:lnTo>
                  <a:pt x="292709" y="607364"/>
                </a:lnTo>
                <a:lnTo>
                  <a:pt x="336550" y="620420"/>
                </a:lnTo>
                <a:lnTo>
                  <a:pt x="382727" y="632142"/>
                </a:lnTo>
                <a:lnTo>
                  <a:pt x="431076" y="642454"/>
                </a:lnTo>
                <a:lnTo>
                  <a:pt x="481393" y="651332"/>
                </a:lnTo>
                <a:lnTo>
                  <a:pt x="533501" y="658698"/>
                </a:lnTo>
                <a:lnTo>
                  <a:pt x="587222" y="664514"/>
                </a:lnTo>
                <a:lnTo>
                  <a:pt x="642378" y="668743"/>
                </a:lnTo>
                <a:lnTo>
                  <a:pt x="698754" y="671309"/>
                </a:lnTo>
                <a:lnTo>
                  <a:pt x="756196" y="672172"/>
                </a:lnTo>
                <a:lnTo>
                  <a:pt x="813638" y="671309"/>
                </a:lnTo>
                <a:lnTo>
                  <a:pt x="870026" y="668743"/>
                </a:lnTo>
                <a:lnTo>
                  <a:pt x="925169" y="664514"/>
                </a:lnTo>
                <a:lnTo>
                  <a:pt x="978890" y="658698"/>
                </a:lnTo>
                <a:lnTo>
                  <a:pt x="1030998" y="651332"/>
                </a:lnTo>
                <a:lnTo>
                  <a:pt x="1081316" y="642454"/>
                </a:lnTo>
                <a:lnTo>
                  <a:pt x="1129665" y="632142"/>
                </a:lnTo>
                <a:lnTo>
                  <a:pt x="1175854" y="620420"/>
                </a:lnTo>
                <a:lnTo>
                  <a:pt x="1219695" y="607364"/>
                </a:lnTo>
                <a:lnTo>
                  <a:pt x="1260995" y="593001"/>
                </a:lnTo>
                <a:lnTo>
                  <a:pt x="1309344" y="573062"/>
                </a:lnTo>
                <a:lnTo>
                  <a:pt x="1344345" y="555510"/>
                </a:lnTo>
                <a:lnTo>
                  <a:pt x="1344345" y="336092"/>
                </a:lnTo>
                <a:lnTo>
                  <a:pt x="1343850" y="339547"/>
                </a:lnTo>
                <a:lnTo>
                  <a:pt x="1340954" y="346646"/>
                </a:lnTo>
                <a:lnTo>
                  <a:pt x="1299222" y="387286"/>
                </a:lnTo>
                <a:lnTo>
                  <a:pt x="1240421" y="419798"/>
                </a:lnTo>
                <a:lnTo>
                  <a:pt x="1201991" y="435648"/>
                </a:lnTo>
                <a:lnTo>
                  <a:pt x="1163599" y="448868"/>
                </a:lnTo>
                <a:lnTo>
                  <a:pt x="1121905" y="460933"/>
                </a:lnTo>
                <a:lnTo>
                  <a:pt x="1077137" y="471741"/>
                </a:lnTo>
                <a:lnTo>
                  <a:pt x="1029500" y="481177"/>
                </a:lnTo>
                <a:lnTo>
                  <a:pt x="979220" y="489153"/>
                </a:lnTo>
                <a:lnTo>
                  <a:pt x="926541" y="495541"/>
                </a:lnTo>
                <a:lnTo>
                  <a:pt x="871651" y="500240"/>
                </a:lnTo>
                <a:lnTo>
                  <a:pt x="814806" y="503135"/>
                </a:lnTo>
                <a:lnTo>
                  <a:pt x="756196" y="504126"/>
                </a:lnTo>
                <a:lnTo>
                  <a:pt x="697598" y="503135"/>
                </a:lnTo>
                <a:lnTo>
                  <a:pt x="640740" y="500240"/>
                </a:lnTo>
                <a:lnTo>
                  <a:pt x="585863" y="495541"/>
                </a:lnTo>
                <a:lnTo>
                  <a:pt x="533171" y="489153"/>
                </a:lnTo>
                <a:lnTo>
                  <a:pt x="482904" y="481177"/>
                </a:lnTo>
                <a:lnTo>
                  <a:pt x="435267" y="471741"/>
                </a:lnTo>
                <a:lnTo>
                  <a:pt x="390486" y="460933"/>
                </a:lnTo>
                <a:lnTo>
                  <a:pt x="348792" y="448868"/>
                </a:lnTo>
                <a:lnTo>
                  <a:pt x="310400" y="435648"/>
                </a:lnTo>
                <a:lnTo>
                  <a:pt x="271970" y="419798"/>
                </a:lnTo>
                <a:lnTo>
                  <a:pt x="213169" y="387286"/>
                </a:lnTo>
                <a:lnTo>
                  <a:pt x="178765" y="357263"/>
                </a:lnTo>
                <a:lnTo>
                  <a:pt x="168046" y="336092"/>
                </a:lnTo>
                <a:lnTo>
                  <a:pt x="168554" y="332625"/>
                </a:lnTo>
                <a:lnTo>
                  <a:pt x="192582" y="300837"/>
                </a:lnTo>
                <a:lnTo>
                  <a:pt x="239598" y="268617"/>
                </a:lnTo>
                <a:lnTo>
                  <a:pt x="310400" y="236524"/>
                </a:lnTo>
                <a:lnTo>
                  <a:pt x="348792" y="223316"/>
                </a:lnTo>
                <a:lnTo>
                  <a:pt x="390486" y="211251"/>
                </a:lnTo>
                <a:lnTo>
                  <a:pt x="435267" y="200431"/>
                </a:lnTo>
                <a:lnTo>
                  <a:pt x="482904" y="190995"/>
                </a:lnTo>
                <a:lnTo>
                  <a:pt x="533171" y="183019"/>
                </a:lnTo>
                <a:lnTo>
                  <a:pt x="585863" y="176631"/>
                </a:lnTo>
                <a:lnTo>
                  <a:pt x="640740" y="171932"/>
                </a:lnTo>
                <a:lnTo>
                  <a:pt x="697598" y="169037"/>
                </a:lnTo>
                <a:lnTo>
                  <a:pt x="756196" y="168046"/>
                </a:lnTo>
                <a:lnTo>
                  <a:pt x="814806" y="169037"/>
                </a:lnTo>
                <a:lnTo>
                  <a:pt x="871651" y="171932"/>
                </a:lnTo>
                <a:lnTo>
                  <a:pt x="926541" y="176631"/>
                </a:lnTo>
                <a:lnTo>
                  <a:pt x="979220" y="183019"/>
                </a:lnTo>
                <a:lnTo>
                  <a:pt x="1029500" y="190995"/>
                </a:lnTo>
                <a:lnTo>
                  <a:pt x="1077137" y="200431"/>
                </a:lnTo>
                <a:lnTo>
                  <a:pt x="1121905" y="211251"/>
                </a:lnTo>
                <a:lnTo>
                  <a:pt x="1163599" y="223316"/>
                </a:lnTo>
                <a:lnTo>
                  <a:pt x="1201991" y="236524"/>
                </a:lnTo>
                <a:lnTo>
                  <a:pt x="1240421" y="252387"/>
                </a:lnTo>
                <a:lnTo>
                  <a:pt x="1299222" y="284886"/>
                </a:lnTo>
                <a:lnTo>
                  <a:pt x="1333639" y="314909"/>
                </a:lnTo>
                <a:lnTo>
                  <a:pt x="1344345" y="336092"/>
                </a:lnTo>
                <a:lnTo>
                  <a:pt x="1344345" y="116674"/>
                </a:lnTo>
                <a:lnTo>
                  <a:pt x="1309344" y="99123"/>
                </a:lnTo>
                <a:lnTo>
                  <a:pt x="1260995" y="79184"/>
                </a:lnTo>
                <a:lnTo>
                  <a:pt x="1219695" y="64820"/>
                </a:lnTo>
                <a:lnTo>
                  <a:pt x="1175854" y="51752"/>
                </a:lnTo>
                <a:lnTo>
                  <a:pt x="1129665" y="40030"/>
                </a:lnTo>
                <a:lnTo>
                  <a:pt x="1081316" y="29718"/>
                </a:lnTo>
                <a:lnTo>
                  <a:pt x="1030998" y="20840"/>
                </a:lnTo>
                <a:lnTo>
                  <a:pt x="978890" y="13474"/>
                </a:lnTo>
                <a:lnTo>
                  <a:pt x="925169" y="7658"/>
                </a:lnTo>
                <a:lnTo>
                  <a:pt x="870026" y="3441"/>
                </a:lnTo>
                <a:lnTo>
                  <a:pt x="813638" y="863"/>
                </a:lnTo>
                <a:lnTo>
                  <a:pt x="756196" y="0"/>
                </a:lnTo>
                <a:lnTo>
                  <a:pt x="698754" y="863"/>
                </a:lnTo>
                <a:lnTo>
                  <a:pt x="642378" y="3441"/>
                </a:lnTo>
                <a:lnTo>
                  <a:pt x="587222" y="7658"/>
                </a:lnTo>
                <a:lnTo>
                  <a:pt x="533501" y="13474"/>
                </a:lnTo>
                <a:lnTo>
                  <a:pt x="481393" y="20840"/>
                </a:lnTo>
                <a:lnTo>
                  <a:pt x="431076" y="29718"/>
                </a:lnTo>
                <a:lnTo>
                  <a:pt x="382727" y="40030"/>
                </a:lnTo>
                <a:lnTo>
                  <a:pt x="336550" y="51752"/>
                </a:lnTo>
                <a:lnTo>
                  <a:pt x="292709" y="64820"/>
                </a:lnTo>
                <a:lnTo>
                  <a:pt x="251396" y="79184"/>
                </a:lnTo>
                <a:lnTo>
                  <a:pt x="203060" y="99123"/>
                </a:lnTo>
                <a:lnTo>
                  <a:pt x="158038" y="121691"/>
                </a:lnTo>
                <a:lnTo>
                  <a:pt x="117132" y="146989"/>
                </a:lnTo>
                <a:lnTo>
                  <a:pt x="81102" y="175107"/>
                </a:lnTo>
                <a:lnTo>
                  <a:pt x="49720" y="207352"/>
                </a:lnTo>
                <a:lnTo>
                  <a:pt x="23926" y="245046"/>
                </a:lnTo>
                <a:lnTo>
                  <a:pt x="6438" y="287997"/>
                </a:lnTo>
                <a:lnTo>
                  <a:pt x="0" y="336092"/>
                </a:lnTo>
                <a:lnTo>
                  <a:pt x="0" y="756196"/>
                </a:lnTo>
                <a:lnTo>
                  <a:pt x="0" y="1134300"/>
                </a:lnTo>
                <a:lnTo>
                  <a:pt x="0" y="1512392"/>
                </a:lnTo>
                <a:lnTo>
                  <a:pt x="6438" y="1560474"/>
                </a:lnTo>
                <a:lnTo>
                  <a:pt x="23926" y="1603438"/>
                </a:lnTo>
                <a:lnTo>
                  <a:pt x="49720" y="1641119"/>
                </a:lnTo>
                <a:lnTo>
                  <a:pt x="81102" y="1673377"/>
                </a:lnTo>
                <a:lnTo>
                  <a:pt x="117132" y="1701495"/>
                </a:lnTo>
                <a:lnTo>
                  <a:pt x="158038" y="1726793"/>
                </a:lnTo>
                <a:lnTo>
                  <a:pt x="203060" y="1749361"/>
                </a:lnTo>
                <a:lnTo>
                  <a:pt x="251396" y="1769300"/>
                </a:lnTo>
                <a:lnTo>
                  <a:pt x="292709" y="1783664"/>
                </a:lnTo>
                <a:lnTo>
                  <a:pt x="336550" y="1796732"/>
                </a:lnTo>
                <a:lnTo>
                  <a:pt x="382727" y="1808441"/>
                </a:lnTo>
                <a:lnTo>
                  <a:pt x="431076" y="1818767"/>
                </a:lnTo>
                <a:lnTo>
                  <a:pt x="481393" y="1827631"/>
                </a:lnTo>
                <a:lnTo>
                  <a:pt x="533501" y="1834997"/>
                </a:lnTo>
                <a:lnTo>
                  <a:pt x="587222" y="1840826"/>
                </a:lnTo>
                <a:lnTo>
                  <a:pt x="642378" y="1845043"/>
                </a:lnTo>
                <a:lnTo>
                  <a:pt x="698754" y="1847608"/>
                </a:lnTo>
                <a:lnTo>
                  <a:pt x="756196" y="1848485"/>
                </a:lnTo>
                <a:lnTo>
                  <a:pt x="813638" y="1847608"/>
                </a:lnTo>
                <a:lnTo>
                  <a:pt x="870026" y="1845043"/>
                </a:lnTo>
                <a:lnTo>
                  <a:pt x="925169" y="1840826"/>
                </a:lnTo>
                <a:lnTo>
                  <a:pt x="978890" y="1834997"/>
                </a:lnTo>
                <a:lnTo>
                  <a:pt x="1030998" y="1827631"/>
                </a:lnTo>
                <a:lnTo>
                  <a:pt x="1081316" y="1818767"/>
                </a:lnTo>
                <a:lnTo>
                  <a:pt x="1129665" y="1808441"/>
                </a:lnTo>
                <a:lnTo>
                  <a:pt x="1175854" y="1796732"/>
                </a:lnTo>
                <a:lnTo>
                  <a:pt x="1219695" y="1783664"/>
                </a:lnTo>
                <a:lnTo>
                  <a:pt x="1260995" y="1769300"/>
                </a:lnTo>
                <a:lnTo>
                  <a:pt x="1309344" y="1749361"/>
                </a:lnTo>
                <a:lnTo>
                  <a:pt x="1354353" y="1726793"/>
                </a:lnTo>
                <a:lnTo>
                  <a:pt x="1395260" y="1701495"/>
                </a:lnTo>
                <a:lnTo>
                  <a:pt x="1431290" y="1673377"/>
                </a:lnTo>
                <a:lnTo>
                  <a:pt x="1462671" y="1641119"/>
                </a:lnTo>
                <a:lnTo>
                  <a:pt x="1488465" y="1603438"/>
                </a:lnTo>
                <a:lnTo>
                  <a:pt x="1505953" y="1560474"/>
                </a:lnTo>
                <a:lnTo>
                  <a:pt x="1512392" y="1512392"/>
                </a:lnTo>
                <a:lnTo>
                  <a:pt x="1512392" y="1134300"/>
                </a:lnTo>
                <a:lnTo>
                  <a:pt x="1512392" y="756196"/>
                </a:lnTo>
                <a:lnTo>
                  <a:pt x="1512392" y="336092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7" name="object 1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02127" y="1028530"/>
            <a:ext cx="1561455" cy="1552316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97732" y="1876859"/>
            <a:ext cx="3552824" cy="20002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703" y="5737956"/>
            <a:ext cx="3142305" cy="18002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17290" y="5480105"/>
            <a:ext cx="795655" cy="870585"/>
          </a:xfrm>
          <a:custGeom>
            <a:avLst/>
            <a:gdLst/>
            <a:ahLst/>
            <a:cxnLst/>
            <a:rect l="l" t="t" r="r" b="b"/>
            <a:pathLst>
              <a:path w="795655" h="870585">
                <a:moveTo>
                  <a:pt x="189827" y="745574"/>
                </a:moveTo>
                <a:lnTo>
                  <a:pt x="130013" y="729881"/>
                </a:lnTo>
                <a:lnTo>
                  <a:pt x="36597" y="678559"/>
                </a:lnTo>
                <a:lnTo>
                  <a:pt x="2569" y="637590"/>
                </a:lnTo>
                <a:lnTo>
                  <a:pt x="0" y="619593"/>
                </a:lnTo>
                <a:lnTo>
                  <a:pt x="17" y="250810"/>
                </a:lnTo>
                <a:lnTo>
                  <a:pt x="14747" y="209650"/>
                </a:lnTo>
                <a:lnTo>
                  <a:pt x="361577" y="9295"/>
                </a:lnTo>
                <a:lnTo>
                  <a:pt x="397501" y="0"/>
                </a:lnTo>
                <a:lnTo>
                  <a:pt x="415938" y="2331"/>
                </a:lnTo>
                <a:lnTo>
                  <a:pt x="433013" y="9295"/>
                </a:lnTo>
                <a:lnTo>
                  <a:pt x="518017" y="56905"/>
                </a:lnTo>
                <a:lnTo>
                  <a:pt x="394972" y="56915"/>
                </a:lnTo>
                <a:lnTo>
                  <a:pt x="392846" y="57577"/>
                </a:lnTo>
                <a:lnTo>
                  <a:pt x="390899" y="58897"/>
                </a:lnTo>
                <a:lnTo>
                  <a:pt x="65831" y="241419"/>
                </a:lnTo>
                <a:lnTo>
                  <a:pt x="61435" y="243412"/>
                </a:lnTo>
                <a:lnTo>
                  <a:pt x="58412" y="247834"/>
                </a:lnTo>
                <a:lnTo>
                  <a:pt x="58928" y="252448"/>
                </a:lnTo>
                <a:lnTo>
                  <a:pt x="58962" y="617736"/>
                </a:lnTo>
                <a:lnTo>
                  <a:pt x="58577" y="622050"/>
                </a:lnTo>
                <a:lnTo>
                  <a:pt x="60885" y="626117"/>
                </a:lnTo>
                <a:lnTo>
                  <a:pt x="64869" y="627974"/>
                </a:lnTo>
                <a:lnTo>
                  <a:pt x="151746" y="676702"/>
                </a:lnTo>
                <a:lnTo>
                  <a:pt x="164592" y="682420"/>
                </a:lnTo>
                <a:lnTo>
                  <a:pt x="178288" y="686001"/>
                </a:lnTo>
                <a:lnTo>
                  <a:pt x="192293" y="686741"/>
                </a:lnTo>
                <a:lnTo>
                  <a:pt x="286726" y="686741"/>
                </a:lnTo>
                <a:lnTo>
                  <a:pt x="283093" y="697542"/>
                </a:lnTo>
                <a:lnTo>
                  <a:pt x="269523" y="717938"/>
                </a:lnTo>
                <a:lnTo>
                  <a:pt x="249971" y="733157"/>
                </a:lnTo>
                <a:lnTo>
                  <a:pt x="220703" y="743290"/>
                </a:lnTo>
                <a:lnTo>
                  <a:pt x="189827" y="745574"/>
                </a:lnTo>
                <a:close/>
              </a:path>
              <a:path w="795655" h="870585">
                <a:moveTo>
                  <a:pt x="514990" y="814890"/>
                </a:moveTo>
                <a:lnTo>
                  <a:pt x="398696" y="814890"/>
                </a:lnTo>
                <a:lnTo>
                  <a:pt x="404741" y="810386"/>
                </a:lnTo>
                <a:lnTo>
                  <a:pt x="730352" y="627810"/>
                </a:lnTo>
                <a:lnTo>
                  <a:pt x="734309" y="625899"/>
                </a:lnTo>
                <a:lnTo>
                  <a:pt x="736507" y="621749"/>
                </a:lnTo>
                <a:lnTo>
                  <a:pt x="736342" y="619593"/>
                </a:lnTo>
                <a:lnTo>
                  <a:pt x="736302" y="251055"/>
                </a:lnTo>
                <a:lnTo>
                  <a:pt x="736617" y="247534"/>
                </a:lnTo>
                <a:lnTo>
                  <a:pt x="733787" y="243057"/>
                </a:lnTo>
                <a:lnTo>
                  <a:pt x="729308" y="241064"/>
                </a:lnTo>
                <a:lnTo>
                  <a:pt x="403684" y="58870"/>
                </a:lnTo>
                <a:lnTo>
                  <a:pt x="401803" y="57577"/>
                </a:lnTo>
                <a:lnTo>
                  <a:pt x="399675" y="56915"/>
                </a:lnTo>
                <a:lnTo>
                  <a:pt x="395005" y="56905"/>
                </a:lnTo>
                <a:lnTo>
                  <a:pt x="518034" y="56915"/>
                </a:lnTo>
                <a:lnTo>
                  <a:pt x="761180" y="193099"/>
                </a:lnTo>
                <a:lnTo>
                  <a:pt x="775189" y="203648"/>
                </a:lnTo>
                <a:lnTo>
                  <a:pt x="785983" y="217440"/>
                </a:lnTo>
                <a:lnTo>
                  <a:pt x="792893" y="233489"/>
                </a:lnTo>
                <a:lnTo>
                  <a:pt x="795249" y="250810"/>
                </a:lnTo>
                <a:lnTo>
                  <a:pt x="795214" y="619593"/>
                </a:lnTo>
                <a:lnTo>
                  <a:pt x="792634" y="637309"/>
                </a:lnTo>
                <a:lnTo>
                  <a:pt x="785121" y="653795"/>
                </a:lnTo>
                <a:lnTo>
                  <a:pt x="773524" y="667798"/>
                </a:lnTo>
                <a:lnTo>
                  <a:pt x="758652" y="678313"/>
                </a:lnTo>
                <a:lnTo>
                  <a:pt x="514990" y="814890"/>
                </a:lnTo>
                <a:close/>
              </a:path>
              <a:path w="795655" h="870585">
                <a:moveTo>
                  <a:pt x="511152" y="264759"/>
                </a:moveTo>
                <a:lnTo>
                  <a:pt x="456202" y="264759"/>
                </a:lnTo>
                <a:lnTo>
                  <a:pt x="492239" y="263689"/>
                </a:lnTo>
                <a:lnTo>
                  <a:pt x="511152" y="264759"/>
                </a:lnTo>
                <a:close/>
              </a:path>
              <a:path w="795655" h="870585">
                <a:moveTo>
                  <a:pt x="646505" y="560354"/>
                </a:moveTo>
                <a:lnTo>
                  <a:pt x="505411" y="560354"/>
                </a:lnTo>
                <a:lnTo>
                  <a:pt x="525895" y="559345"/>
                </a:lnTo>
                <a:lnTo>
                  <a:pt x="546535" y="556952"/>
                </a:lnTo>
                <a:lnTo>
                  <a:pt x="583991" y="541244"/>
                </a:lnTo>
                <a:lnTo>
                  <a:pt x="596892" y="511182"/>
                </a:lnTo>
                <a:lnTo>
                  <a:pt x="595805" y="500077"/>
                </a:lnTo>
                <a:lnTo>
                  <a:pt x="525240" y="468672"/>
                </a:lnTo>
                <a:lnTo>
                  <a:pt x="481301" y="463422"/>
                </a:lnTo>
                <a:lnTo>
                  <a:pt x="437465" y="457731"/>
                </a:lnTo>
                <a:lnTo>
                  <a:pt x="394685" y="446844"/>
                </a:lnTo>
                <a:lnTo>
                  <a:pt x="350147" y="416505"/>
                </a:lnTo>
                <a:lnTo>
                  <a:pt x="335563" y="374953"/>
                </a:lnTo>
                <a:lnTo>
                  <a:pt x="336670" y="348527"/>
                </a:lnTo>
                <a:lnTo>
                  <a:pt x="360368" y="302159"/>
                </a:lnTo>
                <a:lnTo>
                  <a:pt x="404432" y="275055"/>
                </a:lnTo>
                <a:lnTo>
                  <a:pt x="455708" y="264104"/>
                </a:lnTo>
                <a:lnTo>
                  <a:pt x="456202" y="264759"/>
                </a:lnTo>
                <a:lnTo>
                  <a:pt x="511152" y="264759"/>
                </a:lnTo>
                <a:lnTo>
                  <a:pt x="563788" y="272656"/>
                </a:lnTo>
                <a:lnTo>
                  <a:pt x="619133" y="302885"/>
                </a:lnTo>
                <a:lnTo>
                  <a:pt x="631519" y="319818"/>
                </a:lnTo>
                <a:lnTo>
                  <a:pt x="495401" y="319818"/>
                </a:lnTo>
                <a:lnTo>
                  <a:pt x="474391" y="319876"/>
                </a:lnTo>
                <a:lnTo>
                  <a:pt x="428926" y="327378"/>
                </a:lnTo>
                <a:lnTo>
                  <a:pt x="400980" y="364786"/>
                </a:lnTo>
                <a:lnTo>
                  <a:pt x="402872" y="376030"/>
                </a:lnTo>
                <a:lnTo>
                  <a:pt x="472773" y="401655"/>
                </a:lnTo>
                <a:lnTo>
                  <a:pt x="516720" y="407762"/>
                </a:lnTo>
                <a:lnTo>
                  <a:pt x="560467" y="414703"/>
                </a:lnTo>
                <a:lnTo>
                  <a:pt x="603278" y="425906"/>
                </a:lnTo>
                <a:lnTo>
                  <a:pt x="648666" y="457028"/>
                </a:lnTo>
                <a:lnTo>
                  <a:pt x="662119" y="498715"/>
                </a:lnTo>
                <a:lnTo>
                  <a:pt x="661111" y="524476"/>
                </a:lnTo>
                <a:lnTo>
                  <a:pt x="653812" y="549039"/>
                </a:lnTo>
                <a:lnTo>
                  <a:pt x="646505" y="560354"/>
                </a:lnTo>
                <a:close/>
              </a:path>
              <a:path w="795655" h="870585">
                <a:moveTo>
                  <a:pt x="286726" y="686741"/>
                </a:moveTo>
                <a:lnTo>
                  <a:pt x="192293" y="686741"/>
                </a:lnTo>
                <a:lnTo>
                  <a:pt x="206065" y="683937"/>
                </a:lnTo>
                <a:lnTo>
                  <a:pt x="209997" y="682464"/>
                </a:lnTo>
                <a:lnTo>
                  <a:pt x="232759" y="649647"/>
                </a:lnTo>
                <a:lnTo>
                  <a:pt x="232827" y="282668"/>
                </a:lnTo>
                <a:lnTo>
                  <a:pt x="232442" y="277290"/>
                </a:lnTo>
                <a:lnTo>
                  <a:pt x="237552" y="272840"/>
                </a:lnTo>
                <a:lnTo>
                  <a:pt x="242800" y="273386"/>
                </a:lnTo>
                <a:lnTo>
                  <a:pt x="290160" y="273386"/>
                </a:lnTo>
                <a:lnTo>
                  <a:pt x="294372" y="279037"/>
                </a:lnTo>
                <a:lnTo>
                  <a:pt x="293630" y="284442"/>
                </a:lnTo>
                <a:lnTo>
                  <a:pt x="293536" y="649647"/>
                </a:lnTo>
                <a:lnTo>
                  <a:pt x="290996" y="674049"/>
                </a:lnTo>
                <a:lnTo>
                  <a:pt x="286726" y="686741"/>
                </a:lnTo>
                <a:close/>
              </a:path>
              <a:path w="795655" h="870585">
                <a:moveTo>
                  <a:pt x="290160" y="273386"/>
                </a:moveTo>
                <a:lnTo>
                  <a:pt x="284563" y="273386"/>
                </a:lnTo>
                <a:lnTo>
                  <a:pt x="290058" y="273249"/>
                </a:lnTo>
                <a:lnTo>
                  <a:pt x="290160" y="273386"/>
                </a:lnTo>
                <a:close/>
              </a:path>
              <a:path w="795655" h="870585">
                <a:moveTo>
                  <a:pt x="591134" y="385285"/>
                </a:moveTo>
                <a:lnTo>
                  <a:pt x="587755" y="379934"/>
                </a:lnTo>
                <a:lnTo>
                  <a:pt x="587013" y="374802"/>
                </a:lnTo>
                <a:lnTo>
                  <a:pt x="582969" y="361870"/>
                </a:lnTo>
                <a:lnTo>
                  <a:pt x="556927" y="331615"/>
                </a:lnTo>
                <a:lnTo>
                  <a:pt x="516525" y="320903"/>
                </a:lnTo>
                <a:lnTo>
                  <a:pt x="495401" y="319818"/>
                </a:lnTo>
                <a:lnTo>
                  <a:pt x="631519" y="319818"/>
                </a:lnTo>
                <a:lnTo>
                  <a:pt x="635311" y="325002"/>
                </a:lnTo>
                <a:lnTo>
                  <a:pt x="645405" y="350630"/>
                </a:lnTo>
                <a:lnTo>
                  <a:pt x="649135" y="377860"/>
                </a:lnTo>
                <a:lnTo>
                  <a:pt x="648201" y="382773"/>
                </a:lnTo>
                <a:lnTo>
                  <a:pt x="643862" y="385066"/>
                </a:lnTo>
                <a:lnTo>
                  <a:pt x="596986" y="385066"/>
                </a:lnTo>
                <a:lnTo>
                  <a:pt x="591134" y="385285"/>
                </a:lnTo>
                <a:close/>
              </a:path>
              <a:path w="795655" h="870585">
                <a:moveTo>
                  <a:pt x="617669" y="385200"/>
                </a:moveTo>
                <a:lnTo>
                  <a:pt x="607330" y="385191"/>
                </a:lnTo>
                <a:lnTo>
                  <a:pt x="596986" y="385066"/>
                </a:lnTo>
                <a:lnTo>
                  <a:pt x="643862" y="385066"/>
                </a:lnTo>
                <a:lnTo>
                  <a:pt x="643707" y="385148"/>
                </a:lnTo>
                <a:lnTo>
                  <a:pt x="617669" y="385200"/>
                </a:lnTo>
                <a:close/>
              </a:path>
              <a:path w="795655" h="870585">
                <a:moveTo>
                  <a:pt x="643035" y="385503"/>
                </a:moveTo>
                <a:lnTo>
                  <a:pt x="638310" y="385148"/>
                </a:lnTo>
                <a:lnTo>
                  <a:pt x="643707" y="385148"/>
                </a:lnTo>
                <a:lnTo>
                  <a:pt x="643035" y="385503"/>
                </a:lnTo>
                <a:close/>
              </a:path>
              <a:path w="795655" h="870585">
                <a:moveTo>
                  <a:pt x="511112" y="616675"/>
                </a:moveTo>
                <a:lnTo>
                  <a:pt x="455359" y="614613"/>
                </a:lnTo>
                <a:lnTo>
                  <a:pt x="403669" y="603718"/>
                </a:lnTo>
                <a:lnTo>
                  <a:pt x="357840" y="578153"/>
                </a:lnTo>
                <a:lnTo>
                  <a:pt x="332350" y="541749"/>
                </a:lnTo>
                <a:lnTo>
                  <a:pt x="324870" y="497893"/>
                </a:lnTo>
                <a:lnTo>
                  <a:pt x="325144" y="492870"/>
                </a:lnTo>
                <a:lnTo>
                  <a:pt x="330172" y="489376"/>
                </a:lnTo>
                <a:lnTo>
                  <a:pt x="335035" y="489786"/>
                </a:lnTo>
                <a:lnTo>
                  <a:pt x="382126" y="489786"/>
                </a:lnTo>
                <a:lnTo>
                  <a:pt x="385865" y="494153"/>
                </a:lnTo>
                <a:lnTo>
                  <a:pt x="386140" y="499340"/>
                </a:lnTo>
                <a:lnTo>
                  <a:pt x="388829" y="511732"/>
                </a:lnTo>
                <a:lnTo>
                  <a:pt x="431930" y="553279"/>
                </a:lnTo>
                <a:lnTo>
                  <a:pt x="480797" y="559968"/>
                </a:lnTo>
                <a:lnTo>
                  <a:pt x="505411" y="560354"/>
                </a:lnTo>
                <a:lnTo>
                  <a:pt x="646505" y="560354"/>
                </a:lnTo>
                <a:lnTo>
                  <a:pt x="639876" y="570618"/>
                </a:lnTo>
                <a:lnTo>
                  <a:pt x="606332" y="595849"/>
                </a:lnTo>
                <a:lnTo>
                  <a:pt x="566379" y="609983"/>
                </a:lnTo>
                <a:lnTo>
                  <a:pt x="538897" y="614613"/>
                </a:lnTo>
                <a:lnTo>
                  <a:pt x="511112" y="616675"/>
                </a:lnTo>
                <a:close/>
              </a:path>
              <a:path w="795655" h="870585">
                <a:moveTo>
                  <a:pt x="382126" y="489786"/>
                </a:moveTo>
                <a:lnTo>
                  <a:pt x="376249" y="489786"/>
                </a:lnTo>
                <a:lnTo>
                  <a:pt x="381799" y="489403"/>
                </a:lnTo>
                <a:lnTo>
                  <a:pt x="382126" y="489786"/>
                </a:lnTo>
                <a:close/>
              </a:path>
              <a:path w="795655" h="870585">
                <a:moveTo>
                  <a:pt x="402091" y="870274"/>
                </a:moveTo>
                <a:lnTo>
                  <a:pt x="359736" y="859279"/>
                </a:lnTo>
                <a:lnTo>
                  <a:pt x="261786" y="803043"/>
                </a:lnTo>
                <a:lnTo>
                  <a:pt x="255109" y="799084"/>
                </a:lnTo>
                <a:lnTo>
                  <a:pt x="247608" y="795945"/>
                </a:lnTo>
                <a:lnTo>
                  <a:pt x="242883" y="789529"/>
                </a:lnTo>
                <a:lnTo>
                  <a:pt x="247059" y="783960"/>
                </a:lnTo>
                <a:lnTo>
                  <a:pt x="254477" y="783251"/>
                </a:lnTo>
                <a:lnTo>
                  <a:pt x="260522" y="780794"/>
                </a:lnTo>
                <a:lnTo>
                  <a:pt x="299152" y="762886"/>
                </a:lnTo>
                <a:lnTo>
                  <a:pt x="302312" y="760702"/>
                </a:lnTo>
                <a:lnTo>
                  <a:pt x="306186" y="761521"/>
                </a:lnTo>
                <a:lnTo>
                  <a:pt x="309208" y="763486"/>
                </a:lnTo>
                <a:lnTo>
                  <a:pt x="398696" y="814890"/>
                </a:lnTo>
                <a:lnTo>
                  <a:pt x="514990" y="814890"/>
                </a:lnTo>
                <a:lnTo>
                  <a:pt x="432244" y="861271"/>
                </a:lnTo>
                <a:lnTo>
                  <a:pt x="426661" y="864336"/>
                </a:lnTo>
                <a:lnTo>
                  <a:pt x="420772" y="866618"/>
                </a:lnTo>
                <a:lnTo>
                  <a:pt x="408378" y="869613"/>
                </a:lnTo>
                <a:lnTo>
                  <a:pt x="402091" y="870274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65132" y="4649558"/>
            <a:ext cx="730250" cy="892810"/>
          </a:xfrm>
          <a:custGeom>
            <a:avLst/>
            <a:gdLst/>
            <a:ahLst/>
            <a:cxnLst/>
            <a:rect l="l" t="t" r="r" b="b"/>
            <a:pathLst>
              <a:path w="730250" h="892810">
                <a:moveTo>
                  <a:pt x="730148" y="162255"/>
                </a:moveTo>
                <a:lnTo>
                  <a:pt x="718604" y="118300"/>
                </a:lnTo>
                <a:lnTo>
                  <a:pt x="690994" y="84531"/>
                </a:lnTo>
                <a:lnTo>
                  <a:pt x="686625" y="81127"/>
                </a:lnTo>
                <a:lnTo>
                  <a:pt x="673608" y="70954"/>
                </a:lnTo>
                <a:lnTo>
                  <a:pt x="653846" y="58750"/>
                </a:lnTo>
                <a:lnTo>
                  <a:pt x="649020" y="56337"/>
                </a:lnTo>
                <a:lnTo>
                  <a:pt x="649020" y="161213"/>
                </a:lnTo>
                <a:lnTo>
                  <a:pt x="649020" y="162255"/>
                </a:lnTo>
                <a:lnTo>
                  <a:pt x="649020" y="730148"/>
                </a:lnTo>
                <a:lnTo>
                  <a:pt x="648614" y="737031"/>
                </a:lnTo>
                <a:lnTo>
                  <a:pt x="614476" y="762723"/>
                </a:lnTo>
                <a:lnTo>
                  <a:pt x="536359" y="791781"/>
                </a:lnTo>
                <a:lnTo>
                  <a:pt x="485038" y="802208"/>
                </a:lnTo>
                <a:lnTo>
                  <a:pt x="427532" y="808913"/>
                </a:lnTo>
                <a:lnTo>
                  <a:pt x="365074" y="811276"/>
                </a:lnTo>
                <a:lnTo>
                  <a:pt x="302615" y="808913"/>
                </a:lnTo>
                <a:lnTo>
                  <a:pt x="245122" y="802208"/>
                </a:lnTo>
                <a:lnTo>
                  <a:pt x="193789" y="791781"/>
                </a:lnTo>
                <a:lnTo>
                  <a:pt x="149860" y="778217"/>
                </a:lnTo>
                <a:lnTo>
                  <a:pt x="102908" y="754862"/>
                </a:lnTo>
                <a:lnTo>
                  <a:pt x="81127" y="731177"/>
                </a:lnTo>
                <a:lnTo>
                  <a:pt x="81127" y="653542"/>
                </a:lnTo>
                <a:lnTo>
                  <a:pt x="98031" y="662012"/>
                </a:lnTo>
                <a:lnTo>
                  <a:pt x="121373" y="671639"/>
                </a:lnTo>
                <a:lnTo>
                  <a:pt x="162483" y="684885"/>
                </a:lnTo>
                <a:lnTo>
                  <a:pt x="208114" y="695515"/>
                </a:lnTo>
                <a:lnTo>
                  <a:pt x="257568" y="703364"/>
                </a:lnTo>
                <a:lnTo>
                  <a:pt x="310121" y="708202"/>
                </a:lnTo>
                <a:lnTo>
                  <a:pt x="365074" y="709866"/>
                </a:lnTo>
                <a:lnTo>
                  <a:pt x="420027" y="708202"/>
                </a:lnTo>
                <a:lnTo>
                  <a:pt x="472592" y="703364"/>
                </a:lnTo>
                <a:lnTo>
                  <a:pt x="522033" y="695515"/>
                </a:lnTo>
                <a:lnTo>
                  <a:pt x="567677" y="684885"/>
                </a:lnTo>
                <a:lnTo>
                  <a:pt x="608787" y="671639"/>
                </a:lnTo>
                <a:lnTo>
                  <a:pt x="649020" y="653542"/>
                </a:lnTo>
                <a:lnTo>
                  <a:pt x="649020" y="547611"/>
                </a:lnTo>
                <a:lnTo>
                  <a:pt x="648614" y="554494"/>
                </a:lnTo>
                <a:lnTo>
                  <a:pt x="637171" y="564629"/>
                </a:lnTo>
                <a:lnTo>
                  <a:pt x="598843" y="588022"/>
                </a:lnTo>
                <a:lnTo>
                  <a:pt x="536359" y="609244"/>
                </a:lnTo>
                <a:lnTo>
                  <a:pt x="485038" y="619671"/>
                </a:lnTo>
                <a:lnTo>
                  <a:pt x="427532" y="626376"/>
                </a:lnTo>
                <a:lnTo>
                  <a:pt x="365074" y="628738"/>
                </a:lnTo>
                <a:lnTo>
                  <a:pt x="302615" y="626376"/>
                </a:lnTo>
                <a:lnTo>
                  <a:pt x="245122" y="619671"/>
                </a:lnTo>
                <a:lnTo>
                  <a:pt x="193789" y="609244"/>
                </a:lnTo>
                <a:lnTo>
                  <a:pt x="149860" y="595680"/>
                </a:lnTo>
                <a:lnTo>
                  <a:pt x="102908" y="572325"/>
                </a:lnTo>
                <a:lnTo>
                  <a:pt x="81127" y="548640"/>
                </a:lnTo>
                <a:lnTo>
                  <a:pt x="81127" y="471004"/>
                </a:lnTo>
                <a:lnTo>
                  <a:pt x="98031" y="479475"/>
                </a:lnTo>
                <a:lnTo>
                  <a:pt x="121373" y="489102"/>
                </a:lnTo>
                <a:lnTo>
                  <a:pt x="162483" y="502348"/>
                </a:lnTo>
                <a:lnTo>
                  <a:pt x="208114" y="512978"/>
                </a:lnTo>
                <a:lnTo>
                  <a:pt x="257568" y="520827"/>
                </a:lnTo>
                <a:lnTo>
                  <a:pt x="310121" y="525665"/>
                </a:lnTo>
                <a:lnTo>
                  <a:pt x="365074" y="527329"/>
                </a:lnTo>
                <a:lnTo>
                  <a:pt x="420027" y="525665"/>
                </a:lnTo>
                <a:lnTo>
                  <a:pt x="472592" y="520827"/>
                </a:lnTo>
                <a:lnTo>
                  <a:pt x="522033" y="512978"/>
                </a:lnTo>
                <a:lnTo>
                  <a:pt x="567677" y="502348"/>
                </a:lnTo>
                <a:lnTo>
                  <a:pt x="608787" y="489102"/>
                </a:lnTo>
                <a:lnTo>
                  <a:pt x="649020" y="471004"/>
                </a:lnTo>
                <a:lnTo>
                  <a:pt x="649020" y="365074"/>
                </a:lnTo>
                <a:lnTo>
                  <a:pt x="648614" y="371957"/>
                </a:lnTo>
                <a:lnTo>
                  <a:pt x="637171" y="382092"/>
                </a:lnTo>
                <a:lnTo>
                  <a:pt x="598843" y="405485"/>
                </a:lnTo>
                <a:lnTo>
                  <a:pt x="536359" y="426707"/>
                </a:lnTo>
                <a:lnTo>
                  <a:pt x="485038" y="437134"/>
                </a:lnTo>
                <a:lnTo>
                  <a:pt x="427532" y="443839"/>
                </a:lnTo>
                <a:lnTo>
                  <a:pt x="365074" y="446201"/>
                </a:lnTo>
                <a:lnTo>
                  <a:pt x="302615" y="443839"/>
                </a:lnTo>
                <a:lnTo>
                  <a:pt x="245122" y="437134"/>
                </a:lnTo>
                <a:lnTo>
                  <a:pt x="193789" y="426707"/>
                </a:lnTo>
                <a:lnTo>
                  <a:pt x="149860" y="413143"/>
                </a:lnTo>
                <a:lnTo>
                  <a:pt x="102908" y="389788"/>
                </a:lnTo>
                <a:lnTo>
                  <a:pt x="81127" y="366102"/>
                </a:lnTo>
                <a:lnTo>
                  <a:pt x="81127" y="268185"/>
                </a:lnTo>
                <a:lnTo>
                  <a:pt x="98031" y="276656"/>
                </a:lnTo>
                <a:lnTo>
                  <a:pt x="121373" y="286283"/>
                </a:lnTo>
                <a:lnTo>
                  <a:pt x="162483" y="299529"/>
                </a:lnTo>
                <a:lnTo>
                  <a:pt x="208114" y="310159"/>
                </a:lnTo>
                <a:lnTo>
                  <a:pt x="257568" y="318008"/>
                </a:lnTo>
                <a:lnTo>
                  <a:pt x="310121" y="322846"/>
                </a:lnTo>
                <a:lnTo>
                  <a:pt x="365074" y="324510"/>
                </a:lnTo>
                <a:lnTo>
                  <a:pt x="420027" y="322846"/>
                </a:lnTo>
                <a:lnTo>
                  <a:pt x="472592" y="318008"/>
                </a:lnTo>
                <a:lnTo>
                  <a:pt x="522033" y="310159"/>
                </a:lnTo>
                <a:lnTo>
                  <a:pt x="567677" y="299529"/>
                </a:lnTo>
                <a:lnTo>
                  <a:pt x="608787" y="286283"/>
                </a:lnTo>
                <a:lnTo>
                  <a:pt x="649020" y="268185"/>
                </a:lnTo>
                <a:lnTo>
                  <a:pt x="649020" y="163283"/>
                </a:lnTo>
                <a:lnTo>
                  <a:pt x="648614" y="169125"/>
                </a:lnTo>
                <a:lnTo>
                  <a:pt x="637171" y="179273"/>
                </a:lnTo>
                <a:lnTo>
                  <a:pt x="598843" y="202666"/>
                </a:lnTo>
                <a:lnTo>
                  <a:pt x="536359" y="223888"/>
                </a:lnTo>
                <a:lnTo>
                  <a:pt x="485038" y="234315"/>
                </a:lnTo>
                <a:lnTo>
                  <a:pt x="427532" y="241020"/>
                </a:lnTo>
                <a:lnTo>
                  <a:pt x="365074" y="243382"/>
                </a:lnTo>
                <a:lnTo>
                  <a:pt x="302615" y="241020"/>
                </a:lnTo>
                <a:lnTo>
                  <a:pt x="245122" y="234315"/>
                </a:lnTo>
                <a:lnTo>
                  <a:pt x="193789" y="223888"/>
                </a:lnTo>
                <a:lnTo>
                  <a:pt x="149860" y="210324"/>
                </a:lnTo>
                <a:lnTo>
                  <a:pt x="102908" y="186969"/>
                </a:lnTo>
                <a:lnTo>
                  <a:pt x="81127" y="163283"/>
                </a:lnTo>
                <a:lnTo>
                  <a:pt x="81127" y="162255"/>
                </a:lnTo>
                <a:lnTo>
                  <a:pt x="81127" y="161213"/>
                </a:lnTo>
                <a:lnTo>
                  <a:pt x="115671" y="129679"/>
                </a:lnTo>
                <a:lnTo>
                  <a:pt x="193789" y="100622"/>
                </a:lnTo>
                <a:lnTo>
                  <a:pt x="245122" y="90182"/>
                </a:lnTo>
                <a:lnTo>
                  <a:pt x="302615" y="83489"/>
                </a:lnTo>
                <a:lnTo>
                  <a:pt x="365074" y="81127"/>
                </a:lnTo>
                <a:lnTo>
                  <a:pt x="427532" y="83489"/>
                </a:lnTo>
                <a:lnTo>
                  <a:pt x="485038" y="90182"/>
                </a:lnTo>
                <a:lnTo>
                  <a:pt x="536359" y="100622"/>
                </a:lnTo>
                <a:lnTo>
                  <a:pt x="580301" y="114185"/>
                </a:lnTo>
                <a:lnTo>
                  <a:pt x="627240" y="137528"/>
                </a:lnTo>
                <a:lnTo>
                  <a:pt x="649020" y="161213"/>
                </a:lnTo>
                <a:lnTo>
                  <a:pt x="649020" y="56337"/>
                </a:lnTo>
                <a:lnTo>
                  <a:pt x="608787" y="38227"/>
                </a:lnTo>
                <a:lnTo>
                  <a:pt x="567677" y="24980"/>
                </a:lnTo>
                <a:lnTo>
                  <a:pt x="522033" y="14338"/>
                </a:lnTo>
                <a:lnTo>
                  <a:pt x="472592" y="6502"/>
                </a:lnTo>
                <a:lnTo>
                  <a:pt x="420027" y="1651"/>
                </a:lnTo>
                <a:lnTo>
                  <a:pt x="365074" y="0"/>
                </a:lnTo>
                <a:lnTo>
                  <a:pt x="310121" y="1651"/>
                </a:lnTo>
                <a:lnTo>
                  <a:pt x="257568" y="6502"/>
                </a:lnTo>
                <a:lnTo>
                  <a:pt x="208114" y="14338"/>
                </a:lnTo>
                <a:lnTo>
                  <a:pt x="162483" y="24980"/>
                </a:lnTo>
                <a:lnTo>
                  <a:pt x="121373" y="38227"/>
                </a:lnTo>
                <a:lnTo>
                  <a:pt x="76301" y="58750"/>
                </a:lnTo>
                <a:lnTo>
                  <a:pt x="39154" y="84531"/>
                </a:lnTo>
                <a:lnTo>
                  <a:pt x="11544" y="118300"/>
                </a:lnTo>
                <a:lnTo>
                  <a:pt x="0" y="162255"/>
                </a:lnTo>
                <a:lnTo>
                  <a:pt x="0" y="365074"/>
                </a:lnTo>
                <a:lnTo>
                  <a:pt x="0" y="547611"/>
                </a:lnTo>
                <a:lnTo>
                  <a:pt x="0" y="730148"/>
                </a:lnTo>
                <a:lnTo>
                  <a:pt x="3111" y="753364"/>
                </a:lnTo>
                <a:lnTo>
                  <a:pt x="24003" y="792302"/>
                </a:lnTo>
                <a:lnTo>
                  <a:pt x="56553" y="821436"/>
                </a:lnTo>
                <a:lnTo>
                  <a:pt x="98031" y="844550"/>
                </a:lnTo>
                <a:lnTo>
                  <a:pt x="162483" y="867422"/>
                </a:lnTo>
                <a:lnTo>
                  <a:pt x="208114" y="878052"/>
                </a:lnTo>
                <a:lnTo>
                  <a:pt x="257568" y="885901"/>
                </a:lnTo>
                <a:lnTo>
                  <a:pt x="310121" y="890739"/>
                </a:lnTo>
                <a:lnTo>
                  <a:pt x="365074" y="892403"/>
                </a:lnTo>
                <a:lnTo>
                  <a:pt x="420027" y="890739"/>
                </a:lnTo>
                <a:lnTo>
                  <a:pt x="472592" y="885901"/>
                </a:lnTo>
                <a:lnTo>
                  <a:pt x="522033" y="878052"/>
                </a:lnTo>
                <a:lnTo>
                  <a:pt x="567677" y="867422"/>
                </a:lnTo>
                <a:lnTo>
                  <a:pt x="608787" y="854176"/>
                </a:lnTo>
                <a:lnTo>
                  <a:pt x="653846" y="833653"/>
                </a:lnTo>
                <a:lnTo>
                  <a:pt x="690994" y="807872"/>
                </a:lnTo>
                <a:lnTo>
                  <a:pt x="718604" y="774103"/>
                </a:lnTo>
                <a:lnTo>
                  <a:pt x="730148" y="730148"/>
                </a:lnTo>
                <a:lnTo>
                  <a:pt x="730148" y="547611"/>
                </a:lnTo>
                <a:lnTo>
                  <a:pt x="730148" y="365074"/>
                </a:lnTo>
                <a:lnTo>
                  <a:pt x="730148" y="162255"/>
                </a:lnTo>
                <a:close/>
              </a:path>
            </a:pathLst>
          </a:custGeom>
          <a:solidFill>
            <a:srgbClr val="FDCC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1553" y="4649410"/>
            <a:ext cx="752092" cy="752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9619" y="5059016"/>
            <a:ext cx="1714499" cy="962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38088" y="1927063"/>
            <a:ext cx="2899453" cy="551608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3049" y="2751083"/>
            <a:ext cx="68764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15">
                <a:solidFill>
                  <a:srgbClr val="C1FF72"/>
                </a:solidFill>
                <a:latin typeface="Verdana"/>
                <a:cs typeface="Verdana"/>
              </a:rPr>
              <a:t>W</a:t>
            </a:r>
            <a:r>
              <a:rPr dirty="0" sz="5200" spc="-320">
                <a:solidFill>
                  <a:srgbClr val="C1FF72"/>
                </a:solidFill>
                <a:latin typeface="Verdana"/>
                <a:cs typeface="Verdana"/>
              </a:rPr>
              <a:t>o</a:t>
            </a:r>
            <a:r>
              <a:rPr dirty="0" sz="5200" spc="-395">
                <a:solidFill>
                  <a:srgbClr val="C1FF72"/>
                </a:solidFill>
                <a:latin typeface="Verdana"/>
                <a:cs typeface="Verdana"/>
              </a:rPr>
              <a:t>r</a:t>
            </a:r>
            <a:r>
              <a:rPr dirty="0" sz="5200" spc="-685">
                <a:solidFill>
                  <a:srgbClr val="C1FF72"/>
                </a:solidFill>
                <a:latin typeface="Verdana"/>
                <a:cs typeface="Verdana"/>
              </a:rPr>
              <a:t>k</a:t>
            </a:r>
            <a:r>
              <a:rPr dirty="0" sz="5200" spc="-270">
                <a:solidFill>
                  <a:srgbClr val="C1FF72"/>
                </a:solidFill>
                <a:latin typeface="Verdana"/>
                <a:cs typeface="Verdana"/>
              </a:rPr>
              <a:t>i</a:t>
            </a:r>
            <a:r>
              <a:rPr dirty="0" sz="5200" spc="-430">
                <a:solidFill>
                  <a:srgbClr val="C1FF72"/>
                </a:solidFill>
                <a:latin typeface="Verdana"/>
                <a:cs typeface="Verdana"/>
              </a:rPr>
              <a:t>n</a:t>
            </a:r>
            <a:r>
              <a:rPr dirty="0" sz="5200" spc="-725">
                <a:solidFill>
                  <a:srgbClr val="C1FF72"/>
                </a:solidFill>
                <a:latin typeface="Verdana"/>
                <a:cs typeface="Verdana"/>
              </a:rPr>
              <a:t>g</a:t>
            </a:r>
            <a:r>
              <a:rPr dirty="0" sz="5200" spc="-555">
                <a:solidFill>
                  <a:srgbClr val="C1FF72"/>
                </a:solidFill>
                <a:latin typeface="Verdana"/>
                <a:cs typeface="Verdana"/>
              </a:rPr>
              <a:t> </a:t>
            </a:r>
            <a:r>
              <a:rPr dirty="0" sz="5200" spc="-515">
                <a:solidFill>
                  <a:srgbClr val="C1FF72"/>
                </a:solidFill>
                <a:latin typeface="Verdana"/>
                <a:cs typeface="Verdana"/>
              </a:rPr>
              <a:t>S</a:t>
            </a:r>
            <a:r>
              <a:rPr dirty="0" sz="5200" spc="-470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5200" spc="-180">
                <a:solidFill>
                  <a:srgbClr val="C1FF72"/>
                </a:solidFill>
                <a:latin typeface="Verdana"/>
                <a:cs typeface="Verdana"/>
              </a:rPr>
              <a:t>cc</a:t>
            </a:r>
            <a:r>
              <a:rPr dirty="0" sz="5200" spc="-415">
                <a:solidFill>
                  <a:srgbClr val="C1FF72"/>
                </a:solidFill>
                <a:latin typeface="Verdana"/>
                <a:cs typeface="Verdana"/>
              </a:rPr>
              <a:t>e</a:t>
            </a:r>
            <a:r>
              <a:rPr dirty="0" sz="5200" spc="-509">
                <a:solidFill>
                  <a:srgbClr val="C1FF72"/>
                </a:solidFill>
                <a:latin typeface="Verdana"/>
                <a:cs typeface="Verdana"/>
              </a:rPr>
              <a:t>ss</a:t>
            </a:r>
            <a:r>
              <a:rPr dirty="0" sz="5200" spc="-185">
                <a:solidFill>
                  <a:srgbClr val="C1FF72"/>
                </a:solidFill>
                <a:latin typeface="Verdana"/>
                <a:cs typeface="Verdana"/>
              </a:rPr>
              <a:t>f</a:t>
            </a:r>
            <a:r>
              <a:rPr dirty="0" sz="5200" spc="-470">
                <a:solidFill>
                  <a:srgbClr val="C1FF72"/>
                </a:solidFill>
                <a:latin typeface="Verdana"/>
                <a:cs typeface="Verdana"/>
              </a:rPr>
              <a:t>u</a:t>
            </a:r>
            <a:r>
              <a:rPr dirty="0" sz="5200" spc="-170">
                <a:solidFill>
                  <a:srgbClr val="C1FF72"/>
                </a:solidFill>
                <a:latin typeface="Verdana"/>
                <a:cs typeface="Verdana"/>
              </a:rPr>
              <a:t>ll</a:t>
            </a:r>
            <a:r>
              <a:rPr dirty="0" sz="5200" spc="-380">
                <a:solidFill>
                  <a:srgbClr val="C1FF72"/>
                </a:solidFill>
                <a:latin typeface="Verdana"/>
                <a:cs typeface="Verdana"/>
              </a:rPr>
              <a:t>y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Prashant Kumar Paradkar</dc:creator>
  <cp:keywords>DAFfx03U5kM,BAEKPmuNGcs</cp:keywords>
  <dc:title>Docker</dc:title>
  <dcterms:created xsi:type="dcterms:W3CDTF">2024-09-07T11:13:16Z</dcterms:created>
  <dcterms:modified xsi:type="dcterms:W3CDTF">2024-09-07T11:13:16Z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2023-11-14T00:00:00Z</vt:filetime>
  </property>
  <property fmtid="{D5CDD505-2E9C-101B-9397-08002B2CF9AE}" pid="3" name="Creator">
    <vt:lpwstr>Canva</vt:lpwstr>
  </property>
  <property fmtid="{D5CDD505-2E9C-101B-9397-08002B2CF9AE}" pid="4" name="LastSaved">
    <vt:filetime>2024-09-07T00:00:00Z</vt:filetime>
  </property>
</Properties>
</file>